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20"/>
  </p:normalViewPr>
  <p:slideViewPr>
    <p:cSldViewPr snapToGrid="0">
      <p:cViewPr varScale="1">
        <p:scale>
          <a:sx n="211" d="100"/>
          <a:sy n="211" d="100"/>
        </p:scale>
        <p:origin x="1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F0FD7-DD59-3D48-B28A-94B17E6E9B2A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7C753-2BC6-E94B-8063-18737D3E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1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7C753-2BC6-E94B-8063-18737D3E2D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80A9-F6EA-686F-CF0E-BE7932DBA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BD99-81FC-6698-17D3-378DE9EF2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F4DA8-8C30-8F46-5CA2-F85EC2D3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7B6F-6477-3B40-9FE7-89031EF5855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926C-5AEC-C608-4F7F-1CD851D3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788CB-F4E0-21CD-FBC2-D6382FAC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C1B0-3FC8-D442-A3E7-FE3D04FB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A437-FFBF-99AD-00BD-FAC35250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181D3-03D7-D653-5DE9-6E2584A1A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7ED36-4C1F-1E3A-6B88-C0D975BC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7B6F-6477-3B40-9FE7-89031EF5855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0FCE-87BF-7EA7-B0F7-D31C1FED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60A0B-D233-B72A-F2FF-59CB3393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C1B0-3FC8-D442-A3E7-FE3D04FB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9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2EAED-6551-AB29-B5B8-BD92E6B34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95B25-9E37-B671-7D51-F53798647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BF1F3-5077-D9A9-7632-A51E2AE3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7B6F-6477-3B40-9FE7-89031EF5855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A75DF-6985-E3A4-2568-4AE50419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A6344-CC3B-EAB3-1202-F9492866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C1B0-3FC8-D442-A3E7-FE3D04FB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033D-7517-FC8B-8500-CD6C3F44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9AA72-2118-F19F-1DF7-0BC3BB198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38896-11BD-B76B-8539-9F571CD1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7B6F-6477-3B40-9FE7-89031EF5855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9B2A9-97D5-8C87-047A-51D2FC61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8A2EC-CD83-4E59-9612-6BFD62C3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C1B0-3FC8-D442-A3E7-FE3D04FB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0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BEB4-616D-5EF7-7B7F-DE09485E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7DA6B-D1F0-C267-3BDD-E284F13F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54CB2-C3F8-981F-E033-176249DA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7B6F-6477-3B40-9FE7-89031EF5855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8B62A-73BA-C799-AF7B-113C91ED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2E7FE-0155-34F5-9509-ABABFFD1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C1B0-3FC8-D442-A3E7-FE3D04FB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938E-C50B-A608-F2A1-7A6EF48F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3CD1-B2C9-600E-6DB9-65850CC3D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6592D-C18A-95BD-7FB9-6CFF409B9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6B4C7-DBAF-7EED-6FA9-87A82880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7B6F-6477-3B40-9FE7-89031EF5855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20F1D-7CEB-6497-EDA4-CBA745D1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A9318-2328-0477-1554-8E2D1847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C1B0-3FC8-D442-A3E7-FE3D04FB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77AB-6124-6675-EA04-402CA74F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EFFCC-CD81-E4A1-8B59-323DF0EA4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387EA-9028-6FEE-9D65-1FDC51B89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C80DA-C5E0-9CBC-D211-F8265C043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EF64D-35D8-B773-F9D9-447B1A790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E4BB4-3CA8-530A-7ABA-ECF63077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7B6F-6477-3B40-9FE7-89031EF5855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C2A4B-EA6C-CA60-1CBA-C98E7718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F1462-D69B-4AB3-3366-6C806E0B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C1B0-3FC8-D442-A3E7-FE3D04FB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7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16C9-F38B-4F8F-E10C-67D4637C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4F13E-AEC2-EFA0-9481-2E958F6E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7B6F-6477-3B40-9FE7-89031EF5855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44E44-697B-F76F-0B9A-A51A4EFF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B2EED-9A80-BBEF-9A23-3AEAF242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C1B0-3FC8-D442-A3E7-FE3D04FB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6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45FD0-FBBF-F9FA-39F8-BC2CE39A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7B6F-6477-3B40-9FE7-89031EF5855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CF354-50F6-1F6E-CAF0-40E4CC22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2B88B-CD8B-2F22-CEE5-D7B9E9C9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C1B0-3FC8-D442-A3E7-FE3D04FB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7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F73C-FDB0-49BD-1DCE-C3D323E8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C5E3-0C62-ADFF-E787-A60EAC46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D3476-CB48-A659-93BF-816CD6E33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3AB52-3A5A-E778-4B8A-CA1E2C6B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7B6F-6477-3B40-9FE7-89031EF5855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14A7F-DE71-6AB4-1FF9-A3CE941E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85161-E1F3-4FA5-1491-01606953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C1B0-3FC8-D442-A3E7-FE3D04FB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6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6DCF-1279-AC70-429C-00300AB7D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48EB0-C1B4-8BEB-D069-6CA930B87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C654B-9DF0-526B-6264-C605750FA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3CC9E-F114-5AB6-CF5A-07A19284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7B6F-6477-3B40-9FE7-89031EF5855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95DC4-BA0D-635A-170F-D7FA1F98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0E380-D650-0E21-C9E5-A443D88C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C1B0-3FC8-D442-A3E7-FE3D04FB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9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982C2-06CD-2DD2-FCE6-C63E73C4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30F7B-A1D7-EC77-1C65-852A397AE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85FC8-E731-2B04-054F-125B01842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7B6F-6477-3B40-9FE7-89031EF5855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C4590-D7F5-3C0F-1244-FEA93A5D7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84DBF-D036-4CE9-55A0-B784C1711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2C1B0-3FC8-D442-A3E7-FE3D04FB9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4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F73762-6DB0-E53D-0E2D-467D27F1B28B}"/>
              </a:ext>
            </a:extLst>
          </p:cNvPr>
          <p:cNvSpPr/>
          <p:nvPr/>
        </p:nvSpPr>
        <p:spPr>
          <a:xfrm>
            <a:off x="5403764" y="5100854"/>
            <a:ext cx="2755311" cy="569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Workflow Orchestrator</a:t>
            </a:r>
            <a:br>
              <a:rPr lang="en-US" dirty="0"/>
            </a:br>
            <a:r>
              <a:rPr lang="en-US" dirty="0"/>
              <a:t>st4sd-runtime-core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A63B63-EB1F-B95A-2DDF-88476CC1DE19}"/>
              </a:ext>
            </a:extLst>
          </p:cNvPr>
          <p:cNvSpPr/>
          <p:nvPr/>
        </p:nvSpPr>
        <p:spPr>
          <a:xfrm>
            <a:off x="5591496" y="3812011"/>
            <a:ext cx="2377711" cy="569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Workflow Operator</a:t>
            </a:r>
            <a:br>
              <a:rPr lang="en-US" dirty="0"/>
            </a:br>
            <a:r>
              <a:rPr lang="en-US" dirty="0"/>
              <a:t>st4s-runtime-k8s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82A4FF-7D25-A1CC-CFEC-4C662F8EF79E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6780352" y="4381241"/>
            <a:ext cx="1068" cy="71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44C223-7D55-AC0C-EF0E-030D6261DD9B}"/>
              </a:ext>
            </a:extLst>
          </p:cNvPr>
          <p:cNvSpPr/>
          <p:nvPr/>
        </p:nvSpPr>
        <p:spPr>
          <a:xfrm>
            <a:off x="5591495" y="2584232"/>
            <a:ext cx="2377711" cy="569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REST-API</a:t>
            </a:r>
            <a:br>
              <a:rPr lang="en-US" dirty="0"/>
            </a:br>
            <a:r>
              <a:rPr lang="en-US" dirty="0"/>
              <a:t>st4sd-runtime-service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392C5F-1450-751F-43DB-50A4937177B9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6780351" y="3153462"/>
            <a:ext cx="1" cy="65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3142823-C397-AA8C-7969-4A1126F3F4EB}"/>
              </a:ext>
            </a:extLst>
          </p:cNvPr>
          <p:cNvSpPr/>
          <p:nvPr/>
        </p:nvSpPr>
        <p:spPr>
          <a:xfrm>
            <a:off x="8408367" y="2584232"/>
            <a:ext cx="1994867" cy="569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Datastore REST-API</a:t>
            </a:r>
            <a:br>
              <a:rPr lang="en-US" dirty="0"/>
            </a:br>
            <a:r>
              <a:rPr lang="en-US" dirty="0"/>
              <a:t>st4sd-datastore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85AFB-82D7-E45F-00B7-DEC2C76EB621}"/>
              </a:ext>
            </a:extLst>
          </p:cNvPr>
          <p:cNvSpPr/>
          <p:nvPr/>
        </p:nvSpPr>
        <p:spPr>
          <a:xfrm>
            <a:off x="8408367" y="3812011"/>
            <a:ext cx="1994866" cy="569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Backend</a:t>
            </a:r>
            <a:br>
              <a:rPr lang="en-US" dirty="0"/>
            </a:br>
            <a:r>
              <a:rPr lang="en-US" dirty="0"/>
              <a:t>MongoDB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F0A2AA-B7EA-4325-DD3D-0EC6840AA64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9405800" y="3153462"/>
            <a:ext cx="1" cy="65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18612B2-E975-4D8B-D40C-69FB661A1A0E}"/>
              </a:ext>
            </a:extLst>
          </p:cNvPr>
          <p:cNvSpPr/>
          <p:nvPr/>
        </p:nvSpPr>
        <p:spPr>
          <a:xfrm>
            <a:off x="273643" y="3299303"/>
            <a:ext cx="701306" cy="52684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</a:t>
            </a:r>
            <a:r>
              <a:rPr lang="en-US" baseline="-25000" dirty="0" err="1"/>
              <a:t>a</a:t>
            </a:r>
            <a:endParaRPr lang="en-US" baseline="-250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3B08630-1498-F14D-4290-055E537F52A5}"/>
              </a:ext>
            </a:extLst>
          </p:cNvPr>
          <p:cNvSpPr/>
          <p:nvPr/>
        </p:nvSpPr>
        <p:spPr>
          <a:xfrm>
            <a:off x="67751" y="3057078"/>
            <a:ext cx="1968080" cy="151996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6CD34F-69CA-253C-A7F5-859096C8963B}"/>
              </a:ext>
            </a:extLst>
          </p:cNvPr>
          <p:cNvSpPr txBox="1"/>
          <p:nvPr/>
        </p:nvSpPr>
        <p:spPr>
          <a:xfrm>
            <a:off x="78607" y="2443692"/>
            <a:ext cx="1946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Workflow Definitions</a:t>
            </a:r>
            <a:br>
              <a:rPr lang="en-US" sz="1600" dirty="0"/>
            </a:br>
            <a:r>
              <a:rPr lang="en-US" sz="1600" dirty="0"/>
              <a:t>(e.g. on GIT and S3)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3733DA-C046-65FB-FA57-D8385A83B0EA}"/>
              </a:ext>
            </a:extLst>
          </p:cNvPr>
          <p:cNvSpPr txBox="1"/>
          <p:nvPr/>
        </p:nvSpPr>
        <p:spPr>
          <a:xfrm>
            <a:off x="6793534" y="3301820"/>
            <a:ext cx="1193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Start/monitor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819750-E1ED-7637-D8C6-525A78495F26}"/>
              </a:ext>
            </a:extLst>
          </p:cNvPr>
          <p:cNvSpPr txBox="1"/>
          <p:nvPr/>
        </p:nvSpPr>
        <p:spPr>
          <a:xfrm>
            <a:off x="6767871" y="4612529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Start/monitor</a:t>
            </a:r>
            <a:br>
              <a:rPr lang="en-US" sz="1400" dirty="0"/>
            </a:br>
            <a:r>
              <a:rPr lang="en-US" sz="1000" dirty="0"/>
              <a:t>1 per workflow instance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8D393E-8E05-2844-4579-1C0550CE052A}"/>
              </a:ext>
            </a:extLst>
          </p:cNvPr>
          <p:cNvSpPr txBox="1"/>
          <p:nvPr/>
        </p:nvSpPr>
        <p:spPr>
          <a:xfrm>
            <a:off x="2135417" y="3744341"/>
            <a:ext cx="732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Catalog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DFE9C0-6B98-27B0-7D01-8C2BF0F310D3}"/>
              </a:ext>
            </a:extLst>
          </p:cNvPr>
          <p:cNvSpPr/>
          <p:nvPr/>
        </p:nvSpPr>
        <p:spPr>
          <a:xfrm>
            <a:off x="6093137" y="6260760"/>
            <a:ext cx="380317" cy="3209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0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EB0FC93-A73C-B1CC-6F30-A42B42D00912}"/>
              </a:ext>
            </a:extLst>
          </p:cNvPr>
          <p:cNvSpPr/>
          <p:nvPr/>
        </p:nvSpPr>
        <p:spPr>
          <a:xfrm>
            <a:off x="5998181" y="6132079"/>
            <a:ext cx="1566474" cy="5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2240DF-68CD-4338-7C94-00343BDCA32F}"/>
              </a:ext>
            </a:extLst>
          </p:cNvPr>
          <p:cNvSpPr txBox="1"/>
          <p:nvPr/>
        </p:nvSpPr>
        <p:spPr>
          <a:xfrm>
            <a:off x="7522141" y="6171099"/>
            <a:ext cx="20976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Tasks in 1 workflow instance</a:t>
            </a:r>
            <a:br>
              <a:rPr lang="en-US" sz="1200" dirty="0"/>
            </a:br>
            <a:r>
              <a:rPr lang="en-US" sz="1200" dirty="0"/>
              <a:t>may use different backends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AE4185-48A1-4104-93A2-110E1441EE3A}"/>
              </a:ext>
            </a:extLst>
          </p:cNvPr>
          <p:cNvCxnSpPr>
            <a:stCxn id="4" idx="2"/>
            <a:endCxn id="36" idx="0"/>
          </p:cNvCxnSpPr>
          <p:nvPr/>
        </p:nvCxnSpPr>
        <p:spPr>
          <a:xfrm flipH="1">
            <a:off x="6781418" y="5670084"/>
            <a:ext cx="2" cy="46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296CD0-46EA-D858-AE06-392A11332640}"/>
              </a:ext>
            </a:extLst>
          </p:cNvPr>
          <p:cNvSpPr txBox="1"/>
          <p:nvPr/>
        </p:nvSpPr>
        <p:spPr>
          <a:xfrm>
            <a:off x="8676473" y="3267988"/>
            <a:ext cx="126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REST-API proxy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7A7B8BD-1425-0783-3A64-3D4BA10A34B6}"/>
              </a:ext>
            </a:extLst>
          </p:cNvPr>
          <p:cNvSpPr/>
          <p:nvPr/>
        </p:nvSpPr>
        <p:spPr>
          <a:xfrm>
            <a:off x="5242422" y="1343019"/>
            <a:ext cx="3066032" cy="569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Authentication/Authorization</a:t>
            </a:r>
            <a:br>
              <a:rPr lang="en-US" dirty="0"/>
            </a:br>
            <a:r>
              <a:rPr lang="en-US" dirty="0" err="1"/>
              <a:t>openshift</a:t>
            </a:r>
            <a:r>
              <a:rPr lang="en-US" dirty="0"/>
              <a:t>/</a:t>
            </a:r>
            <a:r>
              <a:rPr lang="en-US" dirty="0" err="1"/>
              <a:t>oauth</a:t>
            </a:r>
            <a:r>
              <a:rPr lang="en-US" dirty="0"/>
              <a:t>-proxy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F6A1001-1DA6-B2DB-A246-334582325690}"/>
              </a:ext>
            </a:extLst>
          </p:cNvPr>
          <p:cNvCxnSpPr>
            <a:cxnSpLocks/>
            <a:stCxn id="44" idx="2"/>
            <a:endCxn id="8" idx="0"/>
          </p:cNvCxnSpPr>
          <p:nvPr/>
        </p:nvCxnSpPr>
        <p:spPr>
          <a:xfrm rot="16200000" flipH="1">
            <a:off x="6441903" y="2245783"/>
            <a:ext cx="671983" cy="4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7C813946-691D-2A34-CC87-2DABB0CDE1CE}"/>
              </a:ext>
            </a:extLst>
          </p:cNvPr>
          <p:cNvCxnSpPr>
            <a:cxnSpLocks/>
            <a:stCxn id="44" idx="2"/>
            <a:endCxn id="11" idx="0"/>
          </p:cNvCxnSpPr>
          <p:nvPr/>
        </p:nvCxnSpPr>
        <p:spPr>
          <a:xfrm rot="16200000" flipH="1">
            <a:off x="7754628" y="933058"/>
            <a:ext cx="671983" cy="2630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9B90B45-5B4E-8374-0EFC-00B95B5BC37F}"/>
              </a:ext>
            </a:extLst>
          </p:cNvPr>
          <p:cNvSpPr txBox="1"/>
          <p:nvPr/>
        </p:nvSpPr>
        <p:spPr>
          <a:xfrm>
            <a:off x="7845616" y="1934866"/>
            <a:ext cx="126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REST-API proxy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7B64115-2D31-298D-98E9-D7D845D43BE9}"/>
              </a:ext>
            </a:extLst>
          </p:cNvPr>
          <p:cNvSpPr/>
          <p:nvPr/>
        </p:nvSpPr>
        <p:spPr>
          <a:xfrm>
            <a:off x="2786199" y="1199011"/>
            <a:ext cx="7756648" cy="3439847"/>
          </a:xfrm>
          <a:custGeom>
            <a:avLst/>
            <a:gdLst>
              <a:gd name="connsiteX0" fmla="*/ 0 w 7756648"/>
              <a:gd name="connsiteY0" fmla="*/ 573319 h 3439847"/>
              <a:gd name="connsiteX1" fmla="*/ 573319 w 7756648"/>
              <a:gd name="connsiteY1" fmla="*/ 0 h 3439847"/>
              <a:gd name="connsiteX2" fmla="*/ 1256353 w 7756648"/>
              <a:gd name="connsiteY2" fmla="*/ 0 h 3439847"/>
              <a:gd name="connsiteX3" fmla="*/ 1741087 w 7756648"/>
              <a:gd name="connsiteY3" fmla="*/ 0 h 3439847"/>
              <a:gd name="connsiteX4" fmla="*/ 2159721 w 7756648"/>
              <a:gd name="connsiteY4" fmla="*/ 0 h 3439847"/>
              <a:gd name="connsiteX5" fmla="*/ 2776656 w 7756648"/>
              <a:gd name="connsiteY5" fmla="*/ 0 h 3439847"/>
              <a:gd name="connsiteX6" fmla="*/ 3261390 w 7756648"/>
              <a:gd name="connsiteY6" fmla="*/ 0 h 3439847"/>
              <a:gd name="connsiteX7" fmla="*/ 3944424 w 7756648"/>
              <a:gd name="connsiteY7" fmla="*/ 0 h 3439847"/>
              <a:gd name="connsiteX8" fmla="*/ 4363058 w 7756648"/>
              <a:gd name="connsiteY8" fmla="*/ 0 h 3439847"/>
              <a:gd name="connsiteX9" fmla="*/ 5046092 w 7756648"/>
              <a:gd name="connsiteY9" fmla="*/ 0 h 3439847"/>
              <a:gd name="connsiteX10" fmla="*/ 5398626 w 7756648"/>
              <a:gd name="connsiteY10" fmla="*/ 0 h 3439847"/>
              <a:gd name="connsiteX11" fmla="*/ 5949460 w 7756648"/>
              <a:gd name="connsiteY11" fmla="*/ 0 h 3439847"/>
              <a:gd name="connsiteX12" fmla="*/ 6500295 w 7756648"/>
              <a:gd name="connsiteY12" fmla="*/ 0 h 3439847"/>
              <a:gd name="connsiteX13" fmla="*/ 7183329 w 7756648"/>
              <a:gd name="connsiteY13" fmla="*/ 0 h 3439847"/>
              <a:gd name="connsiteX14" fmla="*/ 7756648 w 7756648"/>
              <a:gd name="connsiteY14" fmla="*/ 573319 h 3439847"/>
              <a:gd name="connsiteX15" fmla="*/ 7756648 w 7756648"/>
              <a:gd name="connsiteY15" fmla="*/ 1146621 h 3439847"/>
              <a:gd name="connsiteX16" fmla="*/ 7756648 w 7756648"/>
              <a:gd name="connsiteY16" fmla="*/ 1719924 h 3439847"/>
              <a:gd name="connsiteX17" fmla="*/ 7756648 w 7756648"/>
              <a:gd name="connsiteY17" fmla="*/ 2339090 h 3439847"/>
              <a:gd name="connsiteX18" fmla="*/ 7756648 w 7756648"/>
              <a:gd name="connsiteY18" fmla="*/ 2866528 h 3439847"/>
              <a:gd name="connsiteX19" fmla="*/ 7183329 w 7756648"/>
              <a:gd name="connsiteY19" fmla="*/ 3439847 h 3439847"/>
              <a:gd name="connsiteX20" fmla="*/ 6764695 w 7756648"/>
              <a:gd name="connsiteY20" fmla="*/ 3439847 h 3439847"/>
              <a:gd name="connsiteX21" fmla="*/ 6213861 w 7756648"/>
              <a:gd name="connsiteY21" fmla="*/ 3439847 h 3439847"/>
              <a:gd name="connsiteX22" fmla="*/ 5795227 w 7756648"/>
              <a:gd name="connsiteY22" fmla="*/ 3439847 h 3439847"/>
              <a:gd name="connsiteX23" fmla="*/ 5244393 w 7756648"/>
              <a:gd name="connsiteY23" fmla="*/ 3439847 h 3439847"/>
              <a:gd name="connsiteX24" fmla="*/ 4891859 w 7756648"/>
              <a:gd name="connsiteY24" fmla="*/ 3439847 h 3439847"/>
              <a:gd name="connsiteX25" fmla="*/ 4539325 w 7756648"/>
              <a:gd name="connsiteY25" fmla="*/ 3439847 h 3439847"/>
              <a:gd name="connsiteX26" fmla="*/ 3988491 w 7756648"/>
              <a:gd name="connsiteY26" fmla="*/ 3439847 h 3439847"/>
              <a:gd name="connsiteX27" fmla="*/ 3569857 w 7756648"/>
              <a:gd name="connsiteY27" fmla="*/ 3439847 h 3439847"/>
              <a:gd name="connsiteX28" fmla="*/ 2952923 w 7756648"/>
              <a:gd name="connsiteY28" fmla="*/ 3439847 h 3439847"/>
              <a:gd name="connsiteX29" fmla="*/ 2534289 w 7756648"/>
              <a:gd name="connsiteY29" fmla="*/ 3439847 h 3439847"/>
              <a:gd name="connsiteX30" fmla="*/ 1917354 w 7756648"/>
              <a:gd name="connsiteY30" fmla="*/ 3439847 h 3439847"/>
              <a:gd name="connsiteX31" fmla="*/ 1564821 w 7756648"/>
              <a:gd name="connsiteY31" fmla="*/ 3439847 h 3439847"/>
              <a:gd name="connsiteX32" fmla="*/ 573319 w 7756648"/>
              <a:gd name="connsiteY32" fmla="*/ 3439847 h 3439847"/>
              <a:gd name="connsiteX33" fmla="*/ 0 w 7756648"/>
              <a:gd name="connsiteY33" fmla="*/ 2866528 h 3439847"/>
              <a:gd name="connsiteX34" fmla="*/ 0 w 7756648"/>
              <a:gd name="connsiteY34" fmla="*/ 2293226 h 3439847"/>
              <a:gd name="connsiteX35" fmla="*/ 0 w 7756648"/>
              <a:gd name="connsiteY35" fmla="*/ 1696991 h 3439847"/>
              <a:gd name="connsiteX36" fmla="*/ 0 w 7756648"/>
              <a:gd name="connsiteY36" fmla="*/ 1169553 h 3439847"/>
              <a:gd name="connsiteX37" fmla="*/ 0 w 7756648"/>
              <a:gd name="connsiteY37" fmla="*/ 573319 h 343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756648" h="3439847" extrusionOk="0">
                <a:moveTo>
                  <a:pt x="0" y="573319"/>
                </a:moveTo>
                <a:cubicBezTo>
                  <a:pt x="-79967" y="207358"/>
                  <a:pt x="229378" y="10248"/>
                  <a:pt x="573319" y="0"/>
                </a:cubicBezTo>
                <a:cubicBezTo>
                  <a:pt x="886777" y="-79673"/>
                  <a:pt x="929247" y="74311"/>
                  <a:pt x="1256353" y="0"/>
                </a:cubicBezTo>
                <a:cubicBezTo>
                  <a:pt x="1583459" y="-74311"/>
                  <a:pt x="1601227" y="19449"/>
                  <a:pt x="1741087" y="0"/>
                </a:cubicBezTo>
                <a:cubicBezTo>
                  <a:pt x="1880947" y="-19449"/>
                  <a:pt x="1964965" y="17929"/>
                  <a:pt x="2159721" y="0"/>
                </a:cubicBezTo>
                <a:cubicBezTo>
                  <a:pt x="2354477" y="-17929"/>
                  <a:pt x="2503183" y="55521"/>
                  <a:pt x="2776656" y="0"/>
                </a:cubicBezTo>
                <a:cubicBezTo>
                  <a:pt x="3050129" y="-55521"/>
                  <a:pt x="3100037" y="35839"/>
                  <a:pt x="3261390" y="0"/>
                </a:cubicBezTo>
                <a:cubicBezTo>
                  <a:pt x="3422743" y="-35839"/>
                  <a:pt x="3616218" y="1164"/>
                  <a:pt x="3944424" y="0"/>
                </a:cubicBezTo>
                <a:cubicBezTo>
                  <a:pt x="4272630" y="-1164"/>
                  <a:pt x="4256977" y="28496"/>
                  <a:pt x="4363058" y="0"/>
                </a:cubicBezTo>
                <a:cubicBezTo>
                  <a:pt x="4469139" y="-28496"/>
                  <a:pt x="4894498" y="3737"/>
                  <a:pt x="5046092" y="0"/>
                </a:cubicBezTo>
                <a:cubicBezTo>
                  <a:pt x="5197686" y="-3737"/>
                  <a:pt x="5255090" y="14922"/>
                  <a:pt x="5398626" y="0"/>
                </a:cubicBezTo>
                <a:cubicBezTo>
                  <a:pt x="5542162" y="-14922"/>
                  <a:pt x="5791325" y="15557"/>
                  <a:pt x="5949460" y="0"/>
                </a:cubicBezTo>
                <a:cubicBezTo>
                  <a:pt x="6107595" y="-15557"/>
                  <a:pt x="6232965" y="27740"/>
                  <a:pt x="6500295" y="0"/>
                </a:cubicBezTo>
                <a:cubicBezTo>
                  <a:pt x="6767625" y="-27740"/>
                  <a:pt x="7013159" y="38184"/>
                  <a:pt x="7183329" y="0"/>
                </a:cubicBezTo>
                <a:cubicBezTo>
                  <a:pt x="7541653" y="51066"/>
                  <a:pt x="7786923" y="230177"/>
                  <a:pt x="7756648" y="573319"/>
                </a:cubicBezTo>
                <a:cubicBezTo>
                  <a:pt x="7775045" y="688417"/>
                  <a:pt x="7708028" y="950155"/>
                  <a:pt x="7756648" y="1146621"/>
                </a:cubicBezTo>
                <a:cubicBezTo>
                  <a:pt x="7805268" y="1343087"/>
                  <a:pt x="7745359" y="1555915"/>
                  <a:pt x="7756648" y="1719924"/>
                </a:cubicBezTo>
                <a:cubicBezTo>
                  <a:pt x="7767937" y="1883933"/>
                  <a:pt x="7718060" y="2136415"/>
                  <a:pt x="7756648" y="2339090"/>
                </a:cubicBezTo>
                <a:cubicBezTo>
                  <a:pt x="7795236" y="2541765"/>
                  <a:pt x="7711153" y="2668602"/>
                  <a:pt x="7756648" y="2866528"/>
                </a:cubicBezTo>
                <a:cubicBezTo>
                  <a:pt x="7731422" y="3228268"/>
                  <a:pt x="7558054" y="3483012"/>
                  <a:pt x="7183329" y="3439847"/>
                </a:cubicBezTo>
                <a:cubicBezTo>
                  <a:pt x="6974551" y="3485545"/>
                  <a:pt x="6938548" y="3438249"/>
                  <a:pt x="6764695" y="3439847"/>
                </a:cubicBezTo>
                <a:cubicBezTo>
                  <a:pt x="6590842" y="3441445"/>
                  <a:pt x="6393366" y="3375182"/>
                  <a:pt x="6213861" y="3439847"/>
                </a:cubicBezTo>
                <a:cubicBezTo>
                  <a:pt x="6034356" y="3504512"/>
                  <a:pt x="5959384" y="3411317"/>
                  <a:pt x="5795227" y="3439847"/>
                </a:cubicBezTo>
                <a:cubicBezTo>
                  <a:pt x="5631070" y="3468377"/>
                  <a:pt x="5358856" y="3408523"/>
                  <a:pt x="5244393" y="3439847"/>
                </a:cubicBezTo>
                <a:cubicBezTo>
                  <a:pt x="5129930" y="3471171"/>
                  <a:pt x="4973685" y="3431207"/>
                  <a:pt x="4891859" y="3439847"/>
                </a:cubicBezTo>
                <a:cubicBezTo>
                  <a:pt x="4810033" y="3448487"/>
                  <a:pt x="4609925" y="3403426"/>
                  <a:pt x="4539325" y="3439847"/>
                </a:cubicBezTo>
                <a:cubicBezTo>
                  <a:pt x="4468725" y="3476268"/>
                  <a:pt x="4149383" y="3394408"/>
                  <a:pt x="3988491" y="3439847"/>
                </a:cubicBezTo>
                <a:cubicBezTo>
                  <a:pt x="3827599" y="3485286"/>
                  <a:pt x="3756728" y="3396169"/>
                  <a:pt x="3569857" y="3439847"/>
                </a:cubicBezTo>
                <a:cubicBezTo>
                  <a:pt x="3382986" y="3483525"/>
                  <a:pt x="3139898" y="3409722"/>
                  <a:pt x="2952923" y="3439847"/>
                </a:cubicBezTo>
                <a:cubicBezTo>
                  <a:pt x="2765948" y="3469972"/>
                  <a:pt x="2644769" y="3431312"/>
                  <a:pt x="2534289" y="3439847"/>
                </a:cubicBezTo>
                <a:cubicBezTo>
                  <a:pt x="2423809" y="3448382"/>
                  <a:pt x="2056783" y="3395428"/>
                  <a:pt x="1917354" y="3439847"/>
                </a:cubicBezTo>
                <a:cubicBezTo>
                  <a:pt x="1777925" y="3484266"/>
                  <a:pt x="1697195" y="3437096"/>
                  <a:pt x="1564821" y="3439847"/>
                </a:cubicBezTo>
                <a:cubicBezTo>
                  <a:pt x="1432447" y="3442598"/>
                  <a:pt x="819869" y="3436004"/>
                  <a:pt x="573319" y="3439847"/>
                </a:cubicBezTo>
                <a:cubicBezTo>
                  <a:pt x="305499" y="3485113"/>
                  <a:pt x="13107" y="3175326"/>
                  <a:pt x="0" y="2866528"/>
                </a:cubicBezTo>
                <a:cubicBezTo>
                  <a:pt x="-21865" y="2735845"/>
                  <a:pt x="42414" y="2522102"/>
                  <a:pt x="0" y="2293226"/>
                </a:cubicBezTo>
                <a:cubicBezTo>
                  <a:pt x="-42414" y="2064350"/>
                  <a:pt x="54396" y="1873658"/>
                  <a:pt x="0" y="1696991"/>
                </a:cubicBezTo>
                <a:cubicBezTo>
                  <a:pt x="-54396" y="1520325"/>
                  <a:pt x="55740" y="1277884"/>
                  <a:pt x="0" y="1169553"/>
                </a:cubicBezTo>
                <a:cubicBezTo>
                  <a:pt x="-55740" y="1061222"/>
                  <a:pt x="12987" y="772199"/>
                  <a:pt x="0" y="573319"/>
                </a:cubicBez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33245D-D1D5-9C26-54CA-6383F9965175}"/>
              </a:ext>
            </a:extLst>
          </p:cNvPr>
          <p:cNvSpPr txBox="1"/>
          <p:nvPr/>
        </p:nvSpPr>
        <p:spPr>
          <a:xfrm>
            <a:off x="2867669" y="1238057"/>
            <a:ext cx="1646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ST4SD microservices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012693B-C470-8BFB-3BA2-7A9CDE41C122}"/>
              </a:ext>
            </a:extLst>
          </p:cNvPr>
          <p:cNvSpPr/>
          <p:nvPr/>
        </p:nvSpPr>
        <p:spPr>
          <a:xfrm>
            <a:off x="1546800" y="257076"/>
            <a:ext cx="3457292" cy="569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Install/Update ST4SD on the cloud</a:t>
            </a:r>
            <a:br>
              <a:rPr lang="en-US" dirty="0"/>
            </a:br>
            <a:r>
              <a:rPr lang="en-US" dirty="0"/>
              <a:t>st4sd-olm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A2E47E-36B6-6287-3B04-DBAE624ED2C3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3275446" y="826306"/>
            <a:ext cx="0" cy="41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1317B4E-E90B-6A76-0584-EEB40E7D83B2}"/>
              </a:ext>
            </a:extLst>
          </p:cNvPr>
          <p:cNvSpPr/>
          <p:nvPr/>
        </p:nvSpPr>
        <p:spPr>
          <a:xfrm>
            <a:off x="1112923" y="3310404"/>
            <a:ext cx="701306" cy="52684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78AD78-0399-5A94-10E5-29F5E1A738C0}"/>
              </a:ext>
            </a:extLst>
          </p:cNvPr>
          <p:cNvSpPr/>
          <p:nvPr/>
        </p:nvSpPr>
        <p:spPr>
          <a:xfrm>
            <a:off x="701137" y="3943722"/>
            <a:ext cx="701306" cy="52684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F524322-D85E-7552-A8A4-740DCA847FAD}"/>
              </a:ext>
            </a:extLst>
          </p:cNvPr>
          <p:cNvSpPr/>
          <p:nvPr/>
        </p:nvSpPr>
        <p:spPr>
          <a:xfrm>
            <a:off x="6590968" y="6260760"/>
            <a:ext cx="380317" cy="3209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F809B70-B263-0D9C-A697-8FDE66AF7F73}"/>
              </a:ext>
            </a:extLst>
          </p:cNvPr>
          <p:cNvSpPr/>
          <p:nvPr/>
        </p:nvSpPr>
        <p:spPr>
          <a:xfrm>
            <a:off x="7088798" y="6260760"/>
            <a:ext cx="380317" cy="3209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B7D4E4-8367-2E76-2267-6751967F5C10}"/>
              </a:ext>
            </a:extLst>
          </p:cNvPr>
          <p:cNvSpPr/>
          <p:nvPr/>
        </p:nvSpPr>
        <p:spPr>
          <a:xfrm>
            <a:off x="10931142" y="1334152"/>
            <a:ext cx="1192959" cy="5869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ST4SD cli</a:t>
            </a:r>
            <a:br>
              <a:rPr lang="en-US" dirty="0"/>
            </a:br>
            <a:r>
              <a:rPr lang="en-US" dirty="0" err="1"/>
              <a:t>stp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F77082B-C756-163F-192B-8F9F0A93D9FC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8308454" y="1595949"/>
            <a:ext cx="2622688" cy="3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51C3E507-DAF3-9753-23B5-2826DC34BBC6}"/>
              </a:ext>
            </a:extLst>
          </p:cNvPr>
          <p:cNvCxnSpPr>
            <a:stCxn id="8" idx="2"/>
            <a:endCxn id="19" idx="3"/>
          </p:cNvCxnSpPr>
          <p:nvPr/>
        </p:nvCxnSpPr>
        <p:spPr>
          <a:xfrm rot="5400000">
            <a:off x="4076292" y="1113001"/>
            <a:ext cx="663598" cy="47445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17EA8C71-982E-8ACB-3271-2F6699F0B3CD}"/>
              </a:ext>
            </a:extLst>
          </p:cNvPr>
          <p:cNvSpPr/>
          <p:nvPr/>
        </p:nvSpPr>
        <p:spPr>
          <a:xfrm>
            <a:off x="2906402" y="2582733"/>
            <a:ext cx="1994867" cy="569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 Web UI</a:t>
            </a:r>
          </a:p>
          <a:p>
            <a:pPr algn="ctr"/>
            <a:r>
              <a:rPr lang="en-US" dirty="0"/>
              <a:t>st4sd-registry-ui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870215D9-F8FE-23EF-EE9E-2A9F48A8917C}"/>
              </a:ext>
            </a:extLst>
          </p:cNvPr>
          <p:cNvCxnSpPr>
            <a:stCxn id="44" idx="2"/>
            <a:endCxn id="88" idx="0"/>
          </p:cNvCxnSpPr>
          <p:nvPr/>
        </p:nvCxnSpPr>
        <p:spPr>
          <a:xfrm rot="5400000">
            <a:off x="5004395" y="811690"/>
            <a:ext cx="670484" cy="2871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3C298AE-134A-1625-7E10-B307D593D131}"/>
              </a:ext>
            </a:extLst>
          </p:cNvPr>
          <p:cNvCxnSpPr>
            <a:stCxn id="88" idx="3"/>
            <a:endCxn id="8" idx="1"/>
          </p:cNvCxnSpPr>
          <p:nvPr/>
        </p:nvCxnSpPr>
        <p:spPr>
          <a:xfrm>
            <a:off x="4901269" y="2867348"/>
            <a:ext cx="690226" cy="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1D4F0C9-D843-EAC9-77CD-A6D796F441FC}"/>
              </a:ext>
            </a:extLst>
          </p:cNvPr>
          <p:cNvSpPr txBox="1"/>
          <p:nvPr/>
        </p:nvSpPr>
        <p:spPr>
          <a:xfrm>
            <a:off x="4879326" y="2613517"/>
            <a:ext cx="73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 as</a:t>
            </a:r>
            <a:br>
              <a:rPr lang="en-US" sz="1400" dirty="0"/>
            </a:br>
            <a:r>
              <a:rPr lang="en-US" sz="1400" dirty="0"/>
              <a:t>registry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4B35B27-5045-A4B9-0909-EA059E656C4D}"/>
              </a:ext>
            </a:extLst>
          </p:cNvPr>
          <p:cNvSpPr/>
          <p:nvPr/>
        </p:nvSpPr>
        <p:spPr>
          <a:xfrm>
            <a:off x="10050446" y="248209"/>
            <a:ext cx="2073655" cy="5869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C8B038FC-B3D2-DB00-2C71-BF5F155280AF}"/>
              </a:ext>
            </a:extLst>
          </p:cNvPr>
          <p:cNvCxnSpPr>
            <a:stCxn id="98" idx="1"/>
            <a:endCxn id="44" idx="0"/>
          </p:cNvCxnSpPr>
          <p:nvPr/>
        </p:nvCxnSpPr>
        <p:spPr>
          <a:xfrm rot="10800000" flipV="1">
            <a:off x="6775438" y="541691"/>
            <a:ext cx="3275008" cy="801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F243B30-8FA6-809B-B7CC-8FB5B780BF08}"/>
              </a:ext>
            </a:extLst>
          </p:cNvPr>
          <p:cNvSpPr txBox="1"/>
          <p:nvPr/>
        </p:nvSpPr>
        <p:spPr>
          <a:xfrm>
            <a:off x="8158008" y="5042362"/>
            <a:ext cx="2381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K8s native, but not K8s exclusive.</a:t>
            </a:r>
            <a:br>
              <a:rPr lang="en-US" sz="1200" b="1" dirty="0"/>
            </a:br>
            <a:r>
              <a:rPr lang="en-US" sz="1200" dirty="0"/>
              <a:t>Supports K8s, LSF, Docker/</a:t>
            </a:r>
            <a:r>
              <a:rPr lang="en-US" sz="1200" dirty="0" err="1"/>
              <a:t>Podman</a:t>
            </a:r>
            <a:r>
              <a:rPr lang="en-US" sz="1200" dirty="0"/>
              <a:t>, regular POSIX processes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43CE9CC-CA25-AA06-C43D-D53AFFAF7F24}"/>
              </a:ext>
            </a:extLst>
          </p:cNvPr>
          <p:cNvSpPr txBox="1"/>
          <p:nvPr/>
        </p:nvSpPr>
        <p:spPr>
          <a:xfrm>
            <a:off x="6775438" y="5678995"/>
            <a:ext cx="18245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Start/monitor</a:t>
            </a:r>
            <a:br>
              <a:rPr lang="en-US" sz="1200" dirty="0"/>
            </a:br>
            <a:r>
              <a:rPr lang="en-US" sz="900" dirty="0"/>
              <a:t>1 per task in the workflow instance</a:t>
            </a:r>
          </a:p>
        </p:txBody>
      </p:sp>
    </p:spTree>
    <p:extLst>
      <p:ext uri="{BB962C8B-B14F-4D97-AF65-F5344CB8AC3E}">
        <p14:creationId xmlns:p14="http://schemas.microsoft.com/office/powerpoint/2010/main" val="383885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131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Vassilis Vassiliadis</dc:creator>
  <cp:lastModifiedBy>Vassilis Vassiliadis</cp:lastModifiedBy>
  <cp:revision>19</cp:revision>
  <dcterms:created xsi:type="dcterms:W3CDTF">2023-06-27T08:06:06Z</dcterms:created>
  <dcterms:modified xsi:type="dcterms:W3CDTF">2023-06-27T08:59:34Z</dcterms:modified>
</cp:coreProperties>
</file>