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88" d="100"/>
          <a:sy n="88" d="100"/>
        </p:scale>
        <p:origin x="-15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8F80B72-5259-4142-8391-EAD1688EF362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8A1BB54-8353-410A-949E-288850F577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371tKY-CO_k&amp;feature=youtu.b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 contras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" y="0"/>
            <a:ext cx="913837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16288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rPr>
              <a:t>無人聯網運輸系統      </a:t>
            </a:r>
            <a:r>
              <a:rPr lang="en-US" altLang="zh-TW" sz="5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5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sz="5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rPr>
              <a:t>組</a:t>
            </a:r>
            <a:endParaRPr lang="zh-TW" altLang="en-US" sz="5400" b="1" dirty="0">
              <a:solidFill>
                <a:schemeClr val="accent2">
                  <a:lumMod val="75000"/>
                </a:schemeClr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00457043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朱冠穎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00457039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鄒承皓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329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未來擴充發展性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新增環境感測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/>
              <a:t>高山溫度太低水氣重容易打滑可能需要減速行駛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準時到達、速度調控系統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增加準確度和控制性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3.</a:t>
            </a:r>
            <a:r>
              <a:rPr lang="zh-TW" altLang="en-US" dirty="0" smtClean="0">
                <a:sym typeface="Wingdings" pitchFamily="2" charset="2"/>
              </a:rPr>
              <a:t>遠端介入控制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zh-TW" altLang="en-US" dirty="0" smtClean="0">
                <a:sym typeface="Wingdings" pitchFamily="2" charset="2"/>
              </a:rPr>
              <a:t>例外狀況無法處理時</a:t>
            </a:r>
            <a:r>
              <a:rPr lang="en-US" altLang="zh-TW" dirty="0" smtClean="0">
                <a:sym typeface="Wingdings" pitchFamily="2" charset="2"/>
              </a:rPr>
              <a:t>)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4.</a:t>
            </a:r>
            <a:r>
              <a:rPr lang="zh-TW" altLang="en-US" dirty="0" smtClean="0">
                <a:sym typeface="Wingdings" pitchFamily="2" charset="2"/>
              </a:rPr>
              <a:t>即時影像回傳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可能做判斷或搭配調控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031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996952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/>
              <a:t>Thank your listener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6237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系統概述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出發點：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可自動駕駛荒地軌車，因地自動配置及控制。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想法構思：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現代自動化的需求越來越重要，未來可能進入無軌車時代，能夠自動處理狀況的運輸系統顯得更加重要。其中最重要的莫過於臨場反應及即時通報狀況，在某些偏遠地區更是需要這套系統的實踐去服務更多人。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73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400" b="1" dirty="0" smtClean="0"/>
              <a:t>系統功能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844824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自動隨軌道駕駛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處理緊急狀況並回傳通知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因時因地自動控速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具有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切換交換軌功能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5.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通知使用中乘客緊急狀況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6.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偏離軌道自動修正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32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400" b="1" dirty="0" smtClean="0"/>
              <a:t>模組簡介</a:t>
            </a:r>
            <a:endParaRPr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超音波模組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感測前方障礙物，低於一定距離停止系統</a:t>
            </a:r>
            <a:endParaRPr lang="en-US" altLang="zh-TW" dirty="0" smtClean="0"/>
          </a:p>
          <a:p>
            <a:r>
              <a:rPr lang="zh-TW" altLang="en-US" dirty="0" smtClean="0"/>
              <a:t>五路循線模組</a:t>
            </a:r>
            <a:endParaRPr lang="en-US" altLang="zh-TW" dirty="0" smtClean="0"/>
          </a:p>
          <a:p>
            <a:pPr lvl="1"/>
            <a:r>
              <a:rPr lang="zh-TW" altLang="en-US" dirty="0"/>
              <a:t>判斷</a:t>
            </a:r>
            <a:r>
              <a:rPr lang="zh-TW" altLang="en-US" dirty="0" smtClean="0"/>
              <a:t>並修正讓車穩定行駛在軌道上</a:t>
            </a:r>
            <a:endParaRPr lang="en-US" altLang="zh-TW" dirty="0" smtClean="0"/>
          </a:p>
          <a:p>
            <a:r>
              <a:rPr lang="zh-TW" altLang="en-US" dirty="0"/>
              <a:t>光敏感</a:t>
            </a:r>
            <a:r>
              <a:rPr lang="zh-TW" altLang="en-US" dirty="0" smtClean="0"/>
              <a:t>測模組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感測進入隧道或是進入夜晚減速行駛</a:t>
            </a:r>
            <a:endParaRPr lang="en-US" altLang="zh-TW" dirty="0" smtClean="0"/>
          </a:p>
          <a:p>
            <a:r>
              <a:rPr lang="zh-TW" altLang="en-US" dirty="0" smtClean="0"/>
              <a:t>蜂鳴器模組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通知乘客發生緊急狀況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808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400" b="1" dirty="0" smtClean="0"/>
              <a:t>運作流程</a:t>
            </a:r>
            <a:endParaRPr lang="zh-TW" altLang="en-US" sz="5400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233540" y="1772816"/>
            <a:ext cx="8619633" cy="3279105"/>
            <a:chOff x="233540" y="1772816"/>
            <a:chExt cx="8619633" cy="3279105"/>
          </a:xfrm>
        </p:grpSpPr>
        <p:grpSp>
          <p:nvGrpSpPr>
            <p:cNvPr id="20" name="群組 19"/>
            <p:cNvGrpSpPr/>
            <p:nvPr/>
          </p:nvGrpSpPr>
          <p:grpSpPr>
            <a:xfrm>
              <a:off x="971600" y="1772816"/>
              <a:ext cx="7881573" cy="3279105"/>
              <a:chOff x="362835" y="1707734"/>
              <a:chExt cx="7881573" cy="3279105"/>
            </a:xfrm>
          </p:grpSpPr>
          <p:sp>
            <p:nvSpPr>
              <p:cNvPr id="14" name="圓角矩形 13"/>
              <p:cNvSpPr/>
              <p:nvPr/>
            </p:nvSpPr>
            <p:spPr>
              <a:xfrm>
                <a:off x="6156176" y="2425100"/>
                <a:ext cx="2088232" cy="79208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/>
                  <a:t>回報給主控端</a:t>
                </a:r>
                <a:endParaRPr lang="zh-TW" altLang="en-US" sz="2000" b="1" dirty="0"/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6142923" y="3505220"/>
                <a:ext cx="2088232" cy="79208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/>
                  <a:t>告知</a:t>
                </a:r>
                <a:r>
                  <a:rPr lang="zh-TW" altLang="en-US" sz="2000" b="1" dirty="0" smtClean="0"/>
                  <a:t>乘客</a:t>
                </a:r>
                <a:endParaRPr lang="en-US" altLang="zh-TW" sz="2000" b="1" dirty="0" smtClean="0"/>
              </a:p>
              <a:p>
                <a:pPr algn="ctr"/>
                <a:r>
                  <a:rPr lang="zh-TW" altLang="en-US" sz="2000" b="1" dirty="0" smtClean="0"/>
                  <a:t>發生狀況</a:t>
                </a:r>
                <a:endParaRPr lang="zh-TW" altLang="en-US" sz="2000" b="1" dirty="0"/>
              </a:p>
            </p:txBody>
          </p:sp>
          <p:grpSp>
            <p:nvGrpSpPr>
              <p:cNvPr id="19" name="群組 18"/>
              <p:cNvGrpSpPr/>
              <p:nvPr/>
            </p:nvGrpSpPr>
            <p:grpSpPr>
              <a:xfrm>
                <a:off x="362835" y="1707734"/>
                <a:ext cx="5818105" cy="3279105"/>
                <a:chOff x="362835" y="1707734"/>
                <a:chExt cx="5818105" cy="3279105"/>
              </a:xfrm>
            </p:grpSpPr>
            <p:sp>
              <p:nvSpPr>
                <p:cNvPr id="4" name="圓角矩形 3"/>
                <p:cNvSpPr/>
                <p:nvPr/>
              </p:nvSpPr>
              <p:spPr>
                <a:xfrm>
                  <a:off x="362835" y="1707734"/>
                  <a:ext cx="2088232" cy="79208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/>
                    <a:t>系統運作</a:t>
                  </a:r>
                  <a:endParaRPr lang="zh-TW" altLang="en-US" sz="2000" b="1" dirty="0"/>
                </a:p>
              </p:txBody>
            </p:sp>
            <p:sp>
              <p:nvSpPr>
                <p:cNvPr id="5" name="圓角矩形 4"/>
                <p:cNvSpPr/>
                <p:nvPr/>
              </p:nvSpPr>
              <p:spPr>
                <a:xfrm>
                  <a:off x="412688" y="4194751"/>
                  <a:ext cx="2088232" cy="79208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/>
                    <a:t>穩定、修正軌跡</a:t>
                  </a:r>
                  <a:endParaRPr lang="zh-TW" altLang="en-US" sz="2000" b="1" dirty="0"/>
                </a:p>
              </p:txBody>
            </p:sp>
            <p:sp>
              <p:nvSpPr>
                <p:cNvPr id="6" name="圓角矩形 5"/>
                <p:cNvSpPr/>
                <p:nvPr/>
              </p:nvSpPr>
              <p:spPr>
                <a:xfrm>
                  <a:off x="380815" y="2955807"/>
                  <a:ext cx="2088232" cy="79208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/>
                    <a:t>判斷是否</a:t>
                  </a:r>
                  <a:endParaRPr lang="en-US" altLang="zh-TW" sz="2000" b="1" dirty="0" smtClean="0"/>
                </a:p>
                <a:p>
                  <a:pPr algn="ctr"/>
                  <a:r>
                    <a:rPr lang="zh-TW" altLang="en-US" sz="2000" b="1" dirty="0" smtClean="0"/>
                    <a:t>有緊急狀況</a:t>
                  </a:r>
                  <a:endParaRPr lang="zh-TW" altLang="en-US" sz="2000" b="1" dirty="0"/>
                </a:p>
              </p:txBody>
            </p:sp>
            <p:sp>
              <p:nvSpPr>
                <p:cNvPr id="9" name="向右箭號 8"/>
                <p:cNvSpPr/>
                <p:nvPr/>
              </p:nvSpPr>
              <p:spPr>
                <a:xfrm rot="20133309">
                  <a:off x="5424124" y="2907557"/>
                  <a:ext cx="724356" cy="2880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向下箭號 9"/>
                <p:cNvSpPr/>
                <p:nvPr/>
              </p:nvSpPr>
              <p:spPr>
                <a:xfrm>
                  <a:off x="1260742" y="2518304"/>
                  <a:ext cx="292417" cy="43750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向右箭號 10"/>
                <p:cNvSpPr/>
                <p:nvPr/>
              </p:nvSpPr>
              <p:spPr>
                <a:xfrm>
                  <a:off x="2496745" y="3217188"/>
                  <a:ext cx="844574" cy="2880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圓角矩形 11"/>
                <p:cNvSpPr/>
                <p:nvPr/>
              </p:nvSpPr>
              <p:spPr>
                <a:xfrm>
                  <a:off x="3341319" y="2965160"/>
                  <a:ext cx="2088232" cy="79208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/>
                    <a:t>暫停系統</a:t>
                  </a:r>
                </a:p>
              </p:txBody>
            </p:sp>
            <p:sp>
              <p:nvSpPr>
                <p:cNvPr id="15" name="向下箭號 14"/>
                <p:cNvSpPr/>
                <p:nvPr/>
              </p:nvSpPr>
              <p:spPr>
                <a:xfrm>
                  <a:off x="1278722" y="3757248"/>
                  <a:ext cx="292417" cy="437503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向右箭號 15"/>
                <p:cNvSpPr/>
                <p:nvPr/>
              </p:nvSpPr>
              <p:spPr>
                <a:xfrm rot="1483708">
                  <a:off x="5456584" y="3490151"/>
                  <a:ext cx="724356" cy="2880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上彎箭號 17"/>
                <p:cNvSpPr/>
                <p:nvPr/>
              </p:nvSpPr>
              <p:spPr>
                <a:xfrm rot="16200000" flipH="1">
                  <a:off x="2976233" y="3356898"/>
                  <a:ext cx="1039904" cy="1880819"/>
                </a:xfrm>
                <a:prstGeom prst="bentUpArrow">
                  <a:avLst>
                    <a:gd name="adj1" fmla="val 12701"/>
                    <a:gd name="adj2" fmla="val 14871"/>
                    <a:gd name="adj3" fmla="val 3263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1" name="弧形向右箭號 20"/>
            <p:cNvSpPr/>
            <p:nvPr/>
          </p:nvSpPr>
          <p:spPr>
            <a:xfrm flipV="1">
              <a:off x="233540" y="2014092"/>
              <a:ext cx="738060" cy="278306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3337144" y="29129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179904" y="3860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沒有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871097" y="3906500"/>
            <a:ext cx="738664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處理完畢</a:t>
            </a:r>
          </a:p>
          <a:p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 rot="19954029">
            <a:off x="5385252" y="2379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傳送狀況資料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 rot="1713820">
            <a:off x="5610237" y="40392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發出緊急鈴聲</a:t>
            </a:r>
          </a:p>
          <a:p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7504" y="5051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重複執行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09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實體模組連接圖</a:t>
            </a:r>
            <a:endParaRPr lang="zh-TW" altLang="en-US" sz="44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" t="25707" r="13315" b="2669"/>
          <a:stretch/>
        </p:blipFill>
        <p:spPr>
          <a:xfrm rot="10800000">
            <a:off x="971600" y="1412776"/>
            <a:ext cx="7272808" cy="50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6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預估狀況</a:t>
            </a:r>
            <a:r>
              <a:rPr lang="en-US" altLang="zh-TW" sz="4400" b="1" dirty="0" smtClean="0"/>
              <a:t>(</a:t>
            </a:r>
            <a:r>
              <a:rPr lang="zh-TW" altLang="en-US" sz="4400" b="1" dirty="0" smtClean="0"/>
              <a:t>一</a:t>
            </a:r>
            <a:r>
              <a:rPr lang="en-US" altLang="zh-TW" sz="4400" b="1" dirty="0" smtClean="0"/>
              <a:t>)</a:t>
            </a:r>
            <a:endParaRPr lang="zh-TW" altLang="en-US" sz="44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4" y="1412776"/>
            <a:ext cx="4814640" cy="3600400"/>
          </a:xfrm>
        </p:spPr>
      </p:pic>
      <p:sp>
        <p:nvSpPr>
          <p:cNvPr id="7" name="文字方塊 6"/>
          <p:cNvSpPr txBox="1"/>
          <p:nvPr/>
        </p:nvSpPr>
        <p:spPr>
          <a:xfrm>
            <a:off x="4283968" y="5027988"/>
            <a:ext cx="47525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遇到障礙物暫停會系統</a:t>
            </a:r>
            <a:endParaRPr lang="en-US" altLang="zh-TW" sz="3200" dirty="0" smtClean="0"/>
          </a:p>
          <a:p>
            <a:r>
              <a:rPr lang="zh-TW" altLang="en-US" sz="3200" dirty="0" smtClean="0"/>
              <a:t>發出蜂鳴告知乘客</a:t>
            </a:r>
            <a:endParaRPr lang="en-US" altLang="zh-TW" sz="3200" dirty="0" smtClean="0"/>
          </a:p>
          <a:p>
            <a:r>
              <a:rPr lang="zh-TW" altLang="en-US" sz="3200" dirty="0" smtClean="0"/>
              <a:t>狀況傳回主控台</a:t>
            </a:r>
            <a:endParaRPr lang="en-US" altLang="zh-TW" sz="3200" dirty="0" smtClean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2080" y="1412775"/>
            <a:ext cx="25767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狀況：</a:t>
            </a:r>
            <a:endParaRPr lang="en-US" altLang="zh-TW" sz="3200" dirty="0"/>
          </a:p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遭遇障礙物</a:t>
            </a:r>
            <a:endParaRPr lang="en-US" altLang="zh-TW" sz="3200" dirty="0" smtClean="0"/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進入隧道</a:t>
            </a:r>
            <a:endParaRPr lang="en-US" altLang="zh-TW" sz="3200" dirty="0" smtClean="0"/>
          </a:p>
          <a:p>
            <a:r>
              <a:rPr lang="en-US" altLang="zh-TW" sz="3200" dirty="0" smtClean="0"/>
              <a:t>3.</a:t>
            </a:r>
            <a:r>
              <a:rPr lang="zh-TW" altLang="en-US" sz="3200" dirty="0" smtClean="0"/>
              <a:t>進入夜晚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605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預估</a:t>
            </a:r>
            <a:r>
              <a:rPr lang="zh-TW" altLang="en-US" sz="4400" b="1" dirty="0"/>
              <a:t>狀況</a:t>
            </a:r>
            <a:r>
              <a:rPr lang="en-US" altLang="zh-TW" sz="4400" b="1" dirty="0" smtClean="0"/>
              <a:t>(</a:t>
            </a:r>
            <a:r>
              <a:rPr lang="zh-TW" altLang="en-US" sz="4400" b="1" dirty="0" smtClean="0"/>
              <a:t>二</a:t>
            </a:r>
            <a:r>
              <a:rPr lang="en-US" altLang="zh-TW" sz="4400" b="1" dirty="0" smtClean="0"/>
              <a:t>)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" r="15678"/>
          <a:stretch/>
        </p:blipFill>
        <p:spPr>
          <a:xfrm>
            <a:off x="251520" y="1520861"/>
            <a:ext cx="3968151" cy="38164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88024" y="1628507"/>
            <a:ext cx="3024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狀況：</a:t>
            </a:r>
            <a:endParaRPr lang="en-US" altLang="zh-TW" sz="3200" dirty="0" smtClean="0"/>
          </a:p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匝道</a:t>
            </a:r>
            <a:r>
              <a:rPr lang="en-US" altLang="zh-TW" sz="3200" dirty="0" smtClean="0"/>
              <a:t>(X</a:t>
            </a:r>
            <a:r>
              <a:rPr lang="zh-TW" altLang="en-US" sz="3200" dirty="0" smtClean="0"/>
              <a:t>型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切換</a:t>
            </a:r>
            <a:endParaRPr lang="en-US" altLang="zh-TW" sz="3200" dirty="0" smtClean="0"/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岔路減速判斷</a:t>
            </a:r>
            <a:endParaRPr lang="en-US" altLang="zh-TW" sz="32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427984" y="4653136"/>
            <a:ext cx="41184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遭遇叉路自動減速</a:t>
            </a:r>
            <a:endParaRPr lang="en-US" altLang="zh-TW" sz="3200" dirty="0" smtClean="0"/>
          </a:p>
          <a:p>
            <a:r>
              <a:rPr lang="zh-TW" altLang="en-US" sz="3200" dirty="0" smtClean="0"/>
              <a:t>自動判斷該走哪一條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zh-TW" altLang="en-US" sz="3200" dirty="0" smtClean="0"/>
              <a:t>對系統較順暢的道路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747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</a:t>
            </a:r>
            <a:r>
              <a:rPr lang="zh-TW" altLang="en-US" dirty="0" smtClean="0"/>
              <a:t>紀錄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影片網址：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www.youtube.com/watch?v=371tKY-CO_k&amp;feature=youtu.be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8" r="91352" b="27365"/>
          <a:stretch/>
        </p:blipFill>
        <p:spPr>
          <a:xfrm>
            <a:off x="539552" y="3501008"/>
            <a:ext cx="1584176" cy="31054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05" b="66839"/>
          <a:stretch/>
        </p:blipFill>
        <p:spPr>
          <a:xfrm>
            <a:off x="2915816" y="3461028"/>
            <a:ext cx="1656184" cy="31854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9" r="92085" b="33389"/>
          <a:stretch/>
        </p:blipFill>
        <p:spPr>
          <a:xfrm>
            <a:off x="5336289" y="2705447"/>
            <a:ext cx="1246019" cy="41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07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151</TotalTime>
  <Words>373</Words>
  <Application>Microsoft Office PowerPoint</Application>
  <PresentationFormat>如螢幕大小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旅程</vt:lpstr>
      <vt:lpstr>無人聯網運輸系統       第21組</vt:lpstr>
      <vt:lpstr>系統概述</vt:lpstr>
      <vt:lpstr>系統功能</vt:lpstr>
      <vt:lpstr>模組簡介</vt:lpstr>
      <vt:lpstr>運作流程</vt:lpstr>
      <vt:lpstr>實體模組連接圖</vt:lpstr>
      <vt:lpstr>預估狀況(一)</vt:lpstr>
      <vt:lpstr>預估狀況(二)</vt:lpstr>
      <vt:lpstr>DEMO 紀錄</vt:lpstr>
      <vt:lpstr>未來擴充發展性</vt:lpstr>
      <vt:lpstr>Thank your listener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無人聯網運輸系統       第21組</dc:title>
  <dc:creator>UCCU</dc:creator>
  <cp:lastModifiedBy>UCCU</cp:lastModifiedBy>
  <cp:revision>14</cp:revision>
  <dcterms:created xsi:type="dcterms:W3CDTF">2017-12-30T14:39:36Z</dcterms:created>
  <dcterms:modified xsi:type="dcterms:W3CDTF">2017-12-30T17:11:07Z</dcterms:modified>
</cp:coreProperties>
</file>