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4" r:id="rId7"/>
    <p:sldId id="273" r:id="rId8"/>
    <p:sldId id="27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2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6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7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0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6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1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3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8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cfJdQJM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2915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0256" y="404664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7200" b="1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組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7512" y="1844824"/>
            <a:ext cx="9001000" cy="17526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模擬養魚系統</a:t>
            </a:r>
            <a:endParaRPr lang="en-US" altLang="zh-TW" sz="4400" b="1" dirty="0" smtClean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400" b="1" dirty="0" smtClean="0">
                <a:solidFill>
                  <a:schemeClr val="accent1">
                    <a:lumMod val="50000"/>
                  </a:schemeClr>
                </a:solidFill>
              </a:rPr>
              <a:t>Aquarium </a:t>
            </a:r>
            <a:r>
              <a:rPr lang="en-US" altLang="zh-TW" sz="4400" b="1" dirty="0">
                <a:solidFill>
                  <a:schemeClr val="accent1">
                    <a:lumMod val="50000"/>
                  </a:schemeClr>
                </a:solidFill>
              </a:rPr>
              <a:t>Farming Simulation </a:t>
            </a:r>
            <a:r>
              <a:rPr lang="en-US" altLang="zh-TW" sz="4400" b="1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zh-TW" altLang="en-US" sz="4400" b="1" dirty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59928" y="3429000"/>
            <a:ext cx="5544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組員：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00457039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鄒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承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皓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組長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00457031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蔡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承峰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00457033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陳育祥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00457040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方子元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00457043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朱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冠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穎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指導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老師： 馬尚彬 老師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28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890" y="44624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系統概述</a:t>
            </a:r>
            <a:endParaRPr lang="zh-TW" altLang="en-US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1890" y="1124744"/>
            <a:ext cx="8229600" cy="4925144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目標：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zh-TW" b="1" dirty="0" smtClean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想養魚的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模擬真實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的飼養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情況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，並在互動中了解當中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可能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發生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的事件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，加上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多端的變化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讓使用者更身歷其境。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使用環境：在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PC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電腦端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上呈現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技術：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Java(swing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jfreechart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		      clip)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MySQL</a:t>
            </a: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核心模組：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2195736" y="4509120"/>
            <a:ext cx="6624736" cy="1954410"/>
            <a:chOff x="1835696" y="3933056"/>
            <a:chExt cx="6192688" cy="1460547"/>
          </a:xfrm>
        </p:grpSpPr>
        <p:sp>
          <p:nvSpPr>
            <p:cNvPr id="4" name="矩形 3"/>
            <p:cNvSpPr/>
            <p:nvPr/>
          </p:nvSpPr>
          <p:spPr>
            <a:xfrm>
              <a:off x="2699792" y="3933056"/>
              <a:ext cx="1872208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latin typeface="微軟正黑體" pitchFamily="34" charset="-120"/>
                  <a:ea typeface="微軟正黑體" pitchFamily="34" charset="-120"/>
                </a:rPr>
                <a:t>1.</a:t>
              </a:r>
              <a:r>
                <a:rPr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環境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擬真</a:t>
              </a:r>
              <a:endParaRPr lang="zh-TW" altLang="en-US" sz="2800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860032" y="3933056"/>
              <a:ext cx="1872208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latin typeface="微軟正黑體" pitchFamily="34" charset="-120"/>
                  <a:ea typeface="微軟正黑體" pitchFamily="34" charset="-120"/>
                </a:rPr>
                <a:t>2.</a:t>
              </a:r>
              <a:r>
                <a:rPr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事件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設計</a:t>
              </a:r>
              <a:endParaRPr lang="zh-TW" altLang="en-US" sz="28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95936" y="4817539"/>
              <a:ext cx="1872208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latin typeface="微軟正黑體" pitchFamily="34" charset="-120"/>
                  <a:ea typeface="微軟正黑體" pitchFamily="34" charset="-120"/>
                </a:rPr>
                <a:t>4.</a:t>
              </a:r>
              <a:r>
                <a:rPr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加速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模擬</a:t>
              </a: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35696" y="4817539"/>
              <a:ext cx="1872208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latin typeface="微軟正黑體" pitchFamily="34" charset="-120"/>
                  <a:ea typeface="微軟正黑體" pitchFamily="34" charset="-120"/>
                </a:rPr>
                <a:t>3.</a:t>
              </a:r>
              <a:r>
                <a:rPr lang="zh-TW" altLang="en-US" sz="2800" b="1" dirty="0" smtClean="0">
                  <a:latin typeface="微軟正黑體" pitchFamily="34" charset="-120"/>
                  <a:ea typeface="微軟正黑體" pitchFamily="34" charset="-120"/>
                </a:rPr>
                <a:t>狀態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紀錄</a:t>
              </a: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56176" y="4817539"/>
              <a:ext cx="1872208" cy="5760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latin typeface="微軟正黑體" pitchFamily="34" charset="-120"/>
                  <a:ea typeface="微軟正黑體" pitchFamily="34" charset="-120"/>
                </a:rPr>
                <a:t>5.</a:t>
              </a:r>
              <a:r>
                <a:rPr lang="zh-TW" altLang="en-US" sz="2800" b="1" dirty="0">
                  <a:latin typeface="微軟正黑體" pitchFamily="34" charset="-120"/>
                  <a:ea typeface="微軟正黑體" pitchFamily="34" charset="-120"/>
                </a:rPr>
                <a:t>互動呈現</a:t>
              </a:r>
              <a:endParaRPr lang="en-US" altLang="zh-TW" sz="28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8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336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系統特色</a:t>
            </a:r>
            <a:endParaRPr lang="zh-TW" altLang="en-US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286624" y="1556792"/>
            <a:ext cx="8738140" cy="576064"/>
            <a:chOff x="323528" y="1268760"/>
            <a:chExt cx="8738140" cy="576064"/>
          </a:xfrm>
        </p:grpSpPr>
        <p:sp>
          <p:nvSpPr>
            <p:cNvPr id="4" name="矩形 3"/>
            <p:cNvSpPr/>
            <p:nvPr/>
          </p:nvSpPr>
          <p:spPr>
            <a:xfrm>
              <a:off x="323528" y="1268760"/>
              <a:ext cx="2808312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itchFamily="34" charset="-120"/>
                  <a:ea typeface="微軟正黑體" pitchFamily="34" charset="-120"/>
                </a:rPr>
                <a:t>輕鬆好上手</a:t>
              </a:r>
              <a:endParaRPr lang="zh-TW" altLang="en-US" sz="3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131840" y="1295182"/>
              <a:ext cx="5929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u="sng" dirty="0" smtClean="0">
                  <a:latin typeface="微軟正黑體" pitchFamily="34" charset="-120"/>
                  <a:ea typeface="微軟正黑體" pitchFamily="34" charset="-120"/>
                </a:rPr>
                <a:t>未</a:t>
              </a:r>
              <a:r>
                <a:rPr lang="zh-TW" altLang="en-US" sz="2800" b="1" u="sng" dirty="0">
                  <a:latin typeface="微軟正黑體" pitchFamily="34" charset="-120"/>
                  <a:ea typeface="微軟正黑體" pitchFamily="34" charset="-120"/>
                </a:rPr>
                <a:t>實際養過魚的使用者也能</a:t>
              </a:r>
              <a:r>
                <a:rPr lang="zh-TW" altLang="en-US" sz="2800" b="1" u="sng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一目了然</a:t>
              </a:r>
              <a:endParaRPr lang="en-US" altLang="zh-TW" sz="2800" b="1" u="sng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92952" y="2492896"/>
            <a:ext cx="7979538" cy="1006827"/>
            <a:chOff x="731183" y="2348880"/>
            <a:chExt cx="7979538" cy="1006827"/>
          </a:xfrm>
        </p:grpSpPr>
        <p:sp>
          <p:nvSpPr>
            <p:cNvPr id="6" name="矩形 5"/>
            <p:cNvSpPr/>
            <p:nvPr/>
          </p:nvSpPr>
          <p:spPr>
            <a:xfrm>
              <a:off x="5902409" y="2348880"/>
              <a:ext cx="2808312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itchFamily="34" charset="-120"/>
                  <a:ea typeface="微軟正黑體" pitchFamily="34" charset="-120"/>
                </a:rPr>
                <a:t>時間魔術師</a:t>
              </a:r>
              <a:endParaRPr lang="zh-TW" altLang="en-US" sz="3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31183" y="2401600"/>
              <a:ext cx="521168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u="sng" dirty="0" smtClean="0">
                  <a:latin typeface="微軟正黑體" pitchFamily="34" charset="-120"/>
                  <a:ea typeface="微軟正黑體" pitchFamily="34" charset="-120"/>
                </a:rPr>
                <a:t>長期養魚透過</a:t>
              </a:r>
              <a:r>
                <a:rPr lang="zh-TW" altLang="en-US" sz="2800" b="1" u="sng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加速模擬</a:t>
              </a:r>
              <a:r>
                <a:rPr lang="zh-TW" altLang="en-US" sz="2800" b="1" u="sng" dirty="0" smtClean="0">
                  <a:latin typeface="微軟正黑體" pitchFamily="34" charset="-120"/>
                  <a:ea typeface="微軟正黑體" pitchFamily="34" charset="-120"/>
                </a:rPr>
                <a:t>濃縮精華</a:t>
              </a:r>
              <a:endParaRPr lang="en-US" altLang="zh-TW" sz="2800" b="1" u="sng" dirty="0">
                <a:latin typeface="微軟正黑體" pitchFamily="34" charset="-120"/>
                <a:ea typeface="微軟正黑體" pitchFamily="34" charset="-120"/>
              </a:endParaRPr>
            </a:p>
            <a:p>
              <a:endParaRPr lang="zh-TW" altLang="en-US" sz="28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13264" y="3605019"/>
            <a:ext cx="7661890" cy="576064"/>
            <a:chOff x="323528" y="3316987"/>
            <a:chExt cx="7661890" cy="576064"/>
          </a:xfrm>
        </p:grpSpPr>
        <p:sp>
          <p:nvSpPr>
            <p:cNvPr id="8" name="矩形 7"/>
            <p:cNvSpPr/>
            <p:nvPr/>
          </p:nvSpPr>
          <p:spPr>
            <a:xfrm>
              <a:off x="323528" y="3316987"/>
              <a:ext cx="2808312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>
                  <a:latin typeface="微軟正黑體" pitchFamily="34" charset="-120"/>
                  <a:ea typeface="微軟正黑體" pitchFamily="34" charset="-120"/>
                </a:rPr>
                <a:t>大數據時代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491880" y="3369831"/>
              <a:ext cx="4493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u="sng" dirty="0" smtClean="0">
                  <a:latin typeface="微軟正黑體" pitchFamily="34" charset="-120"/>
                  <a:ea typeface="微軟正黑體" pitchFamily="34" charset="-120"/>
                </a:rPr>
                <a:t>提供資料庫自動</a:t>
              </a:r>
              <a:r>
                <a:rPr lang="zh-TW" altLang="en-US" sz="2800" b="1" u="sng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紀錄</a:t>
              </a:r>
              <a:r>
                <a:rPr lang="zh-TW" altLang="en-US" sz="2800" b="1" u="sng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、</a:t>
              </a:r>
              <a:r>
                <a:rPr lang="zh-TW" altLang="en-US" sz="2800" b="1" u="sng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查詢</a:t>
              </a:r>
              <a:endParaRPr lang="zh-TW" altLang="en-US" sz="2800" b="1" u="sng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33296" y="4605030"/>
            <a:ext cx="8439194" cy="576064"/>
            <a:chOff x="311984" y="4228088"/>
            <a:chExt cx="8439194" cy="576064"/>
          </a:xfrm>
        </p:grpSpPr>
        <p:sp>
          <p:nvSpPr>
            <p:cNvPr id="11" name="矩形 10"/>
            <p:cNvSpPr/>
            <p:nvPr/>
          </p:nvSpPr>
          <p:spPr>
            <a:xfrm>
              <a:off x="5942866" y="4228088"/>
              <a:ext cx="2808312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itchFamily="34" charset="-120"/>
                  <a:ea typeface="微軟正黑體" pitchFamily="34" charset="-120"/>
                </a:rPr>
                <a:t>動手玩創意</a:t>
              </a:r>
              <a:endParaRPr lang="zh-TW" altLang="en-US" sz="3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11984" y="4280932"/>
              <a:ext cx="5570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u="sng" dirty="0" smtClean="0">
                  <a:latin typeface="微軟正黑體" pitchFamily="34" charset="-120"/>
                  <a:ea typeface="微軟正黑體" pitchFamily="34" charset="-120"/>
                </a:rPr>
                <a:t>提供使用者</a:t>
              </a:r>
              <a:r>
                <a:rPr lang="zh-TW" altLang="en-US" sz="2800" b="1" u="sng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高自由度</a:t>
              </a:r>
              <a:r>
                <a:rPr lang="zh-TW" altLang="en-US" sz="2800" b="1" u="sng" dirty="0" smtClean="0">
                  <a:latin typeface="微軟正黑體" pitchFamily="34" charset="-120"/>
                  <a:ea typeface="微軟正黑體" pitchFamily="34" charset="-120"/>
                </a:rPr>
                <a:t>操作魚缸裝備</a:t>
              </a:r>
              <a:endParaRPr lang="zh-TW" altLang="en-US" sz="2800" b="1" u="sng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67544" y="5733256"/>
            <a:ext cx="7730400" cy="576064"/>
            <a:chOff x="289050" y="5445224"/>
            <a:chExt cx="7730400" cy="576064"/>
          </a:xfrm>
        </p:grpSpPr>
        <p:sp>
          <p:nvSpPr>
            <p:cNvPr id="13" name="矩形 12"/>
            <p:cNvSpPr/>
            <p:nvPr/>
          </p:nvSpPr>
          <p:spPr>
            <a:xfrm>
              <a:off x="289050" y="5445224"/>
              <a:ext cx="2808312" cy="5760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dirty="0" smtClean="0">
                  <a:latin typeface="微軟正黑體" pitchFamily="34" charset="-120"/>
                  <a:ea typeface="微軟正黑體" pitchFamily="34" charset="-120"/>
                </a:rPr>
                <a:t>冒險探索王</a:t>
              </a:r>
              <a:endParaRPr lang="zh-TW" altLang="en-US" sz="3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66840" y="5471646"/>
              <a:ext cx="48526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u="sng" dirty="0" smtClean="0">
                  <a:latin typeface="微軟正黑體" pitchFamily="34" charset="-120"/>
                  <a:ea typeface="微軟正黑體" pitchFamily="34" charset="-120"/>
                </a:rPr>
                <a:t>環境的</a:t>
              </a:r>
              <a:r>
                <a:rPr lang="zh-TW" altLang="en-US" sz="2800" b="1" u="sng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變化多端</a:t>
              </a:r>
              <a:r>
                <a:rPr lang="zh-TW" altLang="en-US" sz="2800" b="1" u="sng" dirty="0" smtClean="0">
                  <a:latin typeface="微軟正黑體" pitchFamily="34" charset="-120"/>
                  <a:ea typeface="微軟正黑體" pitchFamily="34" charset="-120"/>
                </a:rPr>
                <a:t>超乎你的想像</a:t>
              </a:r>
              <a:endParaRPr lang="zh-TW" altLang="en-US" sz="2800" b="1" u="sng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5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架構設計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" b="1299"/>
          <a:stretch/>
        </p:blipFill>
        <p:spPr>
          <a:xfrm>
            <a:off x="611052" y="842059"/>
            <a:ext cx="8045948" cy="59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8" y="1124744"/>
            <a:ext cx="8300990" cy="5544616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95536" y="1503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流程控制</a:t>
            </a:r>
            <a:endParaRPr lang="zh-TW" altLang="en-US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呈現畫面複雜且困難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3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XYZ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三維計算，但呈現上為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2D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，利用圖層增加效果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模組間溝通難找到平衡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 lvl="3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需要不斷溝通，重構出相同的方向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).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資料傳輸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速度需加速效能需求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3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需要大量傳輸，利用不同演算法增加效能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重構執行、測試防爆次數不足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3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後續維護希望能夠加強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實作時間不如預期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3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應該預留更多時間給予後續動作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遭遇困難</a:t>
            </a:r>
          </a:p>
        </p:txBody>
      </p:sp>
    </p:spTree>
    <p:extLst>
      <p:ext uri="{BB962C8B-B14F-4D97-AF65-F5344CB8AC3E}">
        <p14:creationId xmlns:p14="http://schemas.microsoft.com/office/powerpoint/2010/main" val="387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2799" y="197797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trello.com/b/cfJdQJMZ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模組切割、工作分配</a:t>
            </a:r>
            <a:endParaRPr lang="zh-TW" altLang="en-US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41572" y="1342480"/>
            <a:ext cx="22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Trello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：</a:t>
            </a:r>
            <a:endParaRPr lang="zh-TW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233471" y="27089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未來可能擴充功能</a:t>
            </a:r>
            <a:endParaRPr lang="zh-TW" altLang="en-US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984615" y="3884568"/>
            <a:ext cx="479971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1.</a:t>
            </a:r>
            <a:r>
              <a:rPr lang="zh-TW" altLang="en-US" sz="4000" b="1" dirty="0" smtClean="0"/>
              <a:t> 多重建檔模組</a:t>
            </a:r>
            <a:endParaRPr lang="en-US" altLang="zh-TW" sz="4000" b="1" dirty="0" smtClean="0"/>
          </a:p>
          <a:p>
            <a:r>
              <a:rPr lang="en-US" altLang="zh-TW" sz="4000" b="1" dirty="0" smtClean="0"/>
              <a:t>2.</a:t>
            </a:r>
            <a:r>
              <a:rPr lang="zh-TW" altLang="en-US" sz="4000" b="1" dirty="0" smtClean="0"/>
              <a:t> 更深入的彩蛋事件</a:t>
            </a:r>
            <a:endParaRPr lang="en-US" altLang="zh-TW" sz="4000" b="1" dirty="0" smtClean="0"/>
          </a:p>
          <a:p>
            <a:r>
              <a:rPr lang="en-US" altLang="zh-TW" sz="4000" b="1" dirty="0" smtClean="0"/>
              <a:t>3.</a:t>
            </a:r>
            <a:r>
              <a:rPr lang="zh-TW" altLang="en-US" sz="4000" b="1" dirty="0" smtClean="0"/>
              <a:t> 教學提示模式</a:t>
            </a:r>
            <a:endParaRPr lang="en-US" altLang="zh-TW" sz="4000" b="1" dirty="0"/>
          </a:p>
          <a:p>
            <a:r>
              <a:rPr lang="en-US" altLang="zh-TW" sz="4000" b="1" dirty="0"/>
              <a:t>4</a:t>
            </a:r>
            <a:r>
              <a:rPr lang="en-US" altLang="zh-TW" sz="4000" b="1" dirty="0" smtClean="0"/>
              <a:t>.</a:t>
            </a:r>
            <a:r>
              <a:rPr lang="zh-TW" altLang="en-US" sz="4000" b="1" dirty="0" smtClean="0"/>
              <a:t> 畫面呈現 </a:t>
            </a:r>
            <a:r>
              <a:rPr lang="en-US" altLang="zh-TW" sz="4000" b="1" dirty="0" smtClean="0"/>
              <a:t>3D</a:t>
            </a:r>
            <a:r>
              <a:rPr lang="zh-TW" altLang="en-US" sz="4000" b="1" dirty="0" smtClean="0"/>
              <a:t> 模組</a:t>
            </a:r>
            <a:endParaRPr lang="en-US" altLang="zh-TW" sz="4000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89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Thank </a:t>
            </a:r>
            <a:r>
              <a:rPr lang="en-US" altLang="zh-TW" sz="5400" dirty="0"/>
              <a:t>Y</a:t>
            </a:r>
            <a:r>
              <a:rPr lang="en-US" altLang="zh-TW" sz="5400" dirty="0" smtClean="0"/>
              <a:t>ou </a:t>
            </a:r>
            <a:r>
              <a:rPr lang="en-US" altLang="zh-TW" sz="5400" dirty="0"/>
              <a:t>F</a:t>
            </a:r>
            <a:r>
              <a:rPr lang="en-US" altLang="zh-TW" sz="5400" dirty="0" smtClean="0"/>
              <a:t>or </a:t>
            </a:r>
            <a:r>
              <a:rPr lang="en-US" altLang="zh-TW" sz="5400" dirty="0"/>
              <a:t>Y</a:t>
            </a:r>
            <a:r>
              <a:rPr lang="en-US" altLang="zh-TW" sz="5400" dirty="0" smtClean="0"/>
              <a:t>our </a:t>
            </a:r>
            <a:r>
              <a:rPr lang="en-US" altLang="zh-TW" sz="5400" dirty="0"/>
              <a:t>L</a:t>
            </a:r>
            <a:r>
              <a:rPr lang="en-US" altLang="zh-TW" sz="5400" dirty="0" smtClean="0"/>
              <a:t>istening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147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288</Words>
  <Application>Microsoft Office PowerPoint</Application>
  <PresentationFormat>如螢幕大小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第7組</vt:lpstr>
      <vt:lpstr>系統概述</vt:lpstr>
      <vt:lpstr>系統特色</vt:lpstr>
      <vt:lpstr>PowerPoint 簡報</vt:lpstr>
      <vt:lpstr>流程控制</vt:lpstr>
      <vt:lpstr>遭遇困難</vt:lpstr>
      <vt:lpstr>PowerPoint 簡報</vt:lpstr>
      <vt:lpstr> Thank You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UCCU</dc:creator>
  <cp:lastModifiedBy>UCCU</cp:lastModifiedBy>
  <cp:revision>43</cp:revision>
  <dcterms:created xsi:type="dcterms:W3CDTF">2017-11-03T10:29:15Z</dcterms:created>
  <dcterms:modified xsi:type="dcterms:W3CDTF">2018-01-13T12:32:44Z</dcterms:modified>
</cp:coreProperties>
</file>