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0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9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7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0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9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47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02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0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3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FF2A5-8CF4-4672-AC69-6A53762FB5E8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72D8-63B3-43EB-9A43-AB5113989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0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187624" y="1700808"/>
            <a:ext cx="7128792" cy="2808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75739" y="28919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슈퍼키</a:t>
            </a:r>
            <a:endParaRPr lang="ko-KR" altLang="en-US" b="1" dirty="0"/>
          </a:p>
        </p:txBody>
      </p:sp>
      <p:sp>
        <p:nvSpPr>
          <p:cNvPr id="6" name="타원 5"/>
          <p:cNvSpPr/>
          <p:nvPr/>
        </p:nvSpPr>
        <p:spPr>
          <a:xfrm>
            <a:off x="1336420" y="2168860"/>
            <a:ext cx="5755860" cy="1872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084168" y="29202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후보키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1835696" y="2456892"/>
            <a:ext cx="2022917" cy="12961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기본키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99992" y="29202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대체키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94373" y="292029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08104" y="29202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85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9633" y="429878"/>
            <a:ext cx="5112568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비정규 </a:t>
            </a:r>
            <a:r>
              <a:rPr lang="ko-KR" altLang="en-US" dirty="0" err="1" smtClean="0"/>
              <a:t>릴레이션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89633" y="1363950"/>
            <a:ext cx="51125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1NF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89633" y="2208745"/>
            <a:ext cx="51125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2NF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89633" y="3150062"/>
            <a:ext cx="51125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3NF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289633" y="4086166"/>
            <a:ext cx="51125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BCNF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89633" y="5013176"/>
            <a:ext cx="51125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4NF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89633" y="5652154"/>
            <a:ext cx="511256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5NF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" idx="2"/>
            <a:endCxn id="5" idx="0"/>
          </p:cNvCxnSpPr>
          <p:nvPr/>
        </p:nvCxnSpPr>
        <p:spPr>
          <a:xfrm>
            <a:off x="3845917" y="789918"/>
            <a:ext cx="0" cy="574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2"/>
            <a:endCxn id="6" idx="0"/>
          </p:cNvCxnSpPr>
          <p:nvPr/>
        </p:nvCxnSpPr>
        <p:spPr>
          <a:xfrm>
            <a:off x="3845917" y="1723990"/>
            <a:ext cx="0" cy="48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2"/>
            <a:endCxn id="7" idx="0"/>
          </p:cNvCxnSpPr>
          <p:nvPr/>
        </p:nvCxnSpPr>
        <p:spPr>
          <a:xfrm>
            <a:off x="3845917" y="2568785"/>
            <a:ext cx="0" cy="581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2"/>
            <a:endCxn id="8" idx="0"/>
          </p:cNvCxnSpPr>
          <p:nvPr/>
        </p:nvCxnSpPr>
        <p:spPr>
          <a:xfrm>
            <a:off x="3845917" y="351010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2"/>
            <a:endCxn id="9" idx="0"/>
          </p:cNvCxnSpPr>
          <p:nvPr/>
        </p:nvCxnSpPr>
        <p:spPr>
          <a:xfrm>
            <a:off x="3845917" y="4446206"/>
            <a:ext cx="0" cy="566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0" idx="0"/>
          </p:cNvCxnSpPr>
          <p:nvPr/>
        </p:nvCxnSpPr>
        <p:spPr>
          <a:xfrm>
            <a:off x="3845917" y="5373216"/>
            <a:ext cx="0" cy="278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5936" y="892268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원자 값이 아닌 도메인을 분해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95936" y="178170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부분 함수 종속 제거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95935" y="267475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이행 함수 종속 제거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5935" y="3613468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결정자가 후보 키가 아닌 함수 종속 제거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95936" y="454502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다치</a:t>
            </a:r>
            <a:r>
              <a:rPr lang="ko-KR" altLang="en-US" dirty="0" smtClean="0"/>
              <a:t> 종속성 제거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42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37</Words>
  <Application>Microsoft Office PowerPoint</Application>
  <PresentationFormat>화면 슬라이드 쇼(4:3)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green</dc:creator>
  <cp:lastModifiedBy>green</cp:lastModifiedBy>
  <cp:revision>4</cp:revision>
  <dcterms:created xsi:type="dcterms:W3CDTF">2019-05-20T00:22:36Z</dcterms:created>
  <dcterms:modified xsi:type="dcterms:W3CDTF">2019-05-20T03:30:09Z</dcterms:modified>
</cp:coreProperties>
</file>