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1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0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6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6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AE8C-307E-4459-A3F7-4EA573F9349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F28A-17FA-4E1B-B0D1-3D2F3945A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5940" y="1280160"/>
            <a:ext cx="1485900" cy="10515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05940" y="4537710"/>
            <a:ext cx="1485900" cy="10515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32570" y="1280160"/>
            <a:ext cx="1485900" cy="1051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1468755" y="2760345"/>
            <a:ext cx="2160270" cy="13487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5132070" y="1131570"/>
            <a:ext cx="2160270" cy="13487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3"/>
            <a:endCxn id="8" idx="1"/>
          </p:cNvCxnSpPr>
          <p:nvPr/>
        </p:nvCxnSpPr>
        <p:spPr>
          <a:xfrm flipV="1">
            <a:off x="3291840" y="1805940"/>
            <a:ext cx="1840230" cy="32575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 11"/>
          <p:cNvCxnSpPr>
            <a:stCxn id="8" idx="3"/>
            <a:endCxn id="6" idx="1"/>
          </p:cNvCxnSpPr>
          <p:nvPr/>
        </p:nvCxnSpPr>
        <p:spPr>
          <a:xfrm>
            <a:off x="7292340" y="1805940"/>
            <a:ext cx="184023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4" idx="2"/>
            <a:endCxn id="7" idx="0"/>
          </p:cNvCxnSpPr>
          <p:nvPr/>
        </p:nvCxnSpPr>
        <p:spPr>
          <a:xfrm>
            <a:off x="2548890" y="2331720"/>
            <a:ext cx="0" cy="4286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17"/>
          <p:cNvCxnSpPr>
            <a:stCxn id="7" idx="2"/>
            <a:endCxn id="5" idx="0"/>
          </p:cNvCxnSpPr>
          <p:nvPr/>
        </p:nvCxnSpPr>
        <p:spPr>
          <a:xfrm>
            <a:off x="2548890" y="4109085"/>
            <a:ext cx="0" cy="4286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타원 21"/>
          <p:cNvSpPr/>
          <p:nvPr/>
        </p:nvSpPr>
        <p:spPr>
          <a:xfrm>
            <a:off x="251460" y="6012180"/>
            <a:ext cx="1428750" cy="5715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옵션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23" name="타원 22"/>
          <p:cNvSpPr/>
          <p:nvPr/>
        </p:nvSpPr>
        <p:spPr>
          <a:xfrm>
            <a:off x="2200275" y="6012180"/>
            <a:ext cx="1428750" cy="5715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크기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149090" y="5943600"/>
            <a:ext cx="1428750" cy="5715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수량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1460" y="148590"/>
            <a:ext cx="1428750" cy="571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제품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코드</a:t>
            </a:r>
            <a:endParaRPr lang="ko-KR" altLang="en-US" u="sng" dirty="0"/>
          </a:p>
        </p:txBody>
      </p:sp>
      <p:sp>
        <p:nvSpPr>
          <p:cNvPr id="27" name="타원 26"/>
          <p:cNvSpPr/>
          <p:nvPr/>
        </p:nvSpPr>
        <p:spPr>
          <a:xfrm>
            <a:off x="251460" y="814388"/>
            <a:ext cx="1428750" cy="571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51460" y="1478756"/>
            <a:ext cx="1428750" cy="571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51460" y="2156698"/>
            <a:ext cx="1428750" cy="571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51460" y="2815351"/>
            <a:ext cx="1428750" cy="571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0681335" y="571500"/>
            <a:ext cx="142875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32" name="타원 31"/>
          <p:cNvSpPr/>
          <p:nvPr/>
        </p:nvSpPr>
        <p:spPr>
          <a:xfrm>
            <a:off x="10763250" y="1271588"/>
            <a:ext cx="142875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비번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0744200" y="1981676"/>
            <a:ext cx="142875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생일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0744200" y="2728198"/>
            <a:ext cx="142875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주소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0744200" y="3474720"/>
            <a:ext cx="142875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권한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5383530" y="242888"/>
            <a:ext cx="1428750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배송지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71974" y="3299698"/>
            <a:ext cx="530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옵션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옵션번호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구매번호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(FK), 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3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73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2022-06-08T00:44:51Z</dcterms:created>
  <dcterms:modified xsi:type="dcterms:W3CDTF">2022-06-08T08:05:06Z</dcterms:modified>
</cp:coreProperties>
</file>