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0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A28A-16E5-408E-AF98-453A414F059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여러 학생의 성적을 관리하는 학생 관리 프로그램을 위한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요구사항 정리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입력하여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같은 학생이 있다면 추가하지 않음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번호를 검색하여 있으면 이름을 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일치하는 학생이 있으면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과목이 일치하는 </a:t>
            </a:r>
            <a:r>
              <a:rPr lang="ko-KR" altLang="en-US" dirty="0" err="1" smtClean="0"/>
              <a:t>성적있으면</a:t>
            </a:r>
            <a:r>
              <a:rPr lang="ko-KR" altLang="en-US" dirty="0" smtClean="0"/>
              <a:t> 추가하지 않고 없으면 추가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검색한 과목이 없으면 수정할 수 없다고 알리고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과목 성적을 수정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087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393" y="103686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7393" y="191044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7393" y="2784020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67393" y="36575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7393" y="16328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학생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0" name="직사각형 9"/>
          <p:cNvSpPr/>
          <p:nvPr/>
        </p:nvSpPr>
        <p:spPr>
          <a:xfrm>
            <a:off x="790302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11" name="다이아몬드 10"/>
          <p:cNvSpPr/>
          <p:nvPr/>
        </p:nvSpPr>
        <p:spPr>
          <a:xfrm>
            <a:off x="4690382" y="1428749"/>
            <a:ext cx="1828800" cy="117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3"/>
            <a:endCxn id="11" idx="1"/>
          </p:cNvCxnSpPr>
          <p:nvPr/>
        </p:nvCxnSpPr>
        <p:spPr>
          <a:xfrm flipV="1">
            <a:off x="3306536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11" idx="3"/>
            <a:endCxn id="10" idx="1"/>
          </p:cNvCxnSpPr>
          <p:nvPr/>
        </p:nvCxnSpPr>
        <p:spPr>
          <a:xfrm>
            <a:off x="6519182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/>
          <p:cNvSpPr/>
          <p:nvPr/>
        </p:nvSpPr>
        <p:spPr>
          <a:xfrm>
            <a:off x="10001250" y="6857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성적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8" name="타원 17"/>
          <p:cNvSpPr/>
          <p:nvPr/>
        </p:nvSpPr>
        <p:spPr>
          <a:xfrm>
            <a:off x="10001250" y="155937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001250" y="243295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001250" y="330653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과목명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188153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14900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41647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9" idx="6"/>
            <a:endCxn id="4" idx="1"/>
          </p:cNvCxnSpPr>
          <p:nvPr/>
        </p:nvCxnSpPr>
        <p:spPr>
          <a:xfrm>
            <a:off x="1747157" y="469447"/>
            <a:ext cx="383721" cy="1547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5" idx="6"/>
            <a:endCxn id="4" idx="1"/>
          </p:cNvCxnSpPr>
          <p:nvPr/>
        </p:nvCxnSpPr>
        <p:spPr>
          <a:xfrm>
            <a:off x="1747157" y="1343025"/>
            <a:ext cx="383721" cy="6735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/>
          <p:cNvCxnSpPr>
            <a:stCxn id="6" idx="6"/>
            <a:endCxn id="4" idx="1"/>
          </p:cNvCxnSpPr>
          <p:nvPr/>
        </p:nvCxnSpPr>
        <p:spPr>
          <a:xfrm flipV="1">
            <a:off x="1747157" y="2016579"/>
            <a:ext cx="383721" cy="2000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/>
          <p:cNvCxnSpPr>
            <a:stCxn id="7" idx="6"/>
            <a:endCxn id="4" idx="1"/>
          </p:cNvCxnSpPr>
          <p:nvPr/>
        </p:nvCxnSpPr>
        <p:spPr>
          <a:xfrm flipV="1">
            <a:off x="1747157" y="2016579"/>
            <a:ext cx="383721" cy="1073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8" idx="6"/>
            <a:endCxn id="4" idx="1"/>
          </p:cNvCxnSpPr>
          <p:nvPr/>
        </p:nvCxnSpPr>
        <p:spPr>
          <a:xfrm flipV="1">
            <a:off x="1747157" y="2016579"/>
            <a:ext cx="383721" cy="1947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/>
          <p:cNvCxnSpPr>
            <a:stCxn id="21" idx="0"/>
            <a:endCxn id="11" idx="2"/>
          </p:cNvCxnSpPr>
          <p:nvPr/>
        </p:nvCxnSpPr>
        <p:spPr>
          <a:xfrm flipV="1">
            <a:off x="3878035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연결선 37"/>
          <p:cNvCxnSpPr>
            <a:stCxn id="11" idx="2"/>
            <a:endCxn id="22" idx="0"/>
          </p:cNvCxnSpPr>
          <p:nvPr/>
        </p:nvCxnSpPr>
        <p:spPr>
          <a:xfrm>
            <a:off x="5604782" y="2604406"/>
            <a:ext cx="0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연결선 39"/>
          <p:cNvCxnSpPr>
            <a:stCxn id="11" idx="2"/>
            <a:endCxn id="23" idx="0"/>
          </p:cNvCxnSpPr>
          <p:nvPr/>
        </p:nvCxnSpPr>
        <p:spPr>
          <a:xfrm>
            <a:off x="5604782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연결선 41"/>
          <p:cNvCxnSpPr>
            <a:stCxn id="10" idx="3"/>
            <a:endCxn id="17" idx="2"/>
          </p:cNvCxnSpPr>
          <p:nvPr/>
        </p:nvCxnSpPr>
        <p:spPr>
          <a:xfrm flipV="1">
            <a:off x="9078686" y="991959"/>
            <a:ext cx="922564" cy="10246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연결선 43"/>
          <p:cNvCxnSpPr>
            <a:stCxn id="10" idx="3"/>
            <a:endCxn id="18" idx="2"/>
          </p:cNvCxnSpPr>
          <p:nvPr/>
        </p:nvCxnSpPr>
        <p:spPr>
          <a:xfrm flipV="1">
            <a:off x="9078686" y="1865537"/>
            <a:ext cx="922564" cy="1510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연결선 45"/>
          <p:cNvCxnSpPr>
            <a:stCxn id="10" idx="3"/>
            <a:endCxn id="19" idx="2"/>
          </p:cNvCxnSpPr>
          <p:nvPr/>
        </p:nvCxnSpPr>
        <p:spPr>
          <a:xfrm>
            <a:off x="9078686" y="2016579"/>
            <a:ext cx="922564" cy="7225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연결선 48"/>
          <p:cNvCxnSpPr>
            <a:stCxn id="10" idx="3"/>
            <a:endCxn id="20" idx="2"/>
          </p:cNvCxnSpPr>
          <p:nvPr/>
        </p:nvCxnSpPr>
        <p:spPr>
          <a:xfrm>
            <a:off x="9078686" y="2016579"/>
            <a:ext cx="922564" cy="15961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2330480" y="4700376"/>
            <a:ext cx="643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성적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성적번호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보유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보유번호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성적번호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수강관리 프로그램에 대한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학생은 강좌를 수강한다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강좌를 강의한다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강좌에는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교수만 강의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여러 학생을 지도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학생은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교수에게 지도 받음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8414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3750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5211" y="3870892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0050" y="457200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465001" y="1159329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10568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교번</a:t>
            </a:r>
            <a:endParaRPr lang="ko-KR" altLang="en-US" u="sng" dirty="0"/>
          </a:p>
        </p:txBody>
      </p:sp>
      <p:sp>
        <p:nvSpPr>
          <p:cNvPr id="12" name="타원 11"/>
          <p:cNvSpPr/>
          <p:nvPr/>
        </p:nvSpPr>
        <p:spPr>
          <a:xfrm>
            <a:off x="4135211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866415" y="1102179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강좌명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66414" y="342900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강좌코드</a:t>
            </a:r>
            <a:endParaRPr lang="ko-KR" altLang="en-US" u="sng" dirty="0"/>
          </a:p>
        </p:txBody>
      </p:sp>
      <p:sp>
        <p:nvSpPr>
          <p:cNvPr id="16" name="다이아몬드 15"/>
          <p:cNvSpPr/>
          <p:nvPr/>
        </p:nvSpPr>
        <p:spPr>
          <a:xfrm>
            <a:off x="4245426" y="738869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4" idx="3"/>
            <a:endCxn id="16" idx="1"/>
          </p:cNvCxnSpPr>
          <p:nvPr/>
        </p:nvCxnSpPr>
        <p:spPr>
          <a:xfrm>
            <a:off x="2996293" y="1330779"/>
            <a:ext cx="12491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3"/>
            <a:endCxn id="7" idx="1"/>
          </p:cNvCxnSpPr>
          <p:nvPr/>
        </p:nvCxnSpPr>
        <p:spPr>
          <a:xfrm flipV="1">
            <a:off x="5878284" y="1330779"/>
            <a:ext cx="12654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445580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7" idx="2"/>
            <a:endCxn id="23" idx="0"/>
          </p:cNvCxnSpPr>
          <p:nvPr/>
        </p:nvCxnSpPr>
        <p:spPr>
          <a:xfrm flipH="1">
            <a:off x="6262009" y="1681843"/>
            <a:ext cx="1375681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2"/>
            <a:endCxn id="8" idx="0"/>
          </p:cNvCxnSpPr>
          <p:nvPr/>
        </p:nvCxnSpPr>
        <p:spPr>
          <a:xfrm flipH="1">
            <a:off x="4629151" y="3455535"/>
            <a:ext cx="1632858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2502353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4" idx="2"/>
            <a:endCxn id="32" idx="0"/>
          </p:cNvCxnSpPr>
          <p:nvPr/>
        </p:nvCxnSpPr>
        <p:spPr>
          <a:xfrm>
            <a:off x="2502354" y="1681843"/>
            <a:ext cx="816428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2"/>
            <a:endCxn id="8" idx="0"/>
          </p:cNvCxnSpPr>
          <p:nvPr/>
        </p:nvCxnSpPr>
        <p:spPr>
          <a:xfrm>
            <a:off x="3318782" y="3455535"/>
            <a:ext cx="1310369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64334" y="2116566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없는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지도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지도번호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49849" y="4655685"/>
            <a:ext cx="4608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있는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지도교수번호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강의코드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</p:txBody>
      </p:sp>
      <p:sp>
        <p:nvSpPr>
          <p:cNvPr id="24" name="타원 23"/>
          <p:cNvSpPr/>
          <p:nvPr/>
        </p:nvSpPr>
        <p:spPr>
          <a:xfrm>
            <a:off x="4523012" y="8572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763988" y="8572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0404" y="8572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004963" y="8572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959436" y="109198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5001" y="40086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C000"/>
                </a:solidFill>
              </a:rPr>
              <a:t>대학생</a:t>
            </a:r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979" y="243295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2022160001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07382" y="33473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MSC123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433</Words>
  <Application>Microsoft Office PowerPoint</Application>
  <PresentationFormat>와이드스크린</PresentationFormat>
  <Paragraphs>81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</vt:lpstr>
      <vt:lpstr>PowerPoint 프레젠테이션</vt:lpstr>
      <vt:lpstr>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2022-05-30T06:22:45Z</dcterms:created>
  <dcterms:modified xsi:type="dcterms:W3CDTF">2022-06-03T01:37:02Z</dcterms:modified>
</cp:coreProperties>
</file>