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9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9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7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0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5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A28A-16E5-408E-AF98-453A414F059B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0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여러 학생의 성적을 관리하는 학생 관리 프로그램을 위한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학생정보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확인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확인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요구사항 정리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학생정보 추가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입력하여 추가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번호가 같은 학생이 있다면 추가하지 않음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 정보 수정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번호를 검색하여 있으면 이름을 수정하고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없다고 알림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 정보 삭제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번호가 일치하는 학생이 있으면 삭제하고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없다고 알림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추가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번호로 학생을 검색하여 있으면 성적의 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수행평가를 입력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과목이 일치하는 </a:t>
            </a:r>
            <a:r>
              <a:rPr lang="ko-KR" altLang="en-US" dirty="0" err="1" smtClean="0"/>
              <a:t>성적있으면</a:t>
            </a:r>
            <a:r>
              <a:rPr lang="ko-KR" altLang="en-US" dirty="0" smtClean="0"/>
              <a:t> 추가하지 않고 없으면 추가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수정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번호로 학생을 검색하여 있으면 성적의 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과목을 입력하여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 수행평가를 입력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검색한 과목이 없으면 수정할 수 없다고 알리고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과목 성적을 수정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삭제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번호로 학생을 검색하여 있으면 성적의 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과목을 입력하여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없다고 알림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0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0878" y="1567543"/>
            <a:ext cx="1175658" cy="89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7393" y="1036864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67393" y="1910442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67393" y="2784020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67393" y="365759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7393" y="163286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학생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번호</a:t>
            </a:r>
            <a:endParaRPr lang="ko-KR" altLang="en-US" u="sng" dirty="0"/>
          </a:p>
        </p:txBody>
      </p:sp>
      <p:sp>
        <p:nvSpPr>
          <p:cNvPr id="10" name="직사각형 9"/>
          <p:cNvSpPr/>
          <p:nvPr/>
        </p:nvSpPr>
        <p:spPr>
          <a:xfrm>
            <a:off x="7903028" y="1567543"/>
            <a:ext cx="1175658" cy="89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성적</a:t>
            </a:r>
            <a:endParaRPr lang="ko-KR" altLang="en-US" dirty="0"/>
          </a:p>
        </p:txBody>
      </p:sp>
      <p:sp>
        <p:nvSpPr>
          <p:cNvPr id="11" name="다이아몬드 10"/>
          <p:cNvSpPr/>
          <p:nvPr/>
        </p:nvSpPr>
        <p:spPr>
          <a:xfrm>
            <a:off x="4690382" y="1428749"/>
            <a:ext cx="1828800" cy="11756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보유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4" idx="3"/>
            <a:endCxn id="11" idx="1"/>
          </p:cNvCxnSpPr>
          <p:nvPr/>
        </p:nvCxnSpPr>
        <p:spPr>
          <a:xfrm flipV="1">
            <a:off x="3306536" y="2016578"/>
            <a:ext cx="1383846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/>
          <p:cNvCxnSpPr>
            <a:stCxn id="11" idx="3"/>
            <a:endCxn id="10" idx="1"/>
          </p:cNvCxnSpPr>
          <p:nvPr/>
        </p:nvCxnSpPr>
        <p:spPr>
          <a:xfrm>
            <a:off x="6519182" y="2016578"/>
            <a:ext cx="1383846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타원 16"/>
          <p:cNvSpPr/>
          <p:nvPr/>
        </p:nvSpPr>
        <p:spPr>
          <a:xfrm>
            <a:off x="10001250" y="68579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성적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번호</a:t>
            </a:r>
            <a:endParaRPr lang="ko-KR" altLang="en-US" u="sng" dirty="0"/>
          </a:p>
        </p:txBody>
      </p:sp>
      <p:sp>
        <p:nvSpPr>
          <p:cNvPr id="18" name="타원 17"/>
          <p:cNvSpPr/>
          <p:nvPr/>
        </p:nvSpPr>
        <p:spPr>
          <a:xfrm>
            <a:off x="10001250" y="1559376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0001250" y="2432954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학기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0001250" y="3306532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과목명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188153" y="295138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914900" y="295138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41647" y="295138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9" idx="6"/>
            <a:endCxn id="4" idx="1"/>
          </p:cNvCxnSpPr>
          <p:nvPr/>
        </p:nvCxnSpPr>
        <p:spPr>
          <a:xfrm>
            <a:off x="1747157" y="469447"/>
            <a:ext cx="383721" cy="15471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연결선 26"/>
          <p:cNvCxnSpPr>
            <a:stCxn id="5" idx="6"/>
            <a:endCxn id="4" idx="1"/>
          </p:cNvCxnSpPr>
          <p:nvPr/>
        </p:nvCxnSpPr>
        <p:spPr>
          <a:xfrm>
            <a:off x="1747157" y="1343025"/>
            <a:ext cx="383721" cy="6735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연결선 28"/>
          <p:cNvCxnSpPr>
            <a:stCxn id="6" idx="6"/>
            <a:endCxn id="4" idx="1"/>
          </p:cNvCxnSpPr>
          <p:nvPr/>
        </p:nvCxnSpPr>
        <p:spPr>
          <a:xfrm flipV="1">
            <a:off x="1747157" y="2016579"/>
            <a:ext cx="383721" cy="2000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연결선 30"/>
          <p:cNvCxnSpPr>
            <a:stCxn id="7" idx="6"/>
            <a:endCxn id="4" idx="1"/>
          </p:cNvCxnSpPr>
          <p:nvPr/>
        </p:nvCxnSpPr>
        <p:spPr>
          <a:xfrm flipV="1">
            <a:off x="1747157" y="2016579"/>
            <a:ext cx="383721" cy="1073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직선 연결선 32"/>
          <p:cNvCxnSpPr>
            <a:stCxn id="8" idx="6"/>
            <a:endCxn id="4" idx="1"/>
          </p:cNvCxnSpPr>
          <p:nvPr/>
        </p:nvCxnSpPr>
        <p:spPr>
          <a:xfrm flipV="1">
            <a:off x="1747157" y="2016579"/>
            <a:ext cx="383721" cy="1947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직선 연결선 34"/>
          <p:cNvCxnSpPr>
            <a:stCxn id="21" idx="0"/>
            <a:endCxn id="11" idx="2"/>
          </p:cNvCxnSpPr>
          <p:nvPr/>
        </p:nvCxnSpPr>
        <p:spPr>
          <a:xfrm flipV="1">
            <a:off x="3878035" y="2604406"/>
            <a:ext cx="1726747" cy="3469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연결선 37"/>
          <p:cNvCxnSpPr>
            <a:stCxn id="11" idx="2"/>
            <a:endCxn id="22" idx="0"/>
          </p:cNvCxnSpPr>
          <p:nvPr/>
        </p:nvCxnSpPr>
        <p:spPr>
          <a:xfrm>
            <a:off x="5604782" y="2604406"/>
            <a:ext cx="0" cy="3469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직선 연결선 39"/>
          <p:cNvCxnSpPr>
            <a:stCxn id="11" idx="2"/>
            <a:endCxn id="23" idx="0"/>
          </p:cNvCxnSpPr>
          <p:nvPr/>
        </p:nvCxnSpPr>
        <p:spPr>
          <a:xfrm>
            <a:off x="5604782" y="2604406"/>
            <a:ext cx="1726747" cy="3469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직선 연결선 41"/>
          <p:cNvCxnSpPr>
            <a:stCxn id="10" idx="3"/>
            <a:endCxn id="17" idx="2"/>
          </p:cNvCxnSpPr>
          <p:nvPr/>
        </p:nvCxnSpPr>
        <p:spPr>
          <a:xfrm flipV="1">
            <a:off x="9078686" y="991959"/>
            <a:ext cx="922564" cy="10246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연결선 43"/>
          <p:cNvCxnSpPr>
            <a:stCxn id="10" idx="3"/>
            <a:endCxn id="18" idx="2"/>
          </p:cNvCxnSpPr>
          <p:nvPr/>
        </p:nvCxnSpPr>
        <p:spPr>
          <a:xfrm flipV="1">
            <a:off x="9078686" y="1865537"/>
            <a:ext cx="922564" cy="1510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연결선 45"/>
          <p:cNvCxnSpPr>
            <a:stCxn id="10" idx="3"/>
            <a:endCxn id="19" idx="2"/>
          </p:cNvCxnSpPr>
          <p:nvPr/>
        </p:nvCxnSpPr>
        <p:spPr>
          <a:xfrm>
            <a:off x="9078686" y="2016579"/>
            <a:ext cx="922564" cy="7225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직선 연결선 48"/>
          <p:cNvCxnSpPr>
            <a:stCxn id="10" idx="3"/>
            <a:endCxn id="20" idx="2"/>
          </p:cNvCxnSpPr>
          <p:nvPr/>
        </p:nvCxnSpPr>
        <p:spPr>
          <a:xfrm>
            <a:off x="9078686" y="2016579"/>
            <a:ext cx="922564" cy="15961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2330480" y="4700376"/>
            <a:ext cx="643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성적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성적번호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보유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보유번호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성적번호</a:t>
            </a:r>
            <a:r>
              <a:rPr lang="en-US" altLang="ko-KR" dirty="0" smtClean="0"/>
              <a:t>(FK))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4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수강관리 프로그램에 대한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학생은 강좌를 수강한다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교수는 강좌를 강의한다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한 강좌에는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명의 교수만 강의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교수는 여러 학생을 지도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한 학생은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명의 교수에게 지도 받음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8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8414" y="979714"/>
            <a:ext cx="987879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43750" y="979714"/>
            <a:ext cx="987879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35211" y="3870892"/>
            <a:ext cx="987879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3529" y="604157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학번</a:t>
            </a:r>
            <a:endParaRPr lang="ko-KR" altLang="en-US" u="sng" dirty="0"/>
          </a:p>
        </p:txBody>
      </p:sp>
      <p:sp>
        <p:nvSpPr>
          <p:cNvPr id="10" name="타원 9"/>
          <p:cNvSpPr/>
          <p:nvPr/>
        </p:nvSpPr>
        <p:spPr>
          <a:xfrm>
            <a:off x="473529" y="1330778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910568" y="4655685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교번</a:t>
            </a:r>
            <a:endParaRPr lang="ko-KR" altLang="en-US" u="sng" dirty="0"/>
          </a:p>
        </p:txBody>
      </p:sp>
      <p:sp>
        <p:nvSpPr>
          <p:cNvPr id="12" name="타원 11"/>
          <p:cNvSpPr/>
          <p:nvPr/>
        </p:nvSpPr>
        <p:spPr>
          <a:xfrm>
            <a:off x="4135211" y="4655685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866415" y="1102179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강좌명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866414" y="342900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강좌코드</a:t>
            </a:r>
            <a:endParaRPr lang="ko-KR" altLang="en-US" u="sng" dirty="0"/>
          </a:p>
        </p:txBody>
      </p:sp>
      <p:sp>
        <p:nvSpPr>
          <p:cNvPr id="16" name="다이아몬드 15"/>
          <p:cNvSpPr/>
          <p:nvPr/>
        </p:nvSpPr>
        <p:spPr>
          <a:xfrm>
            <a:off x="4245426" y="738869"/>
            <a:ext cx="1632858" cy="11838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4" idx="3"/>
            <a:endCxn id="16" idx="1"/>
          </p:cNvCxnSpPr>
          <p:nvPr/>
        </p:nvCxnSpPr>
        <p:spPr>
          <a:xfrm>
            <a:off x="2996293" y="1330779"/>
            <a:ext cx="12491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3"/>
            <a:endCxn id="7" idx="1"/>
          </p:cNvCxnSpPr>
          <p:nvPr/>
        </p:nvCxnSpPr>
        <p:spPr>
          <a:xfrm flipV="1">
            <a:off x="5878284" y="1330779"/>
            <a:ext cx="12654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/>
          <p:cNvSpPr/>
          <p:nvPr/>
        </p:nvSpPr>
        <p:spPr>
          <a:xfrm>
            <a:off x="5445580" y="2271713"/>
            <a:ext cx="1632858" cy="11838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7" idx="2"/>
            <a:endCxn id="23" idx="0"/>
          </p:cNvCxnSpPr>
          <p:nvPr/>
        </p:nvCxnSpPr>
        <p:spPr>
          <a:xfrm flipH="1">
            <a:off x="6262009" y="1681843"/>
            <a:ext cx="1375681" cy="58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2"/>
            <a:endCxn id="8" idx="0"/>
          </p:cNvCxnSpPr>
          <p:nvPr/>
        </p:nvCxnSpPr>
        <p:spPr>
          <a:xfrm flipH="1">
            <a:off x="4629151" y="3455535"/>
            <a:ext cx="1632858" cy="41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/>
          <p:cNvSpPr/>
          <p:nvPr/>
        </p:nvSpPr>
        <p:spPr>
          <a:xfrm>
            <a:off x="2502353" y="2271713"/>
            <a:ext cx="1632858" cy="11838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지도</a:t>
            </a:r>
            <a:endParaRPr lang="ko-KR" altLang="en-US" dirty="0"/>
          </a:p>
        </p:txBody>
      </p:sp>
      <p:cxnSp>
        <p:nvCxnSpPr>
          <p:cNvPr id="34" name="직선 연결선 33"/>
          <p:cNvCxnSpPr>
            <a:stCxn id="4" idx="2"/>
            <a:endCxn id="32" idx="0"/>
          </p:cNvCxnSpPr>
          <p:nvPr/>
        </p:nvCxnSpPr>
        <p:spPr>
          <a:xfrm>
            <a:off x="2502354" y="1681843"/>
            <a:ext cx="816428" cy="58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2"/>
            <a:endCxn id="8" idx="0"/>
          </p:cNvCxnSpPr>
          <p:nvPr/>
        </p:nvCxnSpPr>
        <p:spPr>
          <a:xfrm>
            <a:off x="3318782" y="3455535"/>
            <a:ext cx="1310369" cy="41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64334" y="2116566"/>
            <a:ext cx="4608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강좌에 분반이 없는 경우</a:t>
            </a:r>
            <a:endParaRPr lang="en-US" altLang="ko-KR" dirty="0" smtClean="0"/>
          </a:p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강좌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강좌코드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강좌명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교번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수강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수강번호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강좌코드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강의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강좌코드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지도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지도번호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49849" y="4655685"/>
            <a:ext cx="46089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강좌에 분반이 있는 경우</a:t>
            </a:r>
            <a:endParaRPr lang="en-US" altLang="ko-KR" dirty="0" smtClean="0"/>
          </a:p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지도교수번호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강좌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강좌코드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강좌명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교번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수강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수강번호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강의코드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강좌코드</a:t>
            </a:r>
            <a:r>
              <a:rPr lang="en-US" altLang="ko-KR" dirty="0" smtClean="0"/>
              <a:t>(FK))</a:t>
            </a:r>
          </a:p>
        </p:txBody>
      </p:sp>
    </p:spTree>
    <p:extLst>
      <p:ext uri="{BB962C8B-B14F-4D97-AF65-F5344CB8AC3E}">
        <p14:creationId xmlns:p14="http://schemas.microsoft.com/office/powerpoint/2010/main" val="19919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425</Words>
  <Application>Microsoft Office PowerPoint</Application>
  <PresentationFormat>와이드스크린</PresentationFormat>
  <Paragraphs>73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문제</vt:lpstr>
      <vt:lpstr>PowerPoint 프레젠테이션</vt:lpstr>
      <vt:lpstr>문제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8</cp:revision>
  <dcterms:created xsi:type="dcterms:W3CDTF">2022-05-30T06:22:45Z</dcterms:created>
  <dcterms:modified xsi:type="dcterms:W3CDTF">2022-05-30T08:21:25Z</dcterms:modified>
</cp:coreProperties>
</file>