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" autoAdjust="0"/>
    <p:restoredTop sz="94660"/>
  </p:normalViewPr>
  <p:slideViewPr>
    <p:cSldViewPr>
      <p:cViewPr varScale="1">
        <p:scale>
          <a:sx n="86" d="100"/>
          <a:sy n="86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7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2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7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060C-67DF-4B5E-AAF4-42DDDE88283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FED4-9E5D-40D0-8A0C-4AE8BD11C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43608" y="620688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대학생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79512" y="1772816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1178149" y="1753022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</a:t>
            </a:r>
            <a:r>
              <a:rPr lang="ko-KR" altLang="en-US"/>
              <a:t>디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267744" y="1772816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9512" y="2492896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178149" y="2492896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267744" y="2492896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cxnSp>
        <p:nvCxnSpPr>
          <p:cNvPr id="19" name="직선 연결선 18"/>
          <p:cNvCxnSpPr>
            <a:stCxn id="11" idx="2"/>
            <a:endCxn id="12" idx="0"/>
          </p:cNvCxnSpPr>
          <p:nvPr/>
        </p:nvCxnSpPr>
        <p:spPr>
          <a:xfrm flipH="1">
            <a:off x="647564" y="1196752"/>
            <a:ext cx="86409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15" idx="0"/>
          </p:cNvCxnSpPr>
          <p:nvPr/>
        </p:nvCxnSpPr>
        <p:spPr>
          <a:xfrm flipH="1">
            <a:off x="647564" y="1196752"/>
            <a:ext cx="86409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2"/>
            <a:endCxn id="13" idx="0"/>
          </p:cNvCxnSpPr>
          <p:nvPr/>
        </p:nvCxnSpPr>
        <p:spPr>
          <a:xfrm>
            <a:off x="1511660" y="1196752"/>
            <a:ext cx="134541" cy="55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6" idx="0"/>
          </p:cNvCxnSpPr>
          <p:nvPr/>
        </p:nvCxnSpPr>
        <p:spPr>
          <a:xfrm>
            <a:off x="1511660" y="1196752"/>
            <a:ext cx="134541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2"/>
            <a:endCxn id="14" idx="0"/>
          </p:cNvCxnSpPr>
          <p:nvPr/>
        </p:nvCxnSpPr>
        <p:spPr>
          <a:xfrm>
            <a:off x="1511660" y="1196752"/>
            <a:ext cx="122413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2"/>
            <a:endCxn id="17" idx="0"/>
          </p:cNvCxnSpPr>
          <p:nvPr/>
        </p:nvCxnSpPr>
        <p:spPr>
          <a:xfrm>
            <a:off x="1511660" y="1196752"/>
            <a:ext cx="122413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92280" y="69269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88124" y="1628800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강의코드</a:t>
            </a:r>
            <a:endParaRPr lang="ko-KR" altLang="en-US" u="sng" dirty="0"/>
          </a:p>
        </p:txBody>
      </p:sp>
      <p:sp>
        <p:nvSpPr>
          <p:cNvPr id="32" name="타원 31"/>
          <p:cNvSpPr/>
          <p:nvPr/>
        </p:nvSpPr>
        <p:spPr>
          <a:xfrm>
            <a:off x="6876256" y="1666578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강의명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028384" y="1628800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강의교수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688124" y="2492896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정원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876256" y="2527573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987766" y="2527573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강의일정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0" idx="2"/>
            <a:endCxn id="31" idx="0"/>
          </p:cNvCxnSpPr>
          <p:nvPr/>
        </p:nvCxnSpPr>
        <p:spPr>
          <a:xfrm flipH="1">
            <a:off x="6156176" y="1268760"/>
            <a:ext cx="14041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0" idx="2"/>
            <a:endCxn id="34" idx="0"/>
          </p:cNvCxnSpPr>
          <p:nvPr/>
        </p:nvCxnSpPr>
        <p:spPr>
          <a:xfrm flipH="1">
            <a:off x="6156176" y="1268760"/>
            <a:ext cx="140415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" idx="2"/>
            <a:endCxn id="35" idx="0"/>
          </p:cNvCxnSpPr>
          <p:nvPr/>
        </p:nvCxnSpPr>
        <p:spPr>
          <a:xfrm flipH="1">
            <a:off x="7344308" y="1268760"/>
            <a:ext cx="216024" cy="125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0" idx="2"/>
            <a:endCxn id="33" idx="0"/>
          </p:cNvCxnSpPr>
          <p:nvPr/>
        </p:nvCxnSpPr>
        <p:spPr>
          <a:xfrm>
            <a:off x="7560332" y="1268760"/>
            <a:ext cx="9361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" idx="2"/>
            <a:endCxn id="36" idx="0"/>
          </p:cNvCxnSpPr>
          <p:nvPr/>
        </p:nvCxnSpPr>
        <p:spPr>
          <a:xfrm>
            <a:off x="7560332" y="1268760"/>
            <a:ext cx="895486" cy="125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3837062" y="422666"/>
            <a:ext cx="1296144" cy="11161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35896" y="184482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수강번호</a:t>
            </a:r>
            <a:endParaRPr lang="ko-KR" altLang="en-US" u="sng" dirty="0"/>
          </a:p>
        </p:txBody>
      </p:sp>
      <p:sp>
        <p:nvSpPr>
          <p:cNvPr id="49" name="타원 48"/>
          <p:cNvSpPr/>
          <p:nvPr/>
        </p:nvSpPr>
        <p:spPr>
          <a:xfrm>
            <a:off x="4598293" y="184482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강의코드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4103948" y="2527573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cxnSp>
        <p:nvCxnSpPr>
          <p:cNvPr id="52" name="직선 연결선 51"/>
          <p:cNvCxnSpPr>
            <a:stCxn id="47" idx="2"/>
            <a:endCxn id="48" idx="0"/>
          </p:cNvCxnSpPr>
          <p:nvPr/>
        </p:nvCxnSpPr>
        <p:spPr>
          <a:xfrm flipH="1">
            <a:off x="4103948" y="1538790"/>
            <a:ext cx="381186" cy="30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7" idx="2"/>
            <a:endCxn id="49" idx="0"/>
          </p:cNvCxnSpPr>
          <p:nvPr/>
        </p:nvCxnSpPr>
        <p:spPr>
          <a:xfrm>
            <a:off x="4485134" y="1538790"/>
            <a:ext cx="581211" cy="30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7" idx="2"/>
            <a:endCxn id="50" idx="0"/>
          </p:cNvCxnSpPr>
          <p:nvPr/>
        </p:nvCxnSpPr>
        <p:spPr>
          <a:xfrm>
            <a:off x="4485134" y="1538790"/>
            <a:ext cx="86866" cy="98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1" idx="3"/>
            <a:endCxn id="47" idx="1"/>
          </p:cNvCxnSpPr>
          <p:nvPr/>
        </p:nvCxnSpPr>
        <p:spPr>
          <a:xfrm>
            <a:off x="1979712" y="908720"/>
            <a:ext cx="185735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7" idx="3"/>
            <a:endCxn id="30" idx="1"/>
          </p:cNvCxnSpPr>
          <p:nvPr/>
        </p:nvCxnSpPr>
        <p:spPr>
          <a:xfrm>
            <a:off x="5133206" y="980728"/>
            <a:ext cx="1959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6938" y="5753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11577" y="57345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285857" y="4045049"/>
            <a:ext cx="85858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</a:t>
            </a:r>
            <a:r>
              <a:rPr lang="ko-KR" altLang="en-US" dirty="0"/>
              <a:t>수</a:t>
            </a:r>
          </a:p>
        </p:txBody>
      </p:sp>
      <p:sp>
        <p:nvSpPr>
          <p:cNvPr id="64" name="타원 63"/>
          <p:cNvSpPr/>
          <p:nvPr/>
        </p:nvSpPr>
        <p:spPr>
          <a:xfrm>
            <a:off x="5105375" y="4797152"/>
            <a:ext cx="979537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교수번호</a:t>
            </a:r>
            <a:endParaRPr lang="ko-KR" altLang="en-US" u="sng" dirty="0"/>
          </a:p>
        </p:txBody>
      </p:sp>
      <p:cxnSp>
        <p:nvCxnSpPr>
          <p:cNvPr id="66" name="직선 연결선 65"/>
          <p:cNvCxnSpPr>
            <a:stCxn id="63" idx="2"/>
            <a:endCxn id="64" idx="0"/>
          </p:cNvCxnSpPr>
          <p:nvPr/>
        </p:nvCxnSpPr>
        <p:spPr>
          <a:xfrm flipH="1">
            <a:off x="5595144" y="4621113"/>
            <a:ext cx="1120007" cy="17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다이아몬드 66"/>
          <p:cNvSpPr/>
          <p:nvPr/>
        </p:nvSpPr>
        <p:spPr>
          <a:xfrm>
            <a:off x="4103948" y="3429000"/>
            <a:ext cx="133214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강의지도</a:t>
            </a:r>
            <a:endParaRPr lang="ko-KR" altLang="en-US"/>
          </a:p>
        </p:txBody>
      </p:sp>
      <p:cxnSp>
        <p:nvCxnSpPr>
          <p:cNvPr id="69" name="직선 연결선 68"/>
          <p:cNvCxnSpPr>
            <a:stCxn id="30" idx="2"/>
            <a:endCxn id="67" idx="0"/>
          </p:cNvCxnSpPr>
          <p:nvPr/>
        </p:nvCxnSpPr>
        <p:spPr>
          <a:xfrm flipH="1">
            <a:off x="4770022" y="1268760"/>
            <a:ext cx="279031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7" idx="2"/>
            <a:endCxn id="63" idx="1"/>
          </p:cNvCxnSpPr>
          <p:nvPr/>
        </p:nvCxnSpPr>
        <p:spPr>
          <a:xfrm>
            <a:off x="4770022" y="4149080"/>
            <a:ext cx="1515835" cy="18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114253" y="3789040"/>
            <a:ext cx="1017587" cy="544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강의코드</a:t>
            </a:r>
            <a:endParaRPr lang="ko-KR" altLang="en-US" u="sng" dirty="0"/>
          </a:p>
        </p:txBody>
      </p:sp>
      <p:sp>
        <p:nvSpPr>
          <p:cNvPr id="73" name="타원 72"/>
          <p:cNvSpPr/>
          <p:nvPr/>
        </p:nvSpPr>
        <p:spPr>
          <a:xfrm>
            <a:off x="2267744" y="4525131"/>
            <a:ext cx="1017587" cy="544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교수번호</a:t>
            </a:r>
            <a:endParaRPr lang="ko-KR" altLang="en-US" u="sng" dirty="0"/>
          </a:p>
        </p:txBody>
      </p:sp>
      <p:cxnSp>
        <p:nvCxnSpPr>
          <p:cNvPr id="75" name="직선 연결선 74"/>
          <p:cNvCxnSpPr>
            <a:stCxn id="67" idx="1"/>
            <a:endCxn id="72" idx="6"/>
          </p:cNvCxnSpPr>
          <p:nvPr/>
        </p:nvCxnSpPr>
        <p:spPr>
          <a:xfrm flipH="1">
            <a:off x="3131840" y="3789040"/>
            <a:ext cx="972108" cy="27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7" idx="1"/>
            <a:endCxn id="73" idx="6"/>
          </p:cNvCxnSpPr>
          <p:nvPr/>
        </p:nvCxnSpPr>
        <p:spPr>
          <a:xfrm flipH="1">
            <a:off x="3285331" y="3789040"/>
            <a:ext cx="818617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9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15567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9512" y="44624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ISBN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179512" y="764704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179512" y="1484784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출판년도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7504" y="2148373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6"/>
            <a:endCxn id="4" idx="1"/>
          </p:cNvCxnSpPr>
          <p:nvPr/>
        </p:nvCxnSpPr>
        <p:spPr>
          <a:xfrm>
            <a:off x="1187624" y="350658"/>
            <a:ext cx="576064" cy="153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4" idx="1"/>
          </p:cNvCxnSpPr>
          <p:nvPr/>
        </p:nvCxnSpPr>
        <p:spPr>
          <a:xfrm>
            <a:off x="1187624" y="1070738"/>
            <a:ext cx="576064" cy="81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6"/>
            <a:endCxn id="4" idx="1"/>
          </p:cNvCxnSpPr>
          <p:nvPr/>
        </p:nvCxnSpPr>
        <p:spPr>
          <a:xfrm>
            <a:off x="1187624" y="1790818"/>
            <a:ext cx="576064" cy="9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6"/>
            <a:endCxn id="4" idx="1"/>
          </p:cNvCxnSpPr>
          <p:nvPr/>
        </p:nvCxnSpPr>
        <p:spPr>
          <a:xfrm flipV="1">
            <a:off x="1115616" y="1880828"/>
            <a:ext cx="648072" cy="57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00192" y="1599177"/>
            <a:ext cx="936104" cy="63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96336" y="693211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</a:t>
            </a:r>
            <a:endParaRPr lang="en-US" altLang="ko-KR" dirty="0"/>
          </a:p>
        </p:txBody>
      </p:sp>
      <p:sp>
        <p:nvSpPr>
          <p:cNvPr id="20" name="타원 19"/>
          <p:cNvSpPr/>
          <p:nvPr/>
        </p:nvSpPr>
        <p:spPr>
          <a:xfrm>
            <a:off x="7596336" y="1349769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전번</a:t>
            </a:r>
            <a:endParaRPr lang="en-US" altLang="ko-KR" dirty="0"/>
          </a:p>
        </p:txBody>
      </p:sp>
      <p:sp>
        <p:nvSpPr>
          <p:cNvPr id="21" name="타원 20"/>
          <p:cNvSpPr/>
          <p:nvPr/>
        </p:nvSpPr>
        <p:spPr>
          <a:xfrm>
            <a:off x="7601619" y="2069849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en-US" altLang="ko-KR" dirty="0"/>
          </a:p>
        </p:txBody>
      </p:sp>
      <p:sp>
        <p:nvSpPr>
          <p:cNvPr id="22" name="타원 21"/>
          <p:cNvSpPr/>
          <p:nvPr/>
        </p:nvSpPr>
        <p:spPr>
          <a:xfrm>
            <a:off x="7606902" y="2681917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/>
          </a:p>
        </p:txBody>
      </p:sp>
      <p:sp>
        <p:nvSpPr>
          <p:cNvPr id="23" name="타원 22"/>
          <p:cNvSpPr/>
          <p:nvPr/>
        </p:nvSpPr>
        <p:spPr>
          <a:xfrm>
            <a:off x="7620669" y="35818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en-US" altLang="ko-KR" u="sng" dirty="0"/>
          </a:p>
        </p:txBody>
      </p:sp>
      <p:sp>
        <p:nvSpPr>
          <p:cNvPr id="24" name="타원 23"/>
          <p:cNvSpPr/>
          <p:nvPr/>
        </p:nvSpPr>
        <p:spPr>
          <a:xfrm>
            <a:off x="7643861" y="3356992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en-US" altLang="ko-KR" dirty="0"/>
          </a:p>
        </p:txBody>
      </p:sp>
      <p:cxnSp>
        <p:nvCxnSpPr>
          <p:cNvPr id="26" name="직선 연결선 25"/>
          <p:cNvCxnSpPr>
            <a:stCxn id="23" idx="2"/>
            <a:endCxn id="17" idx="3"/>
          </p:cNvCxnSpPr>
          <p:nvPr/>
        </p:nvCxnSpPr>
        <p:spPr>
          <a:xfrm flipH="1">
            <a:off x="7236296" y="341852"/>
            <a:ext cx="384373" cy="157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2"/>
            <a:endCxn id="17" idx="3"/>
          </p:cNvCxnSpPr>
          <p:nvPr/>
        </p:nvCxnSpPr>
        <p:spPr>
          <a:xfrm flipH="1">
            <a:off x="7236296" y="999245"/>
            <a:ext cx="360040" cy="91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2"/>
            <a:endCxn id="17" idx="3"/>
          </p:cNvCxnSpPr>
          <p:nvPr/>
        </p:nvCxnSpPr>
        <p:spPr>
          <a:xfrm flipH="1">
            <a:off x="7236296" y="1655803"/>
            <a:ext cx="360040" cy="25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2"/>
            <a:endCxn id="17" idx="3"/>
          </p:cNvCxnSpPr>
          <p:nvPr/>
        </p:nvCxnSpPr>
        <p:spPr>
          <a:xfrm flipH="1" flipV="1">
            <a:off x="7236296" y="1914212"/>
            <a:ext cx="365323" cy="46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2" idx="2"/>
            <a:endCxn id="17" idx="3"/>
          </p:cNvCxnSpPr>
          <p:nvPr/>
        </p:nvCxnSpPr>
        <p:spPr>
          <a:xfrm flipH="1" flipV="1">
            <a:off x="7236296" y="1914212"/>
            <a:ext cx="370606" cy="107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7" idx="3"/>
            <a:endCxn id="24" idx="2"/>
          </p:cNvCxnSpPr>
          <p:nvPr/>
        </p:nvCxnSpPr>
        <p:spPr>
          <a:xfrm>
            <a:off x="7236296" y="1914212"/>
            <a:ext cx="407565" cy="174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3720852" y="1331767"/>
            <a:ext cx="1368152" cy="1161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</a:t>
            </a:r>
            <a:endParaRPr lang="ko-KR" altLang="en-US"/>
          </a:p>
        </p:txBody>
      </p:sp>
      <p:cxnSp>
        <p:nvCxnSpPr>
          <p:cNvPr id="39" name="직선 연결선 38"/>
          <p:cNvCxnSpPr>
            <a:stCxn id="4" idx="3"/>
            <a:endCxn id="37" idx="1"/>
          </p:cNvCxnSpPr>
          <p:nvPr/>
        </p:nvCxnSpPr>
        <p:spPr>
          <a:xfrm>
            <a:off x="2627784" y="1880828"/>
            <a:ext cx="1093068" cy="3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3"/>
            <a:endCxn id="17" idx="1"/>
          </p:cNvCxnSpPr>
          <p:nvPr/>
        </p:nvCxnSpPr>
        <p:spPr>
          <a:xfrm>
            <a:off x="5089004" y="1912332"/>
            <a:ext cx="1211188" cy="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121410" y="300075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283968" y="300075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/>
          </a:p>
        </p:txBody>
      </p:sp>
      <p:sp>
        <p:nvSpPr>
          <p:cNvPr id="46" name="타원 45"/>
          <p:cNvSpPr/>
          <p:nvPr/>
        </p:nvSpPr>
        <p:spPr>
          <a:xfrm>
            <a:off x="1969282" y="345400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구매번호</a:t>
            </a:r>
            <a:endParaRPr lang="ko-KR" altLang="en-US" u="sng" dirty="0"/>
          </a:p>
        </p:txBody>
      </p:sp>
      <p:sp>
        <p:nvSpPr>
          <p:cNvPr id="47" name="타원 46"/>
          <p:cNvSpPr/>
          <p:nvPr/>
        </p:nvSpPr>
        <p:spPr>
          <a:xfrm>
            <a:off x="5367933" y="277348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en-US" altLang="ko-KR" dirty="0"/>
          </a:p>
        </p:txBody>
      </p:sp>
      <p:sp>
        <p:nvSpPr>
          <p:cNvPr id="48" name="타원 47"/>
          <p:cNvSpPr/>
          <p:nvPr/>
        </p:nvSpPr>
        <p:spPr>
          <a:xfrm>
            <a:off x="6431966" y="294284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en-US" altLang="ko-KR" dirty="0"/>
          </a:p>
        </p:txBody>
      </p:sp>
      <p:cxnSp>
        <p:nvCxnSpPr>
          <p:cNvPr id="50" name="직선 연결선 49"/>
          <p:cNvCxnSpPr>
            <a:stCxn id="46" idx="4"/>
            <a:endCxn id="37" idx="0"/>
          </p:cNvCxnSpPr>
          <p:nvPr/>
        </p:nvCxnSpPr>
        <p:spPr>
          <a:xfrm>
            <a:off x="2473338" y="957468"/>
            <a:ext cx="1931590" cy="37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3" idx="4"/>
            <a:endCxn id="37" idx="0"/>
          </p:cNvCxnSpPr>
          <p:nvPr/>
        </p:nvCxnSpPr>
        <p:spPr>
          <a:xfrm>
            <a:off x="3625466" y="912143"/>
            <a:ext cx="779462" cy="41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4"/>
            <a:endCxn id="37" idx="0"/>
          </p:cNvCxnSpPr>
          <p:nvPr/>
        </p:nvCxnSpPr>
        <p:spPr>
          <a:xfrm flipH="1">
            <a:off x="4404928" y="912143"/>
            <a:ext cx="383096" cy="41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7" idx="4"/>
            <a:endCxn id="37" idx="0"/>
          </p:cNvCxnSpPr>
          <p:nvPr/>
        </p:nvCxnSpPr>
        <p:spPr>
          <a:xfrm flipH="1">
            <a:off x="4404928" y="889416"/>
            <a:ext cx="1467061" cy="442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4"/>
            <a:endCxn id="37" idx="0"/>
          </p:cNvCxnSpPr>
          <p:nvPr/>
        </p:nvCxnSpPr>
        <p:spPr>
          <a:xfrm flipH="1">
            <a:off x="4404928" y="906352"/>
            <a:ext cx="2531094" cy="42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195736" y="450912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899592" y="5301208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출판사명</a:t>
            </a:r>
            <a:endParaRPr lang="ko-KR" altLang="en-US" u="sng" dirty="0"/>
          </a:p>
        </p:txBody>
      </p:sp>
      <p:sp>
        <p:nvSpPr>
          <p:cNvPr id="62" name="타원 61"/>
          <p:cNvSpPr/>
          <p:nvPr/>
        </p:nvSpPr>
        <p:spPr>
          <a:xfrm>
            <a:off x="2086286" y="5309939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사업등록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3338575" y="5301208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499992" y="5309939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대표명</a:t>
            </a:r>
            <a:endParaRPr lang="ko-KR" altLang="en-US" dirty="0"/>
          </a:p>
        </p:txBody>
      </p:sp>
      <p:cxnSp>
        <p:nvCxnSpPr>
          <p:cNvPr id="66" name="직선 연결선 65"/>
          <p:cNvCxnSpPr>
            <a:stCxn id="59" idx="2"/>
            <a:endCxn id="61" idx="0"/>
          </p:cNvCxnSpPr>
          <p:nvPr/>
        </p:nvCxnSpPr>
        <p:spPr>
          <a:xfrm flipH="1">
            <a:off x="1403648" y="5085184"/>
            <a:ext cx="129614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9" idx="2"/>
            <a:endCxn id="62" idx="0"/>
          </p:cNvCxnSpPr>
          <p:nvPr/>
        </p:nvCxnSpPr>
        <p:spPr>
          <a:xfrm flipH="1">
            <a:off x="2590342" y="5085184"/>
            <a:ext cx="109450" cy="22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9" idx="2"/>
            <a:endCxn id="63" idx="0"/>
          </p:cNvCxnSpPr>
          <p:nvPr/>
        </p:nvCxnSpPr>
        <p:spPr>
          <a:xfrm>
            <a:off x="2699792" y="5085184"/>
            <a:ext cx="1142839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9" idx="2"/>
            <a:endCxn id="64" idx="0"/>
          </p:cNvCxnSpPr>
          <p:nvPr/>
        </p:nvCxnSpPr>
        <p:spPr>
          <a:xfrm>
            <a:off x="2699792" y="5085184"/>
            <a:ext cx="2304256" cy="22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1862305" y="2987950"/>
            <a:ext cx="1387413" cy="873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cxnSp>
        <p:nvCxnSpPr>
          <p:cNvPr id="75" name="직선 연결선 74"/>
          <p:cNvCxnSpPr>
            <a:stCxn id="4" idx="2"/>
            <a:endCxn id="73" idx="0"/>
          </p:cNvCxnSpPr>
          <p:nvPr/>
        </p:nvCxnSpPr>
        <p:spPr>
          <a:xfrm>
            <a:off x="2195736" y="2204864"/>
            <a:ext cx="360276" cy="78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2"/>
            <a:endCxn id="59" idx="0"/>
          </p:cNvCxnSpPr>
          <p:nvPr/>
        </p:nvCxnSpPr>
        <p:spPr>
          <a:xfrm>
            <a:off x="2556012" y="3861047"/>
            <a:ext cx="143780" cy="64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179512" y="3459615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출판번호</a:t>
            </a:r>
            <a:endParaRPr lang="ko-KR" altLang="en-US" u="sng" dirty="0"/>
          </a:p>
        </p:txBody>
      </p:sp>
      <p:sp>
        <p:nvSpPr>
          <p:cNvPr id="81" name="타원 80"/>
          <p:cNvSpPr/>
          <p:nvPr/>
        </p:nvSpPr>
        <p:spPr>
          <a:xfrm>
            <a:off x="179512" y="4142885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출판사명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179512" y="4797152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r>
              <a:rPr lang="en-US" altLang="ko-KR" dirty="0" smtClean="0"/>
              <a:t>ISBN</a:t>
            </a:r>
            <a:endParaRPr lang="ko-KR" altLang="en-US" dirty="0"/>
          </a:p>
        </p:txBody>
      </p:sp>
      <p:cxnSp>
        <p:nvCxnSpPr>
          <p:cNvPr id="84" name="직선 연결선 83"/>
          <p:cNvCxnSpPr>
            <a:stCxn id="80" idx="6"/>
            <a:endCxn id="73" idx="1"/>
          </p:cNvCxnSpPr>
          <p:nvPr/>
        </p:nvCxnSpPr>
        <p:spPr>
          <a:xfrm flipV="1">
            <a:off x="1187624" y="3424499"/>
            <a:ext cx="674681" cy="34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1" idx="6"/>
            <a:endCxn id="73" idx="1"/>
          </p:cNvCxnSpPr>
          <p:nvPr/>
        </p:nvCxnSpPr>
        <p:spPr>
          <a:xfrm flipV="1">
            <a:off x="1187624" y="3424499"/>
            <a:ext cx="674681" cy="102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73" idx="1"/>
          </p:cNvCxnSpPr>
          <p:nvPr/>
        </p:nvCxnSpPr>
        <p:spPr>
          <a:xfrm flipV="1">
            <a:off x="1187624" y="3424499"/>
            <a:ext cx="674681" cy="167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51942" y="2770599"/>
            <a:ext cx="10081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4" idx="1"/>
            <a:endCxn id="91" idx="6"/>
          </p:cNvCxnSpPr>
          <p:nvPr/>
        </p:nvCxnSpPr>
        <p:spPr>
          <a:xfrm flipH="1">
            <a:off x="1060054" y="1880828"/>
            <a:ext cx="703634" cy="119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75"/>
          <p:cNvCxnSpPr>
            <a:stCxn id="6" idx="2"/>
            <a:endCxn id="71" idx="0"/>
          </p:cNvCxnSpPr>
          <p:nvPr/>
        </p:nvCxnSpPr>
        <p:spPr>
          <a:xfrm flipH="1">
            <a:off x="1791735" y="4890299"/>
            <a:ext cx="288193" cy="105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" idx="2"/>
            <a:endCxn id="72" idx="0"/>
          </p:cNvCxnSpPr>
          <p:nvPr/>
        </p:nvCxnSpPr>
        <p:spPr>
          <a:xfrm>
            <a:off x="2079928" y="4890299"/>
            <a:ext cx="1094063" cy="111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" idx="2"/>
            <a:endCxn id="69" idx="0"/>
          </p:cNvCxnSpPr>
          <p:nvPr/>
        </p:nvCxnSpPr>
        <p:spPr>
          <a:xfrm>
            <a:off x="2079928" y="4890299"/>
            <a:ext cx="1549363" cy="33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" idx="2"/>
            <a:endCxn id="70" idx="0"/>
          </p:cNvCxnSpPr>
          <p:nvPr/>
        </p:nvCxnSpPr>
        <p:spPr>
          <a:xfrm>
            <a:off x="2079928" y="4890299"/>
            <a:ext cx="2931619" cy="39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03864" y="1289899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25136" y="1289899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03864" y="4242227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1575872" y="2514035"/>
            <a:ext cx="1008112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4384184" y="1073875"/>
            <a:ext cx="1008112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  <a:endCxn id="8" idx="1"/>
          </p:cNvCxnSpPr>
          <p:nvPr/>
        </p:nvCxnSpPr>
        <p:spPr>
          <a:xfrm>
            <a:off x="2655992" y="161393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3"/>
            <a:endCxn id="5" idx="1"/>
          </p:cNvCxnSpPr>
          <p:nvPr/>
        </p:nvCxnSpPr>
        <p:spPr>
          <a:xfrm>
            <a:off x="5392296" y="1613935"/>
            <a:ext cx="123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7" idx="0"/>
          </p:cNvCxnSpPr>
          <p:nvPr/>
        </p:nvCxnSpPr>
        <p:spPr>
          <a:xfrm>
            <a:off x="2079928" y="193797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6" idx="0"/>
          </p:cNvCxnSpPr>
          <p:nvPr/>
        </p:nvCxnSpPr>
        <p:spPr>
          <a:xfrm>
            <a:off x="2079928" y="359415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6032" y="121568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8568" y="11623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936" y="215399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48151" y="38415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79512" y="18864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의류번호</a:t>
            </a:r>
            <a:endParaRPr lang="ko-KR" altLang="en-US" u="sng"/>
          </a:p>
        </p:txBody>
      </p:sp>
      <p:sp>
        <p:nvSpPr>
          <p:cNvPr id="26" name="타원 25"/>
          <p:cNvSpPr/>
          <p:nvPr/>
        </p:nvSpPr>
        <p:spPr>
          <a:xfrm>
            <a:off x="179512" y="82855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의류명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79512" y="153170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79512" y="2235295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60512" y="298871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</a:t>
            </a:r>
            <a:r>
              <a:rPr lang="ko-KR" altLang="en-US" dirty="0"/>
              <a:t>즈</a:t>
            </a:r>
          </a:p>
        </p:txBody>
      </p:sp>
      <p:sp>
        <p:nvSpPr>
          <p:cNvPr id="30" name="타원 29"/>
          <p:cNvSpPr/>
          <p:nvPr/>
        </p:nvSpPr>
        <p:spPr>
          <a:xfrm>
            <a:off x="179512" y="373817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cxnSp>
        <p:nvCxnSpPr>
          <p:cNvPr id="32" name="직선 연결선 31"/>
          <p:cNvCxnSpPr>
            <a:stCxn id="25" idx="6"/>
            <a:endCxn id="4" idx="1"/>
          </p:cNvCxnSpPr>
          <p:nvPr/>
        </p:nvCxnSpPr>
        <p:spPr>
          <a:xfrm>
            <a:off x="1403648" y="476672"/>
            <a:ext cx="100216" cy="113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6" idx="6"/>
            <a:endCxn id="4" idx="1"/>
          </p:cNvCxnSpPr>
          <p:nvPr/>
        </p:nvCxnSpPr>
        <p:spPr>
          <a:xfrm>
            <a:off x="1403648" y="1116582"/>
            <a:ext cx="100216" cy="49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4" idx="1"/>
          </p:cNvCxnSpPr>
          <p:nvPr/>
        </p:nvCxnSpPr>
        <p:spPr>
          <a:xfrm flipV="1">
            <a:off x="1403648" y="1613935"/>
            <a:ext cx="100216" cy="20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6"/>
            <a:endCxn id="4" idx="1"/>
          </p:cNvCxnSpPr>
          <p:nvPr/>
        </p:nvCxnSpPr>
        <p:spPr>
          <a:xfrm flipV="1">
            <a:off x="1403648" y="1613935"/>
            <a:ext cx="100216" cy="90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9" idx="6"/>
            <a:endCxn id="4" idx="1"/>
          </p:cNvCxnSpPr>
          <p:nvPr/>
        </p:nvCxnSpPr>
        <p:spPr>
          <a:xfrm flipV="1">
            <a:off x="1384648" y="1613935"/>
            <a:ext cx="119216" cy="1662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" idx="6"/>
            <a:endCxn id="4" idx="1"/>
          </p:cNvCxnSpPr>
          <p:nvPr/>
        </p:nvCxnSpPr>
        <p:spPr>
          <a:xfrm flipV="1">
            <a:off x="1403648" y="1613935"/>
            <a:ext cx="100216" cy="241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777264" y="266625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</a:t>
            </a:r>
            <a:r>
              <a:rPr lang="ko-KR" altLang="en-US" u="sng" dirty="0"/>
              <a:t>디</a:t>
            </a:r>
          </a:p>
        </p:txBody>
      </p:sp>
      <p:sp>
        <p:nvSpPr>
          <p:cNvPr id="46" name="타원 45"/>
          <p:cNvSpPr/>
          <p:nvPr/>
        </p:nvSpPr>
        <p:spPr>
          <a:xfrm>
            <a:off x="7919864" y="955644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7919864" y="1640693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</a:t>
            </a:r>
            <a:r>
              <a:rPr lang="ko-KR" altLang="en-US" dirty="0"/>
              <a:t>호</a:t>
            </a:r>
          </a:p>
        </p:txBody>
      </p:sp>
      <p:sp>
        <p:nvSpPr>
          <p:cNvPr id="48" name="타원 47"/>
          <p:cNvSpPr/>
          <p:nvPr/>
        </p:nvSpPr>
        <p:spPr>
          <a:xfrm>
            <a:off x="7919864" y="2385424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49" name="타원 48"/>
          <p:cNvSpPr/>
          <p:nvPr/>
        </p:nvSpPr>
        <p:spPr>
          <a:xfrm>
            <a:off x="7948761" y="3100933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967764" y="3793386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51" name="타원 50"/>
          <p:cNvSpPr/>
          <p:nvPr/>
        </p:nvSpPr>
        <p:spPr>
          <a:xfrm>
            <a:off x="7919864" y="4553866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cxnSp>
        <p:nvCxnSpPr>
          <p:cNvPr id="53" name="직선 연결선 52"/>
          <p:cNvCxnSpPr>
            <a:stCxn id="45" idx="2"/>
            <a:endCxn id="5" idx="3"/>
          </p:cNvCxnSpPr>
          <p:nvPr/>
        </p:nvCxnSpPr>
        <p:spPr>
          <a:xfrm>
            <a:off x="7777264" y="554657"/>
            <a:ext cx="0" cy="105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6" idx="2"/>
            <a:endCxn id="5" idx="3"/>
          </p:cNvCxnSpPr>
          <p:nvPr/>
        </p:nvCxnSpPr>
        <p:spPr>
          <a:xfrm flipH="1">
            <a:off x="7777264" y="1243676"/>
            <a:ext cx="142600" cy="37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7" idx="2"/>
            <a:endCxn id="5" idx="3"/>
          </p:cNvCxnSpPr>
          <p:nvPr/>
        </p:nvCxnSpPr>
        <p:spPr>
          <a:xfrm flipH="1" flipV="1">
            <a:off x="7777264" y="1613935"/>
            <a:ext cx="142600" cy="31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2"/>
            <a:endCxn id="5" idx="3"/>
          </p:cNvCxnSpPr>
          <p:nvPr/>
        </p:nvCxnSpPr>
        <p:spPr>
          <a:xfrm flipH="1" flipV="1">
            <a:off x="7777264" y="1613935"/>
            <a:ext cx="142600" cy="105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9" idx="2"/>
            <a:endCxn id="5" idx="3"/>
          </p:cNvCxnSpPr>
          <p:nvPr/>
        </p:nvCxnSpPr>
        <p:spPr>
          <a:xfrm flipH="1" flipV="1">
            <a:off x="7777264" y="1613935"/>
            <a:ext cx="171497" cy="177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0" idx="2"/>
            <a:endCxn id="5" idx="3"/>
          </p:cNvCxnSpPr>
          <p:nvPr/>
        </p:nvCxnSpPr>
        <p:spPr>
          <a:xfrm flipH="1" flipV="1">
            <a:off x="7777264" y="1613935"/>
            <a:ext cx="190500" cy="246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2"/>
            <a:endCxn id="5" idx="3"/>
          </p:cNvCxnSpPr>
          <p:nvPr/>
        </p:nvCxnSpPr>
        <p:spPr>
          <a:xfrm flipH="1" flipV="1">
            <a:off x="7777264" y="1613935"/>
            <a:ext cx="142600" cy="322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51736" y="5168849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회사코드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1733992" y="522920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회사명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3017223" y="522920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사업번호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399479" y="528955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1179667" y="594928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회사주</a:t>
            </a:r>
            <a:r>
              <a:rPr lang="ko-KR" altLang="en-US" dirty="0"/>
              <a:t>소</a:t>
            </a:r>
          </a:p>
        </p:txBody>
      </p:sp>
      <p:sp>
        <p:nvSpPr>
          <p:cNvPr id="72" name="타원 71"/>
          <p:cNvSpPr/>
          <p:nvPr/>
        </p:nvSpPr>
        <p:spPr>
          <a:xfrm>
            <a:off x="2561923" y="600963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대표번호</a:t>
            </a:r>
            <a:endParaRPr lang="ko-KR" altLang="en-US" dirty="0"/>
          </a:p>
        </p:txBody>
      </p:sp>
      <p:cxnSp>
        <p:nvCxnSpPr>
          <p:cNvPr id="74" name="직선 연결선 73"/>
          <p:cNvCxnSpPr>
            <a:stCxn id="6" idx="2"/>
            <a:endCxn id="67" idx="0"/>
          </p:cNvCxnSpPr>
          <p:nvPr/>
        </p:nvCxnSpPr>
        <p:spPr>
          <a:xfrm flipH="1">
            <a:off x="963804" y="4890299"/>
            <a:ext cx="1116124" cy="27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17118" y="21074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4067944" y="210741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의류번호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5292080" y="18864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6516216" y="18864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배송</a:t>
            </a:r>
            <a:r>
              <a:rPr lang="ko-KR" altLang="en-US" dirty="0" err="1"/>
              <a:t>지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539868" y="18864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구매번호</a:t>
            </a:r>
            <a:endParaRPr lang="ko-KR" altLang="en-US" u="sng" dirty="0"/>
          </a:p>
        </p:txBody>
      </p:sp>
      <p:cxnSp>
        <p:nvCxnSpPr>
          <p:cNvPr id="90" name="직선 연결선 89"/>
          <p:cNvCxnSpPr>
            <a:stCxn id="88" idx="4"/>
            <a:endCxn id="8" idx="0"/>
          </p:cNvCxnSpPr>
          <p:nvPr/>
        </p:nvCxnSpPr>
        <p:spPr>
          <a:xfrm>
            <a:off x="2151936" y="764704"/>
            <a:ext cx="2736304" cy="30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4" idx="4"/>
            <a:endCxn id="8" idx="0"/>
          </p:cNvCxnSpPr>
          <p:nvPr/>
        </p:nvCxnSpPr>
        <p:spPr>
          <a:xfrm>
            <a:off x="3429186" y="786805"/>
            <a:ext cx="1459054" cy="2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4"/>
            <a:endCxn id="8" idx="0"/>
          </p:cNvCxnSpPr>
          <p:nvPr/>
        </p:nvCxnSpPr>
        <p:spPr>
          <a:xfrm>
            <a:off x="4680012" y="786805"/>
            <a:ext cx="208228" cy="2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4"/>
            <a:endCxn id="8" idx="0"/>
          </p:cNvCxnSpPr>
          <p:nvPr/>
        </p:nvCxnSpPr>
        <p:spPr>
          <a:xfrm flipH="1">
            <a:off x="4888240" y="764704"/>
            <a:ext cx="1015908" cy="30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7" idx="4"/>
            <a:endCxn id="8" idx="0"/>
          </p:cNvCxnSpPr>
          <p:nvPr/>
        </p:nvCxnSpPr>
        <p:spPr>
          <a:xfrm flipH="1">
            <a:off x="4888240" y="764704"/>
            <a:ext cx="2240044" cy="30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187034" y="2319659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납품번호</a:t>
            </a:r>
            <a:endParaRPr lang="ko-KR" altLang="en-US" u="sng" dirty="0"/>
          </a:p>
        </p:txBody>
      </p:sp>
      <p:sp>
        <p:nvSpPr>
          <p:cNvPr id="101" name="타원 100"/>
          <p:cNvSpPr/>
          <p:nvPr/>
        </p:nvSpPr>
        <p:spPr>
          <a:xfrm>
            <a:off x="3187034" y="3014224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의류번호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3127761" y="3810043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회사코드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443392" y="260655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cxnSp>
        <p:nvCxnSpPr>
          <p:cNvPr id="105" name="직선 연결선 104"/>
          <p:cNvCxnSpPr>
            <a:stCxn id="7" idx="3"/>
            <a:endCxn id="100" idx="2"/>
          </p:cNvCxnSpPr>
          <p:nvPr/>
        </p:nvCxnSpPr>
        <p:spPr>
          <a:xfrm flipV="1">
            <a:off x="2583984" y="2607691"/>
            <a:ext cx="603050" cy="44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" idx="3"/>
            <a:endCxn id="103" idx="2"/>
          </p:cNvCxnSpPr>
          <p:nvPr/>
        </p:nvCxnSpPr>
        <p:spPr>
          <a:xfrm flipV="1">
            <a:off x="2583984" y="2894584"/>
            <a:ext cx="1859408" cy="15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7" idx="3"/>
            <a:endCxn id="101" idx="2"/>
          </p:cNvCxnSpPr>
          <p:nvPr/>
        </p:nvCxnSpPr>
        <p:spPr>
          <a:xfrm>
            <a:off x="2583984" y="3054095"/>
            <a:ext cx="603050" cy="24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" idx="3"/>
            <a:endCxn id="102" idx="2"/>
          </p:cNvCxnSpPr>
          <p:nvPr/>
        </p:nvCxnSpPr>
        <p:spPr>
          <a:xfrm>
            <a:off x="2583984" y="3054095"/>
            <a:ext cx="543777" cy="104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94</Words>
  <Application>Microsoft Office PowerPoint</Application>
  <PresentationFormat>화면 슬라이드 쇼(4:3)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11</cp:revision>
  <dcterms:created xsi:type="dcterms:W3CDTF">2021-05-26T02:34:43Z</dcterms:created>
  <dcterms:modified xsi:type="dcterms:W3CDTF">2021-05-26T08:16:13Z</dcterms:modified>
</cp:coreProperties>
</file>