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27/04/2017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1708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27/04/2017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807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27/04/2017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831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27/04/2017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566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27/04/2017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4464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27/04/2017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499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27/04/2017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35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27/04/2017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921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27/04/2017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213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27/04/2017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3907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633-F3CA-4472-97BE-AF501E1D2B31}" type="datetimeFigureOut">
              <a:rPr lang="en-NZ" smtClean="0"/>
              <a:t>27/04/2017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997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AA633-F3CA-4472-97BE-AF501E1D2B31}" type="datetimeFigureOut">
              <a:rPr lang="en-NZ" smtClean="0"/>
              <a:t>27/04/2017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3A69-F200-4DB9-8B10-C8ABF6398A1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909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onexperience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3156" y="3327309"/>
            <a:ext cx="257524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HewellettP_a7_:bf:a3</a:t>
            </a:r>
          </a:p>
          <a:p>
            <a:r>
              <a:rPr lang="en-NZ" dirty="0"/>
              <a:t>MAC: d3:85:64:a7:bf:a3</a:t>
            </a:r>
          </a:p>
          <a:p>
            <a:r>
              <a:rPr lang="en-NZ" dirty="0"/>
              <a:t>IP: 24.6.173.220</a:t>
            </a:r>
          </a:p>
          <a:p>
            <a:r>
              <a:rPr lang="en-NZ" dirty="0"/>
              <a:t>(Client)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06042" y="164016"/>
            <a:ext cx="269654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Cadant_31:bb:c1</a:t>
            </a:r>
          </a:p>
          <a:p>
            <a:r>
              <a:rPr lang="en-NZ" dirty="0"/>
              <a:t>MAC: 00:01:5c:31:bb:c1</a:t>
            </a:r>
          </a:p>
          <a:p>
            <a:r>
              <a:rPr lang="en-NZ" dirty="0"/>
              <a:t>IP:</a:t>
            </a:r>
          </a:p>
          <a:p>
            <a:r>
              <a:rPr lang="en-NZ" dirty="0"/>
              <a:t>24.6.168.1</a:t>
            </a:r>
          </a:p>
          <a:p>
            <a:r>
              <a:rPr lang="en-NZ" dirty="0"/>
              <a:t>(Router)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145" y="1862358"/>
            <a:ext cx="249127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AsustekC_19:9e:19</a:t>
            </a:r>
          </a:p>
          <a:p>
            <a:r>
              <a:rPr lang="en-NZ" dirty="0"/>
              <a:t>MAC: c8:60:00:19:9e:19</a:t>
            </a:r>
          </a:p>
          <a:p>
            <a:r>
              <a:rPr lang="en-NZ" dirty="0"/>
              <a:t>IP: 24.6.169.43</a:t>
            </a:r>
          </a:p>
          <a:p>
            <a:r>
              <a:rPr lang="en-NZ" dirty="0"/>
              <a:t>(Client)</a:t>
            </a:r>
          </a:p>
        </p:txBody>
      </p:sp>
      <p:pic>
        <p:nvPicPr>
          <p:cNvPr id="1026" name="Picture 2" descr="Lapt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394" y="186235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aptop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343" y="332730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174" y="5534561"/>
            <a:ext cx="116632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*</a:t>
            </a:r>
            <a:r>
              <a:rPr lang="en-NZ" altLang="zh-TW" sz="2000" b="1" dirty="0"/>
              <a:t>All icons are from </a:t>
            </a:r>
            <a:r>
              <a:rPr lang="en-NZ" altLang="zh-TW" sz="2000" b="1" dirty="0">
                <a:hlinkClick r:id="rId3"/>
              </a:rPr>
              <a:t>www.iconexperience.com</a:t>
            </a:r>
            <a:endParaRPr lang="en-NZ" altLang="zh-TW" sz="2000" b="1" dirty="0"/>
          </a:p>
          <a:p>
            <a:r>
              <a:rPr lang="en-NZ" sz="2000" b="1" dirty="0"/>
              <a:t>And http://ptgmedia.pearsoncmg.com/imprint_downloads/informit/learninglabs/9780134213736/graphics/31fig03.jpg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1886" y="152210"/>
            <a:ext cx="31957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SOFTENG 364 Assignment 1</a:t>
            </a:r>
          </a:p>
          <a:p>
            <a:r>
              <a:rPr lang="en-NZ" dirty="0"/>
              <a:t>840454023, elee353</a:t>
            </a:r>
          </a:p>
          <a:p>
            <a:r>
              <a:rPr lang="en-NZ" dirty="0"/>
              <a:t>Task 1.</a:t>
            </a:r>
          </a:p>
          <a:p>
            <a:endParaRPr lang="en-NZ" dirty="0"/>
          </a:p>
        </p:txBody>
      </p:sp>
      <p:sp>
        <p:nvSpPr>
          <p:cNvPr id="7" name="TextBox 6"/>
          <p:cNvSpPr txBox="1"/>
          <p:nvPr/>
        </p:nvSpPr>
        <p:spPr>
          <a:xfrm>
            <a:off x="10261342" y="537430"/>
            <a:ext cx="17518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216.168.252.157</a:t>
            </a:r>
          </a:p>
          <a:p>
            <a:r>
              <a:rPr lang="en-NZ" dirty="0"/>
              <a:t>(External Host)</a:t>
            </a:r>
          </a:p>
        </p:txBody>
      </p:sp>
      <p:pic>
        <p:nvPicPr>
          <p:cNvPr id="11" name="Picture 2" descr="https://www.iconexperience.com/_img/v_collection_png/512x512/shadow/wlan_rout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042" y="173775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iconexperience.com/_img/v_collection_png/512x512/shadow/server_o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77" y="50978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261342" y="4334232"/>
            <a:ext cx="17518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107.21.109.41</a:t>
            </a:r>
          </a:p>
          <a:p>
            <a:r>
              <a:rPr lang="en-NZ" dirty="0"/>
              <a:t>(External Host)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261342" y="2480277"/>
            <a:ext cx="17518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199.59.150.9</a:t>
            </a:r>
          </a:p>
          <a:p>
            <a:r>
              <a:rPr lang="en-NZ" dirty="0"/>
              <a:t>(External Host)</a:t>
            </a:r>
          </a:p>
        </p:txBody>
      </p:sp>
      <p:pic>
        <p:nvPicPr>
          <p:cNvPr id="17" name="Picture 4" descr="https://www.iconexperience.com/_img/v_collection_png/512x512/shadow/server_o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77" y="2459950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https://www.iconexperience.com/_img/v_collection_png/512x512/shadow/server_o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0177" y="430658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>
            <a:stCxn id="1026" idx="3"/>
          </p:cNvCxnSpPr>
          <p:nvPr/>
        </p:nvCxnSpPr>
        <p:spPr>
          <a:xfrm>
            <a:off x="3740394" y="2312358"/>
            <a:ext cx="8969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946849" y="2480277"/>
            <a:ext cx="859193" cy="120531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055567" y="1352539"/>
            <a:ext cx="3054610" cy="9598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7" idx="1"/>
          </p:cNvCxnSpPr>
          <p:nvPr/>
        </p:nvCxnSpPr>
        <p:spPr>
          <a:xfrm>
            <a:off x="5954486" y="2480277"/>
            <a:ext cx="3155691" cy="4296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8" idx="1"/>
          </p:cNvCxnSpPr>
          <p:nvPr/>
        </p:nvCxnSpPr>
        <p:spPr>
          <a:xfrm>
            <a:off x="5589037" y="2648267"/>
            <a:ext cx="3521140" cy="210832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02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Lee</dc:creator>
  <cp:lastModifiedBy>Mike Lee</cp:lastModifiedBy>
  <cp:revision>45</cp:revision>
  <dcterms:created xsi:type="dcterms:W3CDTF">2017-04-20T02:47:57Z</dcterms:created>
  <dcterms:modified xsi:type="dcterms:W3CDTF">2017-04-27T10:39:37Z</dcterms:modified>
</cp:coreProperties>
</file>