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83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6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6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2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21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9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9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33-F3CA-4472-97BE-AF501E1D2B31}" type="datetimeFigureOut">
              <a:rPr lang="en-NZ" smtClean="0"/>
              <a:t>29/04/2017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0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experienc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56" y="3327309"/>
            <a:ext cx="25752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HewellettP_a7_:bf:a3</a:t>
            </a:r>
          </a:p>
          <a:p>
            <a:r>
              <a:rPr lang="en-NZ" dirty="0"/>
              <a:t>MAC: d3:85:64:a7:bf:a3</a:t>
            </a:r>
          </a:p>
          <a:p>
            <a:r>
              <a:rPr lang="en-NZ" dirty="0"/>
              <a:t>IP: 24.6.173.220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042" y="164016"/>
            <a:ext cx="26965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Cadant_31:bb:c1</a:t>
            </a:r>
          </a:p>
          <a:p>
            <a:r>
              <a:rPr lang="en-NZ" dirty="0"/>
              <a:t>MAC: 00:01:5c:31:bb:c1</a:t>
            </a:r>
          </a:p>
          <a:p>
            <a:r>
              <a:rPr lang="en-NZ" dirty="0"/>
              <a:t>IP:</a:t>
            </a:r>
          </a:p>
          <a:p>
            <a:r>
              <a:rPr lang="en-NZ" dirty="0"/>
              <a:t>24.6.168.1</a:t>
            </a:r>
          </a:p>
          <a:p>
            <a:r>
              <a:rPr lang="en-NZ" dirty="0"/>
              <a:t>(Router)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45" y="1862358"/>
            <a:ext cx="24912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AsustekC_19:9e:19</a:t>
            </a:r>
          </a:p>
          <a:p>
            <a:r>
              <a:rPr lang="en-NZ" dirty="0"/>
              <a:t>MAC: c8:60:00:19:9e:19</a:t>
            </a:r>
          </a:p>
          <a:p>
            <a:r>
              <a:rPr lang="en-NZ" dirty="0"/>
              <a:t>IP: 24.6.169.43</a:t>
            </a:r>
          </a:p>
          <a:p>
            <a:r>
              <a:rPr lang="en-NZ" dirty="0"/>
              <a:t>(Client)</a:t>
            </a:r>
          </a:p>
        </p:txBody>
      </p:sp>
      <p:pic>
        <p:nvPicPr>
          <p:cNvPr id="1026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94" y="186235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43" y="332730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174" y="5534561"/>
            <a:ext cx="1166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*</a:t>
            </a:r>
            <a:r>
              <a:rPr lang="en-NZ" altLang="zh-TW" sz="2000" b="1" dirty="0"/>
              <a:t>All icons are from </a:t>
            </a:r>
            <a:r>
              <a:rPr lang="en-NZ" altLang="zh-TW" sz="2000" b="1" dirty="0">
                <a:hlinkClick r:id="rId3"/>
              </a:rPr>
              <a:t>www.iconexperience.com</a:t>
            </a:r>
            <a:endParaRPr lang="en-NZ" altLang="zh-TW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1886" y="152210"/>
            <a:ext cx="31957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SOFTENG 364 Assignment 1</a:t>
            </a:r>
          </a:p>
          <a:p>
            <a:r>
              <a:rPr lang="en-NZ" dirty="0"/>
              <a:t>840454023, elee353</a:t>
            </a:r>
          </a:p>
          <a:p>
            <a:r>
              <a:rPr lang="en-NZ" u="sng" dirty="0"/>
              <a:t>Task 1.</a:t>
            </a:r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10261342" y="537430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216.168.252.157</a:t>
            </a:r>
          </a:p>
          <a:p>
            <a:r>
              <a:rPr lang="en-NZ" dirty="0"/>
              <a:t>(External Host)</a:t>
            </a:r>
          </a:p>
        </p:txBody>
      </p:sp>
      <p:pic>
        <p:nvPicPr>
          <p:cNvPr id="11" name="Picture 2" descr="https://www.iconexperience.com/_img/v_collection_png/512x512/shadow/wlan_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42" y="173775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50978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261342" y="4334232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107.21.109.41</a:t>
            </a:r>
          </a:p>
          <a:p>
            <a:r>
              <a:rPr lang="en-NZ" dirty="0"/>
              <a:t>(External Host)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61342" y="2480277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199.59.150.9</a:t>
            </a:r>
          </a:p>
          <a:p>
            <a:r>
              <a:rPr lang="en-NZ" dirty="0"/>
              <a:t>(External Host)</a:t>
            </a:r>
          </a:p>
        </p:txBody>
      </p:sp>
      <p:pic>
        <p:nvPicPr>
          <p:cNvPr id="17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245995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430658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>
            <a:stCxn id="1026" idx="3"/>
          </p:cNvCxnSpPr>
          <p:nvPr/>
        </p:nvCxnSpPr>
        <p:spPr>
          <a:xfrm>
            <a:off x="3740394" y="2312358"/>
            <a:ext cx="896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46849" y="2480277"/>
            <a:ext cx="859193" cy="12053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268547" y="1352540"/>
            <a:ext cx="1841630" cy="1611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17" idx="1"/>
          </p:cNvCxnSpPr>
          <p:nvPr/>
        </p:nvCxnSpPr>
        <p:spPr>
          <a:xfrm flipV="1">
            <a:off x="7502589" y="2909950"/>
            <a:ext cx="1607588" cy="5558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endCxn id="18" idx="1"/>
          </p:cNvCxnSpPr>
          <p:nvPr/>
        </p:nvCxnSpPr>
        <p:spPr>
          <a:xfrm>
            <a:off x="7156580" y="4019734"/>
            <a:ext cx="1953597" cy="7368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5026285" y="2972722"/>
            <a:ext cx="2323322" cy="114766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702962" y="2471697"/>
            <a:ext cx="171808" cy="4382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49</cp:revision>
  <dcterms:created xsi:type="dcterms:W3CDTF">2017-04-20T02:47:57Z</dcterms:created>
  <dcterms:modified xsi:type="dcterms:W3CDTF">2017-04-29T10:11:59Z</dcterms:modified>
</cp:coreProperties>
</file>