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26/04/2017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892" y="152210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1281" y="152210"/>
            <a:ext cx="26965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2016.168.252.157</a:t>
            </a:r>
          </a:p>
          <a:p>
            <a:r>
              <a:rPr lang="en-NZ" dirty="0"/>
              <a:t>199.59.150.9</a:t>
            </a:r>
          </a:p>
          <a:p>
            <a:r>
              <a:rPr lang="en-NZ" dirty="0"/>
              <a:t>107.21.109.41</a:t>
            </a:r>
          </a:p>
          <a:p>
            <a:r>
              <a:rPr lang="en-NZ" dirty="0"/>
              <a:t>(Router)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5" y="1705664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2" y="2959056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87" y="1539151"/>
            <a:ext cx="201600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159" y="6027576"/>
            <a:ext cx="5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www.iconexperience.com</a:t>
            </a:r>
            <a:endParaRPr lang="en-NZ" sz="2000" b="1" dirty="0"/>
          </a:p>
        </p:txBody>
      </p:sp>
      <p:pic>
        <p:nvPicPr>
          <p:cNvPr id="3" name="Picture 2" descr="Wlan Router Icon 128x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16" y="2547151"/>
            <a:ext cx="1751823" cy="17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1886" y="152210"/>
            <a:ext cx="31957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SOFTENG 364 Assignment 1</a:t>
            </a:r>
          </a:p>
          <a:p>
            <a:r>
              <a:rPr lang="en-NZ" dirty="0"/>
              <a:t>840454023, elee353</a:t>
            </a:r>
          </a:p>
          <a:p>
            <a:r>
              <a:rPr lang="en-NZ" dirty="0"/>
              <a:t>Task 1.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23</cp:revision>
  <dcterms:created xsi:type="dcterms:W3CDTF">2017-04-20T02:47:57Z</dcterms:created>
  <dcterms:modified xsi:type="dcterms:W3CDTF">2017-04-26T08:55:39Z</dcterms:modified>
</cp:coreProperties>
</file>