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08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7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831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6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46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4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35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2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213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390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9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A633-F3CA-4472-97BE-AF501E1D2B31}" type="datetimeFigureOut">
              <a:rPr lang="en-NZ" smtClean="0"/>
              <a:t>21/04/2017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09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1892" y="152210"/>
            <a:ext cx="25752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HewellettP_a7_:bf:a3</a:t>
            </a:r>
          </a:p>
          <a:p>
            <a:r>
              <a:rPr lang="en-NZ" dirty="0"/>
              <a:t>MAC: d3:85:64:a7:bf:a3</a:t>
            </a:r>
          </a:p>
          <a:p>
            <a:r>
              <a:rPr lang="en-NZ" dirty="0"/>
              <a:t>IP: 24.6.173.220</a:t>
            </a:r>
          </a:p>
          <a:p>
            <a:r>
              <a:rPr lang="en-NZ" dirty="0"/>
              <a:t>(Client)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21281" y="152210"/>
            <a:ext cx="269654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Cadant_31:bb:c1</a:t>
            </a:r>
          </a:p>
          <a:p>
            <a:r>
              <a:rPr lang="en-NZ" dirty="0"/>
              <a:t>MAC: 00:01:5c:31:bb:c1</a:t>
            </a:r>
          </a:p>
          <a:p>
            <a:r>
              <a:rPr lang="en-NZ" dirty="0"/>
              <a:t>IP:</a:t>
            </a:r>
          </a:p>
          <a:p>
            <a:r>
              <a:rPr lang="en-NZ" dirty="0"/>
              <a:t>2016.168.252.157</a:t>
            </a:r>
          </a:p>
          <a:p>
            <a:r>
              <a:rPr lang="en-NZ" dirty="0"/>
              <a:t>199.59.150.9</a:t>
            </a:r>
          </a:p>
          <a:p>
            <a:r>
              <a:rPr lang="en-NZ" dirty="0"/>
              <a:t>107.21.109.41</a:t>
            </a:r>
          </a:p>
          <a:p>
            <a:r>
              <a:rPr lang="en-NZ" dirty="0"/>
              <a:t>(Client)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146" y="251929"/>
            <a:ext cx="24912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AsustekC_19:9e:19</a:t>
            </a:r>
          </a:p>
          <a:p>
            <a:r>
              <a:rPr lang="en-NZ" dirty="0"/>
              <a:t>MAC: c8:60:00:19:9e:19</a:t>
            </a:r>
          </a:p>
          <a:p>
            <a:r>
              <a:rPr lang="en-NZ" dirty="0"/>
              <a:t>IP: 24.6.169.43</a:t>
            </a:r>
          </a:p>
          <a:p>
            <a:r>
              <a:rPr lang="en-NZ" dirty="0"/>
              <a:t>(Client)</a:t>
            </a:r>
          </a:p>
        </p:txBody>
      </p:sp>
      <p:pic>
        <p:nvPicPr>
          <p:cNvPr id="1026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6" y="1906536"/>
            <a:ext cx="201600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87" y="1539151"/>
            <a:ext cx="201600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Network Icon 256x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28" y="2332547"/>
            <a:ext cx="201600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7159" y="6027576"/>
            <a:ext cx="5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*</a:t>
            </a:r>
            <a:r>
              <a:rPr lang="en-NZ" altLang="zh-TW" sz="2000" b="1" dirty="0"/>
              <a:t>All icons are from www.iconexperience.com</a:t>
            </a:r>
            <a:endParaRPr lang="en-NZ" sz="2000" b="1" dirty="0"/>
          </a:p>
        </p:txBody>
      </p:sp>
      <p:pic>
        <p:nvPicPr>
          <p:cNvPr id="3" name="Picture 2" descr="Wlan Router Icon 128x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93" y="4099145"/>
            <a:ext cx="1751823" cy="175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41487" y="4823927"/>
            <a:ext cx="23147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Router</a:t>
            </a:r>
            <a:r>
              <a:rPr lang="zh-TW" altLang="en-US" dirty="0"/>
              <a:t> </a:t>
            </a:r>
            <a:r>
              <a:rPr lang="en-NZ" altLang="zh-TW" dirty="0"/>
              <a:t>as mentioned in the question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90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20</cp:revision>
  <dcterms:created xsi:type="dcterms:W3CDTF">2017-04-20T02:47:57Z</dcterms:created>
  <dcterms:modified xsi:type="dcterms:W3CDTF">2017-04-21T00:25:01Z</dcterms:modified>
</cp:coreProperties>
</file>