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892" y="152210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1281" y="152210"/>
            <a:ext cx="26965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2016.168.252.157</a:t>
            </a:r>
          </a:p>
          <a:p>
            <a:r>
              <a:rPr lang="en-NZ" dirty="0"/>
              <a:t>199.59.150.9</a:t>
            </a:r>
          </a:p>
          <a:p>
            <a:r>
              <a:rPr lang="en-NZ" dirty="0"/>
              <a:t>107.21.109.41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6" y="251929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6" y="1906536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87" y="1539151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Network Icon 256x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28" y="2332547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14</cp:revision>
  <dcterms:created xsi:type="dcterms:W3CDTF">2017-04-20T02:47:57Z</dcterms:created>
  <dcterms:modified xsi:type="dcterms:W3CDTF">2017-04-20T03:05:55Z</dcterms:modified>
</cp:coreProperties>
</file>