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600075"/>
            <a:ext cx="2705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3299168" y="5277678"/>
            <a:ext cx="1714453" cy="1440000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DBBDAA-8A16-4638-9019-BAA435748B96}"/>
              </a:ext>
            </a:extLst>
          </p:cNvPr>
          <p:cNvSpPr txBox="1"/>
          <p:nvPr/>
        </p:nvSpPr>
        <p:spPr>
          <a:xfrm>
            <a:off x="301583" y="1156159"/>
            <a:ext cx="206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217012" y="198783"/>
            <a:ext cx="1714453" cy="1440000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5A9C3-42AA-43C4-826A-B432969F7F48}"/>
              </a:ext>
            </a:extLst>
          </p:cNvPr>
          <p:cNvSpPr txBox="1"/>
          <p:nvPr/>
        </p:nvSpPr>
        <p:spPr>
          <a:xfrm>
            <a:off x="3785014" y="340116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57F-6876-48A4-B315-60DBEEA24D16}"/>
              </a:ext>
            </a:extLst>
          </p:cNvPr>
          <p:cNvSpPr txBox="1"/>
          <p:nvPr/>
        </p:nvSpPr>
        <p:spPr>
          <a:xfrm>
            <a:off x="437322" y="1669774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6" y="893693"/>
            <a:ext cx="1726922" cy="9850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56" y="5840256"/>
            <a:ext cx="1566270" cy="89343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245035" y="4859220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877176" y="5172303"/>
            <a:ext cx="167481" cy="2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167480" y="4904825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endCxn id="157" idx="1"/>
          </p:cNvCxnSpPr>
          <p:nvPr/>
        </p:nvCxnSpPr>
        <p:spPr>
          <a:xfrm>
            <a:off x="6106791" y="5172302"/>
            <a:ext cx="60689" cy="3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48" y="238539"/>
            <a:ext cx="1949230" cy="1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811808" y="5380274"/>
            <a:ext cx="2381348" cy="1477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" y="1814434"/>
            <a:ext cx="3600000" cy="2025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information 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F46E6D-4BC7-4DF3-BB46-3369820B758C}"/>
              </a:ext>
            </a:extLst>
          </p:cNvPr>
          <p:cNvSpPr/>
          <p:nvPr/>
        </p:nvSpPr>
        <p:spPr>
          <a:xfrm>
            <a:off x="5859458" y="2533584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information Cache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6FAF3E-E360-46F3-8F0C-44A47FCED432}"/>
              </a:ext>
            </a:extLst>
          </p:cNvPr>
          <p:cNvSpPr/>
          <p:nvPr/>
        </p:nvSpPr>
        <p:spPr>
          <a:xfrm>
            <a:off x="7782971" y="253798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information Cache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628" b="45509"/>
          <a:stretch/>
        </p:blipFill>
        <p:spPr>
          <a:xfrm>
            <a:off x="74410" y="4996307"/>
            <a:ext cx="2381348" cy="18505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3" y="4557634"/>
            <a:ext cx="3600000" cy="20250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30"/>
          <a:stretch/>
        </p:blipFill>
        <p:spPr>
          <a:xfrm>
            <a:off x="4808725" y="5462095"/>
            <a:ext cx="2275670" cy="139590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2" y="4333461"/>
            <a:ext cx="3600000" cy="2025000"/>
          </a:xfrm>
          <a:prstGeom prst="rect">
            <a:avLst/>
          </a:prstGeom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3" y="3021793"/>
            <a:ext cx="1486032" cy="112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 requests cache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759443-DA21-4DF3-B036-A028FD2860F1}"/>
              </a:ext>
            </a:extLst>
          </p:cNvPr>
          <p:cNvSpPr/>
          <p:nvPr/>
        </p:nvSpPr>
        <p:spPr>
          <a:xfrm>
            <a:off x="3014871" y="3262792"/>
            <a:ext cx="1451113" cy="10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received Cache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>
            <a:off x="3722968" y="2892156"/>
            <a:ext cx="17460" cy="37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0" cy="24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52"/>
          <a:stretch/>
        </p:blipFill>
        <p:spPr>
          <a:xfrm>
            <a:off x="20828" y="5358372"/>
            <a:ext cx="2381348" cy="1492744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>
            <a:stCxn id="23" idx="2"/>
          </p:cNvCxnSpPr>
          <p:nvPr/>
        </p:nvCxnSpPr>
        <p:spPr>
          <a:xfrm>
            <a:off x="1264689" y="4144915"/>
            <a:ext cx="349516" cy="91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>
            <a:stCxn id="25" idx="2"/>
          </p:cNvCxnSpPr>
          <p:nvPr/>
        </p:nvCxnSpPr>
        <p:spPr>
          <a:xfrm flipH="1">
            <a:off x="3014871" y="4333461"/>
            <a:ext cx="725557" cy="64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408544" y="288233"/>
            <a:ext cx="1714453" cy="1544778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617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433</cp:revision>
  <dcterms:created xsi:type="dcterms:W3CDTF">2017-10-13T04:01:19Z</dcterms:created>
  <dcterms:modified xsi:type="dcterms:W3CDTF">2017-10-15T17:10:08Z</dcterms:modified>
</cp:coreProperties>
</file>