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BBD-V (Mobile Devices)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BBD-M (Journey Information)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BBD-Ops (Central Managing Service)</a:t>
            </a:r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894521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09" y="89452"/>
            <a:ext cx="1938131" cy="82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95912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JSON Encoder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113431" y="1267239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  <a:p>
            <a:pPr algn="ctr"/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86B23-5F04-4578-A117-5703D6C0C3A8}"/>
              </a:ext>
            </a:extLst>
          </p:cNvPr>
          <p:cNvSpPr/>
          <p:nvPr/>
        </p:nvSpPr>
        <p:spPr>
          <a:xfrm>
            <a:off x="11320670" y="337931"/>
            <a:ext cx="1858617" cy="104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6D77B-BD23-4D19-9B64-C1806DB4408B}"/>
              </a:ext>
            </a:extLst>
          </p:cNvPr>
          <p:cNvSpPr/>
          <p:nvPr/>
        </p:nvSpPr>
        <p:spPr>
          <a:xfrm>
            <a:off x="11246126" y="2151824"/>
            <a:ext cx="200770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Journey History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6363529" y="4517336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6517584" y="5362161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62411" y="5143501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6F62D-E339-44F8-8CF9-2EC3B4298EF0}"/>
              </a:ext>
            </a:extLst>
          </p:cNvPr>
          <p:cNvSpPr/>
          <p:nvPr/>
        </p:nvSpPr>
        <p:spPr>
          <a:xfrm>
            <a:off x="6338682" y="1182759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Authorise users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336197" y="2295941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Authorisation logic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843BBD-1E0A-4E5E-90C7-50D9C6B47BD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7265506" y="2027585"/>
            <a:ext cx="2485" cy="26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4159524" y="3578091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4313579" y="4422916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5158406" y="4204256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D4E7E1-C034-47AC-9DC8-A8E6782A3400}"/>
              </a:ext>
            </a:extLst>
          </p:cNvPr>
          <p:cNvSpPr/>
          <p:nvPr/>
        </p:nvSpPr>
        <p:spPr>
          <a:xfrm>
            <a:off x="8582439" y="469127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Real-time tracking logic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510381" y="117281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639589" y="2261155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414842" y="2107097"/>
            <a:ext cx="6211" cy="15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B6803-EA08-4B36-99BA-FF1AFE1AED7A}"/>
              </a:ext>
            </a:extLst>
          </p:cNvPr>
          <p:cNvSpPr/>
          <p:nvPr/>
        </p:nvSpPr>
        <p:spPr>
          <a:xfrm>
            <a:off x="8686801" y="3553245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 </a:t>
            </a:r>
          </a:p>
          <a:p>
            <a:pPr algn="ctr"/>
            <a:r>
              <a:rPr lang="en-NZ" dirty="0"/>
              <a:t>Monitor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A1193B-C1EA-4DDA-9FA7-B3ADEE35121F}"/>
              </a:ext>
            </a:extLst>
          </p:cNvPr>
          <p:cNvCxnSpPr>
            <a:stCxn id="54" idx="2"/>
            <a:endCxn id="37" idx="0"/>
          </p:cNvCxnSpPr>
          <p:nvPr/>
        </p:nvCxnSpPr>
        <p:spPr>
          <a:xfrm>
            <a:off x="9414842" y="4457705"/>
            <a:ext cx="0" cy="2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570B-5ED5-4AD8-A9C5-FDAC0DAB004C}"/>
              </a:ext>
            </a:extLst>
          </p:cNvPr>
          <p:cNvSpPr/>
          <p:nvPr/>
        </p:nvSpPr>
        <p:spPr>
          <a:xfrm>
            <a:off x="10545417" y="3637734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Police IT RESTful API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EFA5C9-6716-425C-9A56-D8852D9D0AA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162762" y="4005482"/>
            <a:ext cx="38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10835-1D9C-47CE-AECE-90C2A4F16C84}"/>
              </a:ext>
            </a:extLst>
          </p:cNvPr>
          <p:cNvCxnSpPr>
            <a:stCxn id="24" idx="2"/>
          </p:cNvCxnSpPr>
          <p:nvPr/>
        </p:nvCxnSpPr>
        <p:spPr>
          <a:xfrm>
            <a:off x="7265506" y="3140767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57677-8B76-4137-B6AF-9075C5DC9388}"/>
              </a:ext>
            </a:extLst>
          </p:cNvPr>
          <p:cNvSpPr/>
          <p:nvPr/>
        </p:nvSpPr>
        <p:spPr>
          <a:xfrm>
            <a:off x="6532492" y="3419062"/>
            <a:ext cx="1625049" cy="81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Unauthorised report request report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92207" y="3518455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96569" y="2380424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 </a:t>
            </a:r>
          </a:p>
          <a:p>
            <a:pPr algn="ctr"/>
            <a:r>
              <a:rPr lang="en-NZ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24610" y="3284884"/>
            <a:ext cx="0" cy="2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871292" y="2782976"/>
            <a:ext cx="38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4C2C38-9B7E-4D9B-AB10-C292DE499132}"/>
              </a:ext>
            </a:extLst>
          </p:cNvPr>
          <p:cNvCxnSpPr>
            <a:stCxn id="6" idx="3"/>
            <a:endCxn id="84" idx="1"/>
          </p:cNvCxnSpPr>
          <p:nvPr/>
        </p:nvCxnSpPr>
        <p:spPr>
          <a:xfrm>
            <a:off x="2077280" y="2773020"/>
            <a:ext cx="319289" cy="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FD247-E8A3-44C7-B0D6-939B8C93DA84}"/>
              </a:ext>
            </a:extLst>
          </p:cNvPr>
          <p:cNvSpPr/>
          <p:nvPr/>
        </p:nvSpPr>
        <p:spPr>
          <a:xfrm>
            <a:off x="2330725" y="3498575"/>
            <a:ext cx="1984513" cy="81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Display journey report received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2A0875-B27F-42BC-AB29-6071C6E513AB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3313044" y="3268318"/>
            <a:ext cx="9938" cy="23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5FA57-4508-4192-BF86-52380D5E2F2E}"/>
              </a:ext>
            </a:extLst>
          </p:cNvPr>
          <p:cNvSpPr/>
          <p:nvPr/>
        </p:nvSpPr>
        <p:spPr>
          <a:xfrm>
            <a:off x="752967" y="332169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498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207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125</cp:revision>
  <dcterms:created xsi:type="dcterms:W3CDTF">2017-10-13T04:01:19Z</dcterms:created>
  <dcterms:modified xsi:type="dcterms:W3CDTF">2017-10-14T20:29:58Z</dcterms:modified>
</cp:coreProperties>
</file>