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53CF-7475-41BC-B184-08D054A9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E8959-B885-496D-AE95-716913EBD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2621-C9E3-45D8-A49F-E7717CB8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B1BA-1798-4565-8325-77C529B4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B0BC0-1A86-49C1-B320-E845ECFF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36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CBA9-E3FF-413B-8D5F-DB3355CB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F965F-1682-4319-8489-8F67B4E2E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E343-AA51-49A8-8949-D2350EF0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490F-2921-444F-B3EF-34727442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C82E-6040-4C71-AA47-628AA72A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495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FD60C-0F32-411C-A9E0-477DBABB3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87DC3-F264-43CA-B0F3-A2BFE982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7B274-52CC-448C-BB92-8D81A9E7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95C9-DD7D-42E5-9BFD-CCB37E5B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4B28-6511-4039-8FB3-3D3B46DB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92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7052-1CAF-4267-A937-7EFA4666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6C6A2-B06F-4E96-9C63-4D238119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1007-8288-43CA-ADF2-10D8FA1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DE72-2D9F-4248-982B-15C34EEF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BA5A9-0E8F-4EE7-B2F9-AAFD77E5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639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447F-5876-4DA2-9344-D580B4AA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C09D7-5D57-49B0-9B08-1F374384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BE329-46E9-4576-892D-E889529D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A31C-D14E-427A-977B-6E3B7B2D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798A-F583-43CC-9D65-D07E839A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303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B599-DD2C-4EA1-BA5A-AF5C8B5A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9A4F-177C-4A20-A9B5-B3538729B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B8389-7840-401C-9ECB-84F75B877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4B650-012D-460F-B58A-A4345FA8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F517C-3344-4628-B204-8AA9099F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575D-BE79-4015-AF3A-F976D2DC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438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AD14-9A6B-41F1-AC52-361AFAB4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DF27E-AFC0-497F-93DE-A9FCDB05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35F58-CF56-4432-8E90-09919A2A2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F44A9-18DA-4E3F-B66E-D9186985E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41C0C-9F37-4A04-9C4F-5AA0033B2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80D94-938D-45DD-9468-A82F2A30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1368B-5AC5-44EE-9CD0-F43515F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665A0-8FC6-4BAB-A0D5-01733AB9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46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0AF7-A49F-4534-8A17-4B2AB98E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3021E-AACB-4192-A510-A8450EDE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E48B2-C76A-4C46-A930-5F053E4D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65355-CCAC-4194-ABCD-BDDDBDA0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979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19099-AB90-4F33-849E-5E3E1A47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0865F-F553-4682-880F-360E0C91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84BD3-5882-463A-923F-51B2C061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24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A60D-4DEC-414B-B97B-98C26C89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F71D-C618-466B-927D-A7872C1F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CA130-3818-40BE-8CF6-17A171B8A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30341-D5CE-4A0E-9DB4-3F835790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D6969-CF92-450F-86F6-CF7F8CE0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7BE3C-2A06-467B-828C-0F65224B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274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E20C-5455-4B8F-A32B-81ACC28D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33A4B-EC00-4A37-8922-ECFD065E5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9537A-C081-4EB3-9CBD-0F4AA06B0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3C481-5BCE-4415-A53A-093EB06F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94D76-A933-4873-AE27-F9FB3B0E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89A9-321F-4E42-A3DF-12CB560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586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70B09-4260-4296-BB15-41506F60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148C8-B3FE-4368-A05E-F08638163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8593E-B51B-4A8C-B64E-B1DA56F02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7F653-1A53-42F6-A1DF-1BB761CDA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3A743-36B7-4DE1-902C-0CA132F97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7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935EF-4B24-4A4B-A0CE-717A116F8277}"/>
              </a:ext>
            </a:extLst>
          </p:cNvPr>
          <p:cNvSpPr/>
          <p:nvPr/>
        </p:nvSpPr>
        <p:spPr>
          <a:xfrm>
            <a:off x="1311964" y="1043608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BBD-V (Mobile Devices)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799F79-4A3A-433C-8CE5-6B92E575C055}"/>
              </a:ext>
            </a:extLst>
          </p:cNvPr>
          <p:cNvSpPr/>
          <p:nvPr/>
        </p:nvSpPr>
        <p:spPr>
          <a:xfrm>
            <a:off x="1311964" y="4754217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BBD-M (Journey Information)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65750-0088-43BC-BFF5-C3BEAA1D0D5E}"/>
              </a:ext>
            </a:extLst>
          </p:cNvPr>
          <p:cNvSpPr/>
          <p:nvPr/>
        </p:nvSpPr>
        <p:spPr>
          <a:xfrm>
            <a:off x="8395252" y="2902226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BBD-Ops (Central Managing Service)</a:t>
            </a:r>
            <a:endParaRPr lang="en-NZ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94D694-4018-45D0-B814-957B58D95665}"/>
              </a:ext>
            </a:extLst>
          </p:cNvPr>
          <p:cNvCxnSpPr/>
          <p:nvPr/>
        </p:nvCxnSpPr>
        <p:spPr>
          <a:xfrm>
            <a:off x="4412973" y="1977887"/>
            <a:ext cx="3982279" cy="1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B0F05E-F4DA-4B7E-8E79-88AEC209DA4D}"/>
              </a:ext>
            </a:extLst>
          </p:cNvPr>
          <p:cNvCxnSpPr>
            <a:stCxn id="5" idx="3"/>
          </p:cNvCxnSpPr>
          <p:nvPr/>
        </p:nvCxnSpPr>
        <p:spPr>
          <a:xfrm flipV="1">
            <a:off x="4412973" y="3796748"/>
            <a:ext cx="3982279" cy="167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19C2D64-FD9A-465C-A669-D67365709EE0}"/>
              </a:ext>
            </a:extLst>
          </p:cNvPr>
          <p:cNvSpPr/>
          <p:nvPr/>
        </p:nvSpPr>
        <p:spPr>
          <a:xfrm>
            <a:off x="884583" y="367748"/>
            <a:ext cx="894521" cy="33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Overall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56AC2C-BA21-4780-B564-A0201D03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50" y="600075"/>
            <a:ext cx="27051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4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0A7AE3-C93C-4A46-9C89-0F7879DC197C}"/>
              </a:ext>
            </a:extLst>
          </p:cNvPr>
          <p:cNvSpPr/>
          <p:nvPr/>
        </p:nvSpPr>
        <p:spPr>
          <a:xfrm>
            <a:off x="129209" y="89452"/>
            <a:ext cx="1938131" cy="82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BBD-V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738BE-4A34-405D-91C9-64C1146AB9C2}"/>
              </a:ext>
            </a:extLst>
          </p:cNvPr>
          <p:cNvSpPr/>
          <p:nvPr/>
        </p:nvSpPr>
        <p:spPr>
          <a:xfrm>
            <a:off x="129209" y="974035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vehicle speed/location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3630-52E6-418A-B267-9C488F7B14FA}"/>
              </a:ext>
            </a:extLst>
          </p:cNvPr>
          <p:cNvSpPr/>
          <p:nvPr/>
        </p:nvSpPr>
        <p:spPr>
          <a:xfrm>
            <a:off x="7121387" y="1930677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vehicle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85775-A82D-45BB-9D8B-B57008AAC708}"/>
              </a:ext>
            </a:extLst>
          </p:cNvPr>
          <p:cNvSpPr/>
          <p:nvPr/>
        </p:nvSpPr>
        <p:spPr>
          <a:xfrm>
            <a:off x="7225748" y="893693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vehicle 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93004-B242-42DC-B0F2-FB09EC748570}"/>
              </a:ext>
            </a:extLst>
          </p:cNvPr>
          <p:cNvSpPr/>
          <p:nvPr/>
        </p:nvSpPr>
        <p:spPr>
          <a:xfrm>
            <a:off x="129208" y="1901688"/>
            <a:ext cx="1769165" cy="97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vehicle location/speed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2D331D-DCB8-4DF8-9102-FB36CEB819D4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013791" y="1560443"/>
            <a:ext cx="1" cy="34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CD24F-EC77-4B54-A708-667C56F16B2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005970" y="1639128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4F490-3D7A-468F-ACE5-9689707321D3}"/>
              </a:ext>
            </a:extLst>
          </p:cNvPr>
          <p:cNvSpPr/>
          <p:nvPr/>
        </p:nvSpPr>
        <p:spPr>
          <a:xfrm>
            <a:off x="5038311" y="1930677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driver registration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32F0E-F733-4484-92D8-735895C8AEE6}"/>
              </a:ext>
            </a:extLst>
          </p:cNvPr>
          <p:cNvSpPr/>
          <p:nvPr/>
        </p:nvSpPr>
        <p:spPr>
          <a:xfrm>
            <a:off x="5142672" y="893693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driver registration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DC617A-7860-49EE-9FE5-B0DA83B84F5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922894" y="1639128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B73281-5B6E-42FD-90A9-86DF0FA98C05}"/>
              </a:ext>
            </a:extLst>
          </p:cNvPr>
          <p:cNvSpPr/>
          <p:nvPr/>
        </p:nvSpPr>
        <p:spPr>
          <a:xfrm>
            <a:off x="3419888" y="893693"/>
            <a:ext cx="1341783" cy="747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WKWYL GPS API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DFB2FC-59F0-4067-A9CD-A8B2E41BB34A}"/>
              </a:ext>
            </a:extLst>
          </p:cNvPr>
          <p:cNvSpPr/>
          <p:nvPr/>
        </p:nvSpPr>
        <p:spPr>
          <a:xfrm>
            <a:off x="2154306" y="914400"/>
            <a:ext cx="1046922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JSON Encoder/decoder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F46A77-40BF-4127-9BB1-5253FC9D9D8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871042" y="1282148"/>
            <a:ext cx="283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F858A6A2-A4B7-4FC4-87F0-B62753B9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076" y="893693"/>
            <a:ext cx="1726922" cy="98507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92701D-455A-40A7-B320-9DDD63C947FC}"/>
              </a:ext>
            </a:extLst>
          </p:cNvPr>
          <p:cNvCxnSpPr>
            <a:stCxn id="25" idx="1"/>
            <a:endCxn id="29" idx="3"/>
          </p:cNvCxnSpPr>
          <p:nvPr/>
        </p:nvCxnSpPr>
        <p:spPr>
          <a:xfrm flipH="1">
            <a:off x="3201228" y="1267239"/>
            <a:ext cx="218660" cy="1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3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0D6A19-CEB7-43B0-B05E-BBBEBF4C19B8}"/>
              </a:ext>
            </a:extLst>
          </p:cNvPr>
          <p:cNvSpPr/>
          <p:nvPr/>
        </p:nvSpPr>
        <p:spPr>
          <a:xfrm>
            <a:off x="367748" y="337930"/>
            <a:ext cx="1500809" cy="61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BBD-Ops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226B9-C268-46CE-822C-405454497BCD}"/>
              </a:ext>
            </a:extLst>
          </p:cNvPr>
          <p:cNvSpPr/>
          <p:nvPr/>
        </p:nvSpPr>
        <p:spPr>
          <a:xfrm>
            <a:off x="342900" y="1217546"/>
            <a:ext cx="1769165" cy="97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Decode vehicle location/speed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A0A861-0082-454C-B336-0BD83B834DA9}"/>
              </a:ext>
            </a:extLst>
          </p:cNvPr>
          <p:cNvSpPr/>
          <p:nvPr/>
        </p:nvSpPr>
        <p:spPr>
          <a:xfrm>
            <a:off x="357811" y="2380424"/>
            <a:ext cx="1719469" cy="785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E37B3B-F418-4EAE-ADDD-13FBAD62AE6F}"/>
              </a:ext>
            </a:extLst>
          </p:cNvPr>
          <p:cNvSpPr/>
          <p:nvPr/>
        </p:nvSpPr>
        <p:spPr>
          <a:xfrm>
            <a:off x="342900" y="3374338"/>
            <a:ext cx="1709530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BBD010-D2C1-42D5-8C4A-BBDE3B554FCF}"/>
              </a:ext>
            </a:extLst>
          </p:cNvPr>
          <p:cNvSpPr/>
          <p:nvPr/>
        </p:nvSpPr>
        <p:spPr>
          <a:xfrm>
            <a:off x="4109026" y="4859220"/>
            <a:ext cx="1997765" cy="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on-line vehicle registration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7AE2F-D2BF-435A-B6A0-615B40500CD2}"/>
              </a:ext>
            </a:extLst>
          </p:cNvPr>
          <p:cNvSpPr/>
          <p:nvPr/>
        </p:nvSpPr>
        <p:spPr>
          <a:xfrm>
            <a:off x="4263081" y="5704045"/>
            <a:ext cx="1689653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On-line vehicle registration repository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100A8D-05EA-46D3-842D-9461702F14A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197665" y="3165616"/>
            <a:ext cx="19881" cy="20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660532-EC9F-4758-9C7B-8AC002CA064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5107908" y="5485385"/>
            <a:ext cx="1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744C055-7E85-43D8-828B-3434A6EE70F0}"/>
              </a:ext>
            </a:extLst>
          </p:cNvPr>
          <p:cNvSpPr/>
          <p:nvPr/>
        </p:nvSpPr>
        <p:spPr>
          <a:xfrm>
            <a:off x="6428949" y="351430"/>
            <a:ext cx="1858617" cy="844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Authorisation logic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39F334-CDC4-453F-97F1-79096B395643}"/>
              </a:ext>
            </a:extLst>
          </p:cNvPr>
          <p:cNvSpPr/>
          <p:nvPr/>
        </p:nvSpPr>
        <p:spPr>
          <a:xfrm>
            <a:off x="2044657" y="4859220"/>
            <a:ext cx="1997765" cy="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on-line driver registration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413469-14BD-49E3-8763-AD48897A3286}"/>
              </a:ext>
            </a:extLst>
          </p:cNvPr>
          <p:cNvSpPr/>
          <p:nvPr/>
        </p:nvSpPr>
        <p:spPr>
          <a:xfrm>
            <a:off x="2198712" y="5704045"/>
            <a:ext cx="1689653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On-line driver registration repository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8A8FBC-1195-4DD2-9DE6-DAC0EFCFD37C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043539" y="5485385"/>
            <a:ext cx="1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0D1C808-788D-4DA6-BD87-FA8459FD8130}"/>
              </a:ext>
            </a:extLst>
          </p:cNvPr>
          <p:cNvSpPr/>
          <p:nvPr/>
        </p:nvSpPr>
        <p:spPr>
          <a:xfrm>
            <a:off x="8213834" y="2135988"/>
            <a:ext cx="1808922" cy="93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journey report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F9869B-CE2C-4F71-B34A-7ED1AAE213A5}"/>
              </a:ext>
            </a:extLst>
          </p:cNvPr>
          <p:cNvSpPr/>
          <p:nvPr/>
        </p:nvSpPr>
        <p:spPr>
          <a:xfrm>
            <a:off x="8030817" y="3374338"/>
            <a:ext cx="1562928" cy="76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Journey report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0FF7C6-DA94-4CEA-A9E7-C7E9FE0A5442}"/>
              </a:ext>
            </a:extLst>
          </p:cNvPr>
          <p:cNvCxnSpPr>
            <a:stCxn id="41" idx="2"/>
            <a:endCxn id="49" idx="0"/>
          </p:cNvCxnSpPr>
          <p:nvPr/>
        </p:nvCxnSpPr>
        <p:spPr>
          <a:xfrm flipH="1">
            <a:off x="8812281" y="3070267"/>
            <a:ext cx="306014" cy="30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FA2611-F7DD-4ED6-8237-6E55E041A25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217546" y="2191580"/>
            <a:ext cx="9937" cy="18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3166C37-9F6F-412F-8AC4-115C5793F2B6}"/>
              </a:ext>
            </a:extLst>
          </p:cNvPr>
          <p:cNvSpPr/>
          <p:nvPr/>
        </p:nvSpPr>
        <p:spPr>
          <a:xfrm>
            <a:off x="2275224" y="3508516"/>
            <a:ext cx="1664805" cy="84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Real-time tracking logic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0872FC-9F84-4E06-B2C3-FD0D1E5C03F7}"/>
              </a:ext>
            </a:extLst>
          </p:cNvPr>
          <p:cNvSpPr/>
          <p:nvPr/>
        </p:nvSpPr>
        <p:spPr>
          <a:xfrm>
            <a:off x="2379586" y="2320790"/>
            <a:ext cx="1456082" cy="904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Behaviour </a:t>
            </a:r>
          </a:p>
          <a:p>
            <a:pPr algn="ctr"/>
            <a:r>
              <a:rPr lang="en-NZ" dirty="0"/>
              <a:t>Monitor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1891EE-4372-4FAF-A11B-A899B6EE10B9}"/>
              </a:ext>
            </a:extLst>
          </p:cNvPr>
          <p:cNvCxnSpPr>
            <a:stCxn id="84" idx="2"/>
            <a:endCxn id="83" idx="0"/>
          </p:cNvCxnSpPr>
          <p:nvPr/>
        </p:nvCxnSpPr>
        <p:spPr>
          <a:xfrm>
            <a:off x="3107627" y="3225250"/>
            <a:ext cx="0" cy="28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1E22689-F6F1-4043-B7C6-1A01F4D2D596}"/>
              </a:ext>
            </a:extLst>
          </p:cNvPr>
          <p:cNvSpPr/>
          <p:nvPr/>
        </p:nvSpPr>
        <p:spPr>
          <a:xfrm>
            <a:off x="4253947" y="2415228"/>
            <a:ext cx="1550505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Police IT RESTful API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7C3342-9E0E-4151-A474-5857C1F8EF3B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3835668" y="2773020"/>
            <a:ext cx="418279" cy="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F725FE44-CAA3-465A-A084-FCA7C0A14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756" y="5840256"/>
            <a:ext cx="1566270" cy="893435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E9AC27C7-13FD-434B-BD6B-43BE62472A7F}"/>
              </a:ext>
            </a:extLst>
          </p:cNvPr>
          <p:cNvSpPr/>
          <p:nvPr/>
        </p:nvSpPr>
        <p:spPr>
          <a:xfrm>
            <a:off x="10645626" y="2343290"/>
            <a:ext cx="1282262" cy="818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Journey Report Repository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84DEC6-7368-47E1-B8C2-879CB8F3FD4C}"/>
              </a:ext>
            </a:extLst>
          </p:cNvPr>
          <p:cNvCxnSpPr>
            <a:cxnSpLocks/>
            <a:stCxn id="118" idx="2"/>
            <a:endCxn id="92" idx="1"/>
          </p:cNvCxnSpPr>
          <p:nvPr/>
        </p:nvCxnSpPr>
        <p:spPr>
          <a:xfrm>
            <a:off x="9376975" y="1141590"/>
            <a:ext cx="1268651" cy="16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C82660E-7094-4F6B-A157-295549452ECB}"/>
              </a:ext>
            </a:extLst>
          </p:cNvPr>
          <p:cNvSpPr/>
          <p:nvPr/>
        </p:nvSpPr>
        <p:spPr>
          <a:xfrm>
            <a:off x="6517584" y="1563717"/>
            <a:ext cx="1513233" cy="993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Unauthorised report access repository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7227F41-CAD5-4D2D-933E-C4C8959EA940}"/>
              </a:ext>
            </a:extLst>
          </p:cNvPr>
          <p:cNvCxnSpPr>
            <a:cxnSpLocks/>
            <a:stCxn id="24" idx="2"/>
            <a:endCxn id="100" idx="0"/>
          </p:cNvCxnSpPr>
          <p:nvPr/>
        </p:nvCxnSpPr>
        <p:spPr>
          <a:xfrm flipH="1">
            <a:off x="7274201" y="1196256"/>
            <a:ext cx="84057" cy="36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67CB307-BC20-4D85-A1C7-72C73EF0678D}"/>
              </a:ext>
            </a:extLst>
          </p:cNvPr>
          <p:cNvSpPr/>
          <p:nvPr/>
        </p:nvSpPr>
        <p:spPr>
          <a:xfrm>
            <a:off x="10422835" y="563959"/>
            <a:ext cx="1769165" cy="661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Receive journey report request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4F5C5C-A1D4-4F62-908A-556C109D77A8}"/>
              </a:ext>
            </a:extLst>
          </p:cNvPr>
          <p:cNvSpPr/>
          <p:nvPr/>
        </p:nvSpPr>
        <p:spPr>
          <a:xfrm>
            <a:off x="10421422" y="1398806"/>
            <a:ext cx="1769165" cy="69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Decode journey report request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5B62AF7-EF02-4F7F-9CAD-2644AFF72DA1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306005" y="1225031"/>
            <a:ext cx="1413" cy="17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FF09E83-EA06-4534-A148-9BE55EF61B87}"/>
              </a:ext>
            </a:extLst>
          </p:cNvPr>
          <p:cNvSpPr/>
          <p:nvPr/>
        </p:nvSpPr>
        <p:spPr>
          <a:xfrm>
            <a:off x="8531081" y="406095"/>
            <a:ext cx="1691788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Journey report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45F737D-7465-43A6-9EB4-119415B60B02}"/>
              </a:ext>
            </a:extLst>
          </p:cNvPr>
          <p:cNvCxnSpPr>
            <a:stCxn id="118" idx="3"/>
            <a:endCxn id="104" idx="1"/>
          </p:cNvCxnSpPr>
          <p:nvPr/>
        </p:nvCxnSpPr>
        <p:spPr>
          <a:xfrm>
            <a:off x="10222869" y="773843"/>
            <a:ext cx="199966" cy="12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560AE2-E8DC-45A6-9282-43E973823FFD}"/>
              </a:ext>
            </a:extLst>
          </p:cNvPr>
          <p:cNvCxnSpPr>
            <a:stCxn id="118" idx="1"/>
            <a:endCxn id="24" idx="3"/>
          </p:cNvCxnSpPr>
          <p:nvPr/>
        </p:nvCxnSpPr>
        <p:spPr>
          <a:xfrm flipH="1">
            <a:off x="8287566" y="773843"/>
            <a:ext cx="24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21667DE-4BC4-4DC6-8A7D-9B912ABCC472}"/>
              </a:ext>
            </a:extLst>
          </p:cNvPr>
          <p:cNvCxnSpPr>
            <a:stCxn id="118" idx="2"/>
            <a:endCxn id="41" idx="0"/>
          </p:cNvCxnSpPr>
          <p:nvPr/>
        </p:nvCxnSpPr>
        <p:spPr>
          <a:xfrm flipH="1">
            <a:off x="9118295" y="1141590"/>
            <a:ext cx="258680" cy="99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0FE399F-5BFA-4934-8B23-01BCFD125033}"/>
              </a:ext>
            </a:extLst>
          </p:cNvPr>
          <p:cNvCxnSpPr>
            <a:stCxn id="84" idx="1"/>
            <a:endCxn id="6" idx="3"/>
          </p:cNvCxnSpPr>
          <p:nvPr/>
        </p:nvCxnSpPr>
        <p:spPr>
          <a:xfrm flipH="1">
            <a:off x="2077280" y="2773020"/>
            <a:ext cx="30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57DFE34-1A30-42C9-942E-EA4686500E42}"/>
              </a:ext>
            </a:extLst>
          </p:cNvPr>
          <p:cNvSpPr/>
          <p:nvPr/>
        </p:nvSpPr>
        <p:spPr>
          <a:xfrm>
            <a:off x="245035" y="4859220"/>
            <a:ext cx="1632141" cy="1178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Decode on-line driver registration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910EE0A-A18C-4B92-8BED-A28838C1CC7E}"/>
              </a:ext>
            </a:extLst>
          </p:cNvPr>
          <p:cNvCxnSpPr>
            <a:stCxn id="34" idx="1"/>
            <a:endCxn id="152" idx="3"/>
          </p:cNvCxnSpPr>
          <p:nvPr/>
        </p:nvCxnSpPr>
        <p:spPr>
          <a:xfrm flipH="1">
            <a:off x="1877176" y="5172303"/>
            <a:ext cx="167481" cy="27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9F5C2AC-56EB-45D5-B8A8-DC3BA186D7DE}"/>
              </a:ext>
            </a:extLst>
          </p:cNvPr>
          <p:cNvSpPr/>
          <p:nvPr/>
        </p:nvSpPr>
        <p:spPr>
          <a:xfrm>
            <a:off x="6167480" y="4904825"/>
            <a:ext cx="1632141" cy="1178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Decode on-line vehicle registration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0C15879-3D76-4259-A947-11850AFE9E9D}"/>
              </a:ext>
            </a:extLst>
          </p:cNvPr>
          <p:cNvCxnSpPr>
            <a:endCxn id="157" idx="1"/>
          </p:cNvCxnSpPr>
          <p:nvPr/>
        </p:nvCxnSpPr>
        <p:spPr>
          <a:xfrm>
            <a:off x="6106791" y="5172302"/>
            <a:ext cx="60689" cy="32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4DA3D03-4A00-4255-9698-CE31DF56E415}"/>
              </a:ext>
            </a:extLst>
          </p:cNvPr>
          <p:cNvSpPr/>
          <p:nvPr/>
        </p:nvSpPr>
        <p:spPr>
          <a:xfrm>
            <a:off x="4441352" y="86155"/>
            <a:ext cx="1808922" cy="110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Unauthorised access report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95E1B74-F957-49FA-B1E6-3A676936F9D5}"/>
              </a:ext>
            </a:extLst>
          </p:cNvPr>
          <p:cNvSpPr/>
          <p:nvPr/>
        </p:nvSpPr>
        <p:spPr>
          <a:xfrm>
            <a:off x="4563297" y="1379986"/>
            <a:ext cx="1562928" cy="934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Unauthorised access report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D557ACD-D865-4EBD-BFCE-47CE0D3C684C}"/>
              </a:ext>
            </a:extLst>
          </p:cNvPr>
          <p:cNvCxnSpPr>
            <a:cxnSpLocks/>
            <a:stCxn id="24" idx="1"/>
            <a:endCxn id="160" idx="3"/>
          </p:cNvCxnSpPr>
          <p:nvPr/>
        </p:nvCxnSpPr>
        <p:spPr>
          <a:xfrm flipH="1" flipV="1">
            <a:off x="6250274" y="637747"/>
            <a:ext cx="178675" cy="13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300F120-6AD3-4D8B-B752-38D4285B50E0}"/>
              </a:ext>
            </a:extLst>
          </p:cNvPr>
          <p:cNvCxnSpPr>
            <a:cxnSpLocks/>
            <a:stCxn id="160" idx="2"/>
            <a:endCxn id="161" idx="0"/>
          </p:cNvCxnSpPr>
          <p:nvPr/>
        </p:nvCxnSpPr>
        <p:spPr>
          <a:xfrm flipH="1">
            <a:off x="5344761" y="1189338"/>
            <a:ext cx="1052" cy="19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9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E43C83-12B1-4B8B-A146-450D559C0A91}"/>
              </a:ext>
            </a:extLst>
          </p:cNvPr>
          <p:cNvSpPr/>
          <p:nvPr/>
        </p:nvSpPr>
        <p:spPr>
          <a:xfrm>
            <a:off x="447261" y="238539"/>
            <a:ext cx="1540565" cy="60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BBD-M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B76F1-AF58-4223-AB8D-37CB9D2CBCF9}"/>
              </a:ext>
            </a:extLst>
          </p:cNvPr>
          <p:cNvSpPr/>
          <p:nvPr/>
        </p:nvSpPr>
        <p:spPr>
          <a:xfrm>
            <a:off x="129209" y="974035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journey report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06DBB0-6DB1-490B-8DD1-0FC8E8A68877}"/>
              </a:ext>
            </a:extLst>
          </p:cNvPr>
          <p:cNvSpPr/>
          <p:nvPr/>
        </p:nvSpPr>
        <p:spPr>
          <a:xfrm>
            <a:off x="129208" y="1689652"/>
            <a:ext cx="1769165" cy="612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journey report request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FA2F66-448A-4EC4-AFC6-CDE0BA0F095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13791" y="1560443"/>
            <a:ext cx="1" cy="12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40B5E-8C90-4AF1-8941-3C4B2F9EB934}"/>
              </a:ext>
            </a:extLst>
          </p:cNvPr>
          <p:cNvSpPr/>
          <p:nvPr/>
        </p:nvSpPr>
        <p:spPr>
          <a:xfrm>
            <a:off x="2428462" y="1628363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Receive journey 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9BBFD4-0EBB-4D69-8046-3B099D8D0173}"/>
              </a:ext>
            </a:extLst>
          </p:cNvPr>
          <p:cNvSpPr/>
          <p:nvPr/>
        </p:nvSpPr>
        <p:spPr>
          <a:xfrm>
            <a:off x="2428461" y="2343979"/>
            <a:ext cx="1769165" cy="924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Decode journey report received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B74519-D1E6-44BE-B63C-31983525E76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313044" y="2214771"/>
            <a:ext cx="1" cy="1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044E7-A5B7-4A07-961E-E68CAB803975}"/>
              </a:ext>
            </a:extLst>
          </p:cNvPr>
          <p:cNvSpPr/>
          <p:nvPr/>
        </p:nvSpPr>
        <p:spPr>
          <a:xfrm>
            <a:off x="2428461" y="974035"/>
            <a:ext cx="1789043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Display journey report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3C07FC-3B05-4751-8311-C0BB8D401CF2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 flipH="1">
            <a:off x="3313045" y="1441174"/>
            <a:ext cx="9938" cy="18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9020B09-C104-4E53-974D-69D8B7D4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930" y="5445759"/>
            <a:ext cx="1949230" cy="11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6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493630-52E6-418A-B267-9C488F7B14FA}"/>
              </a:ext>
            </a:extLst>
          </p:cNvPr>
          <p:cNvSpPr/>
          <p:nvPr/>
        </p:nvSpPr>
        <p:spPr>
          <a:xfrm>
            <a:off x="7171082" y="1071558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vehicle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85775-A82D-45BB-9D8B-B57008AAC708}"/>
              </a:ext>
            </a:extLst>
          </p:cNvPr>
          <p:cNvSpPr/>
          <p:nvPr/>
        </p:nvSpPr>
        <p:spPr>
          <a:xfrm>
            <a:off x="7275443" y="34574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vehicle registration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CD24F-EC77-4B54-A708-667C56F16B2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055665" y="780009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4F490-3D7A-468F-ACE5-9689707321D3}"/>
              </a:ext>
            </a:extLst>
          </p:cNvPr>
          <p:cNvSpPr/>
          <p:nvPr/>
        </p:nvSpPr>
        <p:spPr>
          <a:xfrm>
            <a:off x="5088006" y="1071558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driver registration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32F0E-F733-4484-92D8-735895C8AEE6}"/>
              </a:ext>
            </a:extLst>
          </p:cNvPr>
          <p:cNvSpPr/>
          <p:nvPr/>
        </p:nvSpPr>
        <p:spPr>
          <a:xfrm>
            <a:off x="5192367" y="34574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driver registration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DC617A-7860-49EE-9FE5-B0DA83B84F5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972589" y="780009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B73281-5B6E-42FD-90A9-86DF0FA98C05}"/>
              </a:ext>
            </a:extLst>
          </p:cNvPr>
          <p:cNvSpPr/>
          <p:nvPr/>
        </p:nvSpPr>
        <p:spPr>
          <a:xfrm>
            <a:off x="3469583" y="34574"/>
            <a:ext cx="1341783" cy="747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WKWYL GPS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6BD95C-BB89-4AB1-9D38-DA72D2242F92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163126" y="408120"/>
            <a:ext cx="306457" cy="1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D8C98E1-A1C6-465E-AA98-365902B66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881"/>
          <a:stretch/>
        </p:blipFill>
        <p:spPr>
          <a:xfrm>
            <a:off x="9720469" y="177030"/>
            <a:ext cx="1758455" cy="1366501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200A882-C021-4A13-960E-8CBF31643DCB}"/>
              </a:ext>
            </a:extLst>
          </p:cNvPr>
          <p:cNvSpPr/>
          <p:nvPr/>
        </p:nvSpPr>
        <p:spPr>
          <a:xfrm>
            <a:off x="381695" y="1876627"/>
            <a:ext cx="1659614" cy="74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vehicle speed/location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1EF34CC6-1457-408B-A8BC-47EED9A6D408}"/>
              </a:ext>
            </a:extLst>
          </p:cNvPr>
          <p:cNvSpPr/>
          <p:nvPr/>
        </p:nvSpPr>
        <p:spPr>
          <a:xfrm>
            <a:off x="2346226" y="3212786"/>
            <a:ext cx="2117035" cy="126226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E9AFDE-B272-42C7-A7E9-C589789D0FF3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2041309" y="2247467"/>
            <a:ext cx="42962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B4D9E78-6828-47CC-B489-00022564425B}"/>
              </a:ext>
            </a:extLst>
          </p:cNvPr>
          <p:cNvSpPr/>
          <p:nvPr/>
        </p:nvSpPr>
        <p:spPr>
          <a:xfrm>
            <a:off x="2470935" y="1750621"/>
            <a:ext cx="1897905" cy="9936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1D89CD-F6CE-4C70-B006-4BCAF99D8C9A}"/>
              </a:ext>
            </a:extLst>
          </p:cNvPr>
          <p:cNvCxnSpPr>
            <a:cxnSpLocks/>
            <a:stCxn id="27" idx="2"/>
            <a:endCxn id="24" idx="1"/>
          </p:cNvCxnSpPr>
          <p:nvPr/>
        </p:nvCxnSpPr>
        <p:spPr>
          <a:xfrm flipH="1">
            <a:off x="3404744" y="2744313"/>
            <a:ext cx="15144" cy="46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DFA8A7C-4C48-4FD0-B607-B2AE2E61D24F}"/>
              </a:ext>
            </a:extLst>
          </p:cNvPr>
          <p:cNvSpPr/>
          <p:nvPr/>
        </p:nvSpPr>
        <p:spPr>
          <a:xfrm>
            <a:off x="2025688" y="4809239"/>
            <a:ext cx="2758110" cy="288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Behaviour Monitor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C74386-38CB-4F72-8DFD-5F9B93804DF1}"/>
              </a:ext>
            </a:extLst>
          </p:cNvPr>
          <p:cNvCxnSpPr>
            <a:cxnSpLocks/>
            <a:stCxn id="31" idx="0"/>
            <a:endCxn id="24" idx="3"/>
          </p:cNvCxnSpPr>
          <p:nvPr/>
        </p:nvCxnSpPr>
        <p:spPr>
          <a:xfrm flipV="1">
            <a:off x="3404743" y="4475055"/>
            <a:ext cx="1" cy="33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ylinder 41">
            <a:extLst>
              <a:ext uri="{FF2B5EF4-FFF2-40B4-BE49-F238E27FC236}">
                <a16:creationId xmlns:a16="http://schemas.microsoft.com/office/drawing/2014/main" id="{BC9346CC-B2C4-4077-BFB7-ECAB8A6C3421}"/>
              </a:ext>
            </a:extLst>
          </p:cNvPr>
          <p:cNvSpPr/>
          <p:nvPr/>
        </p:nvSpPr>
        <p:spPr>
          <a:xfrm>
            <a:off x="271303" y="3410478"/>
            <a:ext cx="1668595" cy="86688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1EFBB-AC07-4527-A103-C1DFBC6F52C4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“Process” Structure</a:t>
            </a:r>
            <a:endParaRPr lang="en-NZ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D95203-F8F3-40D9-AF91-DC164EA7352C}"/>
              </a:ext>
            </a:extLst>
          </p:cNvPr>
          <p:cNvCxnSpPr>
            <a:stCxn id="24" idx="2"/>
            <a:endCxn id="42" idx="4"/>
          </p:cNvCxnSpPr>
          <p:nvPr/>
        </p:nvCxnSpPr>
        <p:spPr>
          <a:xfrm flipH="1" flipV="1">
            <a:off x="1939898" y="3843920"/>
            <a:ext cx="406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39F7218-9501-4A10-BC93-682553D94097}"/>
              </a:ext>
            </a:extLst>
          </p:cNvPr>
          <p:cNvSpPr/>
          <p:nvPr/>
        </p:nvSpPr>
        <p:spPr>
          <a:xfrm>
            <a:off x="214576" y="967061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BBD-Ops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6319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“Process” Structure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BBD-Ops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FB40B-393E-47C8-8A10-B800EDE7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0" y="1814434"/>
            <a:ext cx="3600000" cy="2025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08A71B-1411-4EE3-AE4B-8D5DD347F769}"/>
              </a:ext>
            </a:extLst>
          </p:cNvPr>
          <p:cNvSpPr/>
          <p:nvPr/>
        </p:nvSpPr>
        <p:spPr>
          <a:xfrm>
            <a:off x="3674410" y="695739"/>
            <a:ext cx="1434303" cy="447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205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B98B2-98E5-4B43-A14D-CA9709A61CEF}"/>
              </a:ext>
            </a:extLst>
          </p:cNvPr>
          <p:cNvSpPr/>
          <p:nvPr/>
        </p:nvSpPr>
        <p:spPr>
          <a:xfrm>
            <a:off x="198783" y="149087"/>
            <a:ext cx="1928191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Layered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28848-0A27-4EFD-82D1-8DDA390D69E9}"/>
              </a:ext>
            </a:extLst>
          </p:cNvPr>
          <p:cNvSpPr/>
          <p:nvPr/>
        </p:nvSpPr>
        <p:spPr>
          <a:xfrm>
            <a:off x="1113182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Presentation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4CF4F-FA29-400F-8321-2B0F7F31BC02}"/>
              </a:ext>
            </a:extLst>
          </p:cNvPr>
          <p:cNvSpPr/>
          <p:nvPr/>
        </p:nvSpPr>
        <p:spPr>
          <a:xfrm>
            <a:off x="5032513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63D9A-59F4-4AAE-A32D-873561FDC321}"/>
              </a:ext>
            </a:extLst>
          </p:cNvPr>
          <p:cNvSpPr/>
          <p:nvPr/>
        </p:nvSpPr>
        <p:spPr>
          <a:xfrm>
            <a:off x="8580782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C055F-98F7-4C88-8C4B-7FFBDBF3DB92}"/>
              </a:ext>
            </a:extLst>
          </p:cNvPr>
          <p:cNvSpPr/>
          <p:nvPr/>
        </p:nvSpPr>
        <p:spPr>
          <a:xfrm>
            <a:off x="5227983" y="2623930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D7A2E-B05E-4097-B105-CDC8C282BDDF}"/>
              </a:ext>
            </a:extLst>
          </p:cNvPr>
          <p:cNvSpPr/>
          <p:nvPr/>
        </p:nvSpPr>
        <p:spPr>
          <a:xfrm>
            <a:off x="8779565" y="2623929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7C7FD7-5B0C-4569-AEE8-5C65FFB88A3A}"/>
              </a:ext>
            </a:extLst>
          </p:cNvPr>
          <p:cNvSpPr/>
          <p:nvPr/>
        </p:nvSpPr>
        <p:spPr>
          <a:xfrm>
            <a:off x="1311965" y="2471530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D33AF1-AC5A-493F-96CB-50AA85C80599}"/>
              </a:ext>
            </a:extLst>
          </p:cNvPr>
          <p:cNvCxnSpPr/>
          <p:nvPr/>
        </p:nvCxnSpPr>
        <p:spPr>
          <a:xfrm>
            <a:off x="2673626" y="2882348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DC8CD4-FBF4-46DF-86A1-B4ACCD760583}"/>
              </a:ext>
            </a:extLst>
          </p:cNvPr>
          <p:cNvCxnSpPr/>
          <p:nvPr/>
        </p:nvCxnSpPr>
        <p:spPr>
          <a:xfrm>
            <a:off x="2604052" y="4684643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EBA086-EE8B-4CCA-998C-531ECDAEE69F}"/>
              </a:ext>
            </a:extLst>
          </p:cNvPr>
          <p:cNvCxnSpPr/>
          <p:nvPr/>
        </p:nvCxnSpPr>
        <p:spPr>
          <a:xfrm>
            <a:off x="6629400" y="2882348"/>
            <a:ext cx="195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376F8E-9C26-48C0-8C87-53B4FCBCF232}"/>
              </a:ext>
            </a:extLst>
          </p:cNvPr>
          <p:cNvCxnSpPr/>
          <p:nvPr/>
        </p:nvCxnSpPr>
        <p:spPr>
          <a:xfrm>
            <a:off x="6523383" y="4678017"/>
            <a:ext cx="195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1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“Process” Structure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BBD-M</a:t>
            </a:r>
          </a:p>
        </p:txBody>
      </p:sp>
    </p:spTree>
    <p:extLst>
      <p:ext uri="{BB962C8B-B14F-4D97-AF65-F5344CB8AC3E}">
        <p14:creationId xmlns:p14="http://schemas.microsoft.com/office/powerpoint/2010/main" val="421500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E84395-9E2F-4466-95DA-2F166D693F73}"/>
              </a:ext>
            </a:extLst>
          </p:cNvPr>
          <p:cNvSpPr/>
          <p:nvPr/>
        </p:nvSpPr>
        <p:spPr>
          <a:xfrm>
            <a:off x="7532205" y="3658442"/>
            <a:ext cx="1361661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WKWYL API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1A72F-2C5B-48DE-BAA1-27FC59D303D6}"/>
              </a:ext>
            </a:extLst>
          </p:cNvPr>
          <p:cNvSpPr/>
          <p:nvPr/>
        </p:nvSpPr>
        <p:spPr>
          <a:xfrm>
            <a:off x="2395331" y="5864087"/>
            <a:ext cx="1361661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Generate report</a:t>
            </a:r>
            <a:endParaRPr lang="en-N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5080-5D0E-4130-80ED-18C09C6E2A2F}"/>
              </a:ext>
            </a:extLst>
          </p:cNvPr>
          <p:cNvSpPr/>
          <p:nvPr/>
        </p:nvSpPr>
        <p:spPr>
          <a:xfrm>
            <a:off x="1080878" y="4079599"/>
            <a:ext cx="1572870" cy="875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Journey Information Repository</a:t>
            </a:r>
            <a:endParaRPr lang="en-N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6F3A3-96BE-4ED6-BFE6-5E9A772D7C9D}"/>
              </a:ext>
            </a:extLst>
          </p:cNvPr>
          <p:cNvSpPr/>
          <p:nvPr/>
        </p:nvSpPr>
        <p:spPr>
          <a:xfrm>
            <a:off x="10300254" y="914399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Estimator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9DE2B-F33A-4F5B-AAE2-F2570CFDE40F}"/>
              </a:ext>
            </a:extLst>
          </p:cNvPr>
          <p:cNvSpPr/>
          <p:nvPr/>
        </p:nvSpPr>
        <p:spPr>
          <a:xfrm>
            <a:off x="9896063" y="2178327"/>
            <a:ext cx="1822173" cy="1199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vehicle Location/speed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6F131F-B537-404E-A4E4-AB60BACF2041}"/>
              </a:ext>
            </a:extLst>
          </p:cNvPr>
          <p:cNvSpPr/>
          <p:nvPr/>
        </p:nvSpPr>
        <p:spPr>
          <a:xfrm>
            <a:off x="9896063" y="4403035"/>
            <a:ext cx="1417982" cy="554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Driver Information</a:t>
            </a:r>
            <a:endParaRPr lang="en-NZ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52239B-F64D-4652-8FE5-313EB262BFB3}"/>
              </a:ext>
            </a:extLst>
          </p:cNvPr>
          <p:cNvSpPr/>
          <p:nvPr/>
        </p:nvSpPr>
        <p:spPr>
          <a:xfrm>
            <a:off x="9876184" y="5224670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History</a:t>
            </a:r>
            <a:endParaRPr lang="en-N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FD6D2B-77E3-467C-8B0D-89110084F184}"/>
              </a:ext>
            </a:extLst>
          </p:cNvPr>
          <p:cNvSpPr/>
          <p:nvPr/>
        </p:nvSpPr>
        <p:spPr>
          <a:xfrm>
            <a:off x="9876184" y="5983357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Operations</a:t>
            </a:r>
            <a:endParaRPr lang="en-N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2DF11-1DA0-443F-96CB-69D385E857D2}"/>
              </a:ext>
            </a:extLst>
          </p:cNvPr>
          <p:cNvSpPr/>
          <p:nvPr/>
        </p:nvSpPr>
        <p:spPr>
          <a:xfrm>
            <a:off x="641074" y="5817703"/>
            <a:ext cx="1361661" cy="602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Process report</a:t>
            </a:r>
            <a:endParaRPr lang="en-N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E22539-2E7F-4E8D-B25A-605AC784A690}"/>
              </a:ext>
            </a:extLst>
          </p:cNvPr>
          <p:cNvSpPr/>
          <p:nvPr/>
        </p:nvSpPr>
        <p:spPr>
          <a:xfrm>
            <a:off x="2749827" y="3307258"/>
            <a:ext cx="1361661" cy="3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Broker</a:t>
            </a:r>
            <a:endParaRPr lang="en-NZ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7C57F6-5A47-47E2-84E5-DA748E5848BF}"/>
              </a:ext>
            </a:extLst>
          </p:cNvPr>
          <p:cNvSpPr/>
          <p:nvPr/>
        </p:nvSpPr>
        <p:spPr>
          <a:xfrm>
            <a:off x="824945" y="3278268"/>
            <a:ext cx="1361661" cy="3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GPS module</a:t>
            </a:r>
            <a:endParaRPr lang="en-NZ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746FBA-BA87-4F50-9D40-D58680EC9BDD}"/>
              </a:ext>
            </a:extLst>
          </p:cNvPr>
          <p:cNvGrpSpPr/>
          <p:nvPr/>
        </p:nvGrpSpPr>
        <p:grpSpPr>
          <a:xfrm>
            <a:off x="7005490" y="407484"/>
            <a:ext cx="2166731" cy="1421296"/>
            <a:chOff x="5365474" y="298174"/>
            <a:chExt cx="2166731" cy="10138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CAC392-FAD6-42EE-BA6B-97796588A9D5}"/>
                </a:ext>
              </a:extLst>
            </p:cNvPr>
            <p:cNvSpPr/>
            <p:nvPr/>
          </p:nvSpPr>
          <p:spPr>
            <a:xfrm>
              <a:off x="5365474" y="987288"/>
              <a:ext cx="1958009" cy="3247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Send on-line registration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1A79D1-CB26-4377-B757-4F1A2AD9487E}"/>
                </a:ext>
              </a:extLst>
            </p:cNvPr>
            <p:cNvSpPr/>
            <p:nvPr/>
          </p:nvSpPr>
          <p:spPr>
            <a:xfrm>
              <a:off x="5365474" y="298174"/>
              <a:ext cx="2166731" cy="354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Process on-line registration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4DBA4D5-EB8C-45BB-8DFD-C2C5C640AE99}"/>
                </a:ext>
              </a:extLst>
            </p:cNvPr>
            <p:cNvCxnSpPr>
              <a:cxnSpLocks/>
            </p:cNvCxnSpPr>
            <p:nvPr/>
          </p:nvCxnSpPr>
          <p:spPr>
            <a:xfrm>
              <a:off x="6344478" y="652670"/>
              <a:ext cx="0" cy="331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CB168AC-3379-47CD-B0CC-5E2A16C8603F}"/>
              </a:ext>
            </a:extLst>
          </p:cNvPr>
          <p:cNvSpPr/>
          <p:nvPr/>
        </p:nvSpPr>
        <p:spPr>
          <a:xfrm>
            <a:off x="5347252" y="2758968"/>
            <a:ext cx="1417982" cy="582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Real time tracking</a:t>
            </a:r>
            <a:endParaRPr lang="en-NZ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904CE2-561B-446C-BDE0-A0163D867FCA}"/>
              </a:ext>
            </a:extLst>
          </p:cNvPr>
          <p:cNvGrpSpPr/>
          <p:nvPr/>
        </p:nvGrpSpPr>
        <p:grpSpPr>
          <a:xfrm>
            <a:off x="152400" y="79948"/>
            <a:ext cx="2034206" cy="1748852"/>
            <a:chOff x="149088" y="405848"/>
            <a:chExt cx="2339008" cy="18934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0E5B91-1AE7-4061-B0D8-DD7E18A8B2FA}"/>
                </a:ext>
              </a:extLst>
            </p:cNvPr>
            <p:cNvSpPr/>
            <p:nvPr/>
          </p:nvSpPr>
          <p:spPr>
            <a:xfrm>
              <a:off x="149088" y="405848"/>
              <a:ext cx="2083902" cy="5930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Send vehicle Location/speed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31ED19-E433-44F5-9123-C18F427D8D51}"/>
                </a:ext>
              </a:extLst>
            </p:cNvPr>
            <p:cNvSpPr/>
            <p:nvPr/>
          </p:nvSpPr>
          <p:spPr>
            <a:xfrm>
              <a:off x="155714" y="1351721"/>
              <a:ext cx="2332382" cy="947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Encode/decode vehicle location/speed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3226F47-2AF0-40C9-91CB-279FD075AE2D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1191039" y="998883"/>
              <a:ext cx="0" cy="352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2E9200D-15C3-4FCF-A37A-E78E92CCD17D}"/>
              </a:ext>
            </a:extLst>
          </p:cNvPr>
          <p:cNvSpPr/>
          <p:nvPr/>
        </p:nvSpPr>
        <p:spPr>
          <a:xfrm>
            <a:off x="2690222" y="977336"/>
            <a:ext cx="1596885" cy="851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B50EB4-B43E-4888-9D7F-D90F69C68F9B}"/>
              </a:ext>
            </a:extLst>
          </p:cNvPr>
          <p:cNvSpPr/>
          <p:nvPr/>
        </p:nvSpPr>
        <p:spPr>
          <a:xfrm>
            <a:off x="2395331" y="2201525"/>
            <a:ext cx="2279343" cy="775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BCD218-F96C-4DA3-8D74-F1783FF896BA}"/>
              </a:ext>
            </a:extLst>
          </p:cNvPr>
          <p:cNvCxnSpPr>
            <a:stCxn id="29" idx="1"/>
            <a:endCxn id="9" idx="3"/>
          </p:cNvCxnSpPr>
          <p:nvPr/>
        </p:nvCxnSpPr>
        <p:spPr>
          <a:xfrm flipH="1" flipV="1">
            <a:off x="2186606" y="1391205"/>
            <a:ext cx="503616" cy="1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ED8F22-E2D7-43B4-9ADB-F97BEEF1DD99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3488665" y="1828780"/>
            <a:ext cx="46338" cy="37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D2C3E1B-D49A-4414-AE6C-CC59355770EA}"/>
              </a:ext>
            </a:extLst>
          </p:cNvPr>
          <p:cNvSpPr/>
          <p:nvPr/>
        </p:nvSpPr>
        <p:spPr>
          <a:xfrm>
            <a:off x="7185991" y="4762086"/>
            <a:ext cx="1351721" cy="68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Operations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2916E3-0D00-42C5-AA53-A5658301C7D2}"/>
              </a:ext>
            </a:extLst>
          </p:cNvPr>
          <p:cNvSpPr/>
          <p:nvPr/>
        </p:nvSpPr>
        <p:spPr>
          <a:xfrm>
            <a:off x="4204252" y="4095764"/>
            <a:ext cx="1242391" cy="66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Reporting to Police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C886AE-1E64-46C6-ABFF-55ED83AC8387}"/>
              </a:ext>
            </a:extLst>
          </p:cNvPr>
          <p:cNvSpPr/>
          <p:nvPr/>
        </p:nvSpPr>
        <p:spPr>
          <a:xfrm>
            <a:off x="5695121" y="4068432"/>
            <a:ext cx="1242391" cy="66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Reporting to NZTA</a:t>
            </a:r>
          </a:p>
        </p:txBody>
      </p:sp>
    </p:spTree>
    <p:extLst>
      <p:ext uri="{BB962C8B-B14F-4D97-AF65-F5344CB8AC3E}">
        <p14:creationId xmlns:p14="http://schemas.microsoft.com/office/powerpoint/2010/main" val="249971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275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Lee</dc:creator>
  <cp:lastModifiedBy>Mike Lee</cp:lastModifiedBy>
  <cp:revision>206</cp:revision>
  <dcterms:created xsi:type="dcterms:W3CDTF">2017-10-13T04:01:19Z</dcterms:created>
  <dcterms:modified xsi:type="dcterms:W3CDTF">2017-10-15T02:30:29Z</dcterms:modified>
</cp:coreProperties>
</file>