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8" r:id="rId6"/>
    <p:sldId id="266" r:id="rId7"/>
    <p:sldId id="263" r:id="rId8"/>
    <p:sldId id="267" r:id="rId9"/>
    <p:sldId id="272" r:id="rId10"/>
    <p:sldId id="269" r:id="rId11"/>
    <p:sldId id="270" r:id="rId12"/>
    <p:sldId id="271" r:id="rId13"/>
    <p:sldId id="262" r:id="rId14"/>
    <p:sldId id="265" r:id="rId15"/>
    <p:sldId id="264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53CF-7475-41BC-B184-08D054A9B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E8959-B885-496D-AE95-716913EBD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B2621-C9E3-45D8-A49F-E7717CB8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CB1BA-1798-4565-8325-77C529B4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B0BC0-1A86-49C1-B320-E845ECFF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36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CBA9-E3FF-413B-8D5F-DB3355CB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F965F-1682-4319-8489-8F67B4E2E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DE343-AA51-49A8-8949-D2350EF0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D490F-2921-444F-B3EF-34727442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C82E-6040-4C71-AA47-628AA72A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495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FD60C-0F32-411C-A9E0-477DBABB3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87DC3-F264-43CA-B0F3-A2BFE9824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7B274-52CC-448C-BB92-8D81A9E7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795C9-DD7D-42E5-9BFD-CCB37E5B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34B28-6511-4039-8FB3-3D3B46DB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92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7052-1CAF-4267-A937-7EFA4666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6C6A2-B06F-4E96-9C63-4D238119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31007-8288-43CA-ADF2-10D8FA14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EDE72-2D9F-4248-982B-15C34EEF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BA5A9-0E8F-4EE7-B2F9-AAFD77E5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639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447F-5876-4DA2-9344-D580B4AA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C09D7-5D57-49B0-9B08-1F3743843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BE329-46E9-4576-892D-E889529D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1A31C-D14E-427A-977B-6E3B7B2D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2798A-F583-43CC-9D65-D07E839A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303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B599-DD2C-4EA1-BA5A-AF5C8B5A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9A4F-177C-4A20-A9B5-B3538729B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B8389-7840-401C-9ECB-84F75B877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4B650-012D-460F-B58A-A4345FA8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F517C-3344-4628-B204-8AA9099F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575D-BE79-4015-AF3A-F976D2DC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438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AD14-9A6B-41F1-AC52-361AFAB4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DF27E-AFC0-497F-93DE-A9FCDB050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35F58-CF56-4432-8E90-09919A2A2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F44A9-18DA-4E3F-B66E-D9186985E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41C0C-9F37-4A04-9C4F-5AA0033B2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80D94-938D-45DD-9468-A82F2A30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1368B-5AC5-44EE-9CD0-F43515F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665A0-8FC6-4BAB-A0D5-01733AB9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463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0AF7-A49F-4534-8A17-4B2AB98E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3021E-AACB-4192-A510-A8450EDE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E48B2-C76A-4C46-A930-5F053E4D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65355-CCAC-4194-ABCD-BDDDBDA0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979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19099-AB90-4F33-849E-5E3E1A47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0865F-F553-4682-880F-360E0C91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84BD3-5882-463A-923F-51B2C061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240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A60D-4DEC-414B-B97B-98C26C89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BF71D-C618-466B-927D-A7872C1F6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CA130-3818-40BE-8CF6-17A171B8A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30341-D5CE-4A0E-9DB4-3F835790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D6969-CF92-450F-86F6-CF7F8CE0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7BE3C-2A06-467B-828C-0F65224B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274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E20C-5455-4B8F-A32B-81ACC28D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33A4B-EC00-4A37-8922-ECFD065E5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9537A-C081-4EB3-9CBD-0F4AA06B0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3C481-5BCE-4415-A53A-093EB06F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94D76-A933-4873-AE27-F9FB3B0E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989A9-321F-4E42-A3DF-12CB5603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586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70B09-4260-4296-BB15-41506F60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148C8-B3FE-4368-A05E-F08638163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8593E-B51B-4A8C-B64E-B1DA56F02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7F653-1A53-42F6-A1DF-1BB761CDA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3A743-36B7-4DE1-902C-0CA132F97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718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935EF-4B24-4A4B-A0CE-717A116F8277}"/>
              </a:ext>
            </a:extLst>
          </p:cNvPr>
          <p:cNvSpPr/>
          <p:nvPr/>
        </p:nvSpPr>
        <p:spPr>
          <a:xfrm>
            <a:off x="1311965" y="1742830"/>
            <a:ext cx="1993944" cy="741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BBD-V (Mobile Devices)</a:t>
            </a:r>
            <a:endParaRPr lang="en-NZ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799F79-4A3A-433C-8CE5-6B92E575C055}"/>
              </a:ext>
            </a:extLst>
          </p:cNvPr>
          <p:cNvSpPr/>
          <p:nvPr/>
        </p:nvSpPr>
        <p:spPr>
          <a:xfrm>
            <a:off x="1163472" y="3479372"/>
            <a:ext cx="1993945" cy="662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BBD-M (Journey Information)</a:t>
            </a:r>
            <a:endParaRPr lang="en-NZ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65750-0088-43BC-BFF5-C3BEAA1D0D5E}"/>
              </a:ext>
            </a:extLst>
          </p:cNvPr>
          <p:cNvSpPr/>
          <p:nvPr/>
        </p:nvSpPr>
        <p:spPr>
          <a:xfrm>
            <a:off x="4516804" y="1949344"/>
            <a:ext cx="3101009" cy="144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BBD-Ops (Central Managing Service)</a:t>
            </a:r>
            <a:endParaRPr lang="en-NZ" sz="1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94D694-4018-45D0-B814-957B58D95665}"/>
              </a:ext>
            </a:extLst>
          </p:cNvPr>
          <p:cNvCxnSpPr>
            <a:stCxn id="4" idx="3"/>
          </p:cNvCxnSpPr>
          <p:nvPr/>
        </p:nvCxnSpPr>
        <p:spPr>
          <a:xfrm>
            <a:off x="3305909" y="2113806"/>
            <a:ext cx="1210895" cy="31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B0F05E-F4DA-4B7E-8E79-88AEC209DA4D}"/>
              </a:ext>
            </a:extLst>
          </p:cNvPr>
          <p:cNvCxnSpPr>
            <a:stCxn id="5" idx="3"/>
          </p:cNvCxnSpPr>
          <p:nvPr/>
        </p:nvCxnSpPr>
        <p:spPr>
          <a:xfrm flipV="1">
            <a:off x="3157417" y="3166793"/>
            <a:ext cx="1359387" cy="64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19C2D64-FD9A-465C-A669-D67365709EE0}"/>
              </a:ext>
            </a:extLst>
          </p:cNvPr>
          <p:cNvSpPr/>
          <p:nvPr/>
        </p:nvSpPr>
        <p:spPr>
          <a:xfrm>
            <a:off x="884583" y="367748"/>
            <a:ext cx="2683565" cy="32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Overall Use Structure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56AC2C-BA21-4780-B564-A0201D030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804" y="367748"/>
            <a:ext cx="13525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4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F3C743-1BEA-4316-B336-118EC9FCDFC5}"/>
              </a:ext>
            </a:extLst>
          </p:cNvPr>
          <p:cNvSpPr txBox="1"/>
          <p:nvPr/>
        </p:nvSpPr>
        <p:spPr>
          <a:xfrm>
            <a:off x="2765767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B3A1D2-D500-446E-B822-8A5647ABA2EC}"/>
              </a:ext>
            </a:extLst>
          </p:cNvPr>
          <p:cNvSpPr/>
          <p:nvPr/>
        </p:nvSpPr>
        <p:spPr>
          <a:xfrm>
            <a:off x="296925" y="1575661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location/speed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137DFE-F287-42A8-BA3F-8332F1C4708A}"/>
              </a:ext>
            </a:extLst>
          </p:cNvPr>
          <p:cNvSpPr/>
          <p:nvPr/>
        </p:nvSpPr>
        <p:spPr>
          <a:xfrm>
            <a:off x="229729" y="172552"/>
            <a:ext cx="2213111" cy="571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BBD-V Deployment Structure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8FDD41E-633D-44B5-8B3A-7ACF2D3F5969}"/>
              </a:ext>
            </a:extLst>
          </p:cNvPr>
          <p:cNvSpPr/>
          <p:nvPr/>
        </p:nvSpPr>
        <p:spPr>
          <a:xfrm>
            <a:off x="301583" y="3114258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registration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A1A1A9-A056-40C3-9C09-33D118C50748}"/>
              </a:ext>
            </a:extLst>
          </p:cNvPr>
          <p:cNvSpPr/>
          <p:nvPr/>
        </p:nvSpPr>
        <p:spPr>
          <a:xfrm>
            <a:off x="294644" y="3948526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driver registration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2C0868-56BA-4A0F-9A9D-A43A78E06DD2}"/>
              </a:ext>
            </a:extLst>
          </p:cNvPr>
          <p:cNvCxnSpPr>
            <a:stCxn id="8" idx="3"/>
          </p:cNvCxnSpPr>
          <p:nvPr/>
        </p:nvCxnSpPr>
        <p:spPr>
          <a:xfrm>
            <a:off x="2036274" y="1848988"/>
            <a:ext cx="729493" cy="3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F0EA32-534F-44C1-9389-B9AB8DD50DA7}"/>
              </a:ext>
            </a:extLst>
          </p:cNvPr>
          <p:cNvCxnSpPr>
            <a:stCxn id="17" idx="3"/>
          </p:cNvCxnSpPr>
          <p:nvPr/>
        </p:nvCxnSpPr>
        <p:spPr>
          <a:xfrm>
            <a:off x="2040932" y="3387585"/>
            <a:ext cx="724835" cy="1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163DA6-E776-4EA3-9555-4BD9AA488812}"/>
              </a:ext>
            </a:extLst>
          </p:cNvPr>
          <p:cNvCxnSpPr>
            <a:stCxn id="18" idx="3"/>
          </p:cNvCxnSpPr>
          <p:nvPr/>
        </p:nvCxnSpPr>
        <p:spPr>
          <a:xfrm flipV="1">
            <a:off x="2033993" y="4214191"/>
            <a:ext cx="731774" cy="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311C16D-822C-4F3D-AF2F-AB9727283ABE}"/>
              </a:ext>
            </a:extLst>
          </p:cNvPr>
          <p:cNvGrpSpPr/>
          <p:nvPr/>
        </p:nvGrpSpPr>
        <p:grpSpPr>
          <a:xfrm>
            <a:off x="3299169" y="5752122"/>
            <a:ext cx="1147786" cy="965555"/>
            <a:chOff x="10217012" y="198783"/>
            <a:chExt cx="1714453" cy="154477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4999320-0AF4-429E-94E8-9C0ADA7B2F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CCB6AF2-2D54-44B0-9F13-C02E6DD3A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8DBBDAA-8A16-4638-9019-BAA435748B96}"/>
              </a:ext>
            </a:extLst>
          </p:cNvPr>
          <p:cNvSpPr txBox="1"/>
          <p:nvPr/>
        </p:nvSpPr>
        <p:spPr>
          <a:xfrm>
            <a:off x="264947" y="1227537"/>
            <a:ext cx="2069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In each car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8A2F5D-2E33-469D-A3D2-367579FC2FCE}"/>
              </a:ext>
            </a:extLst>
          </p:cNvPr>
          <p:cNvSpPr/>
          <p:nvPr/>
        </p:nvSpPr>
        <p:spPr>
          <a:xfrm>
            <a:off x="188843" y="1525491"/>
            <a:ext cx="2047461" cy="7306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593E276-8C04-4F00-93AF-21C7E4E33D1B}"/>
              </a:ext>
            </a:extLst>
          </p:cNvPr>
          <p:cNvSpPr/>
          <p:nvPr/>
        </p:nvSpPr>
        <p:spPr>
          <a:xfrm>
            <a:off x="188843" y="2862470"/>
            <a:ext cx="2182144" cy="199776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4E78AF7-D3D2-46BB-AC06-DBB98CA4C533}"/>
              </a:ext>
            </a:extLst>
          </p:cNvPr>
          <p:cNvSpPr/>
          <p:nvPr/>
        </p:nvSpPr>
        <p:spPr>
          <a:xfrm>
            <a:off x="3633785" y="1977886"/>
            <a:ext cx="1047546" cy="536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</a:t>
            </a:r>
          </a:p>
        </p:txBody>
      </p:sp>
      <p:cxnSp>
        <p:nvCxnSpPr>
          <p:cNvPr id="3" name="Straight Arrow Connector 2"/>
          <p:cNvCxnSpPr>
            <a:endCxn id="31" idx="1"/>
          </p:cNvCxnSpPr>
          <p:nvPr/>
        </p:nvCxnSpPr>
        <p:spPr>
          <a:xfrm flipV="1">
            <a:off x="3104321" y="2246243"/>
            <a:ext cx="529464" cy="9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34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FDDEFF-7CBC-4636-96BC-F2E97EB73F04}"/>
              </a:ext>
            </a:extLst>
          </p:cNvPr>
          <p:cNvSpPr txBox="1"/>
          <p:nvPr/>
        </p:nvSpPr>
        <p:spPr>
          <a:xfrm>
            <a:off x="7165790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Local Area Network</a:t>
            </a:r>
            <a:endParaRPr lang="en-NZ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3C743-1BEA-4316-B336-118EC9FCDFC5}"/>
              </a:ext>
            </a:extLst>
          </p:cNvPr>
          <p:cNvSpPr txBox="1"/>
          <p:nvPr/>
        </p:nvSpPr>
        <p:spPr>
          <a:xfrm>
            <a:off x="2765767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137DFE-F287-42A8-BA3F-8332F1C4708A}"/>
              </a:ext>
            </a:extLst>
          </p:cNvPr>
          <p:cNvSpPr/>
          <p:nvPr/>
        </p:nvSpPr>
        <p:spPr>
          <a:xfrm>
            <a:off x="147657" y="149084"/>
            <a:ext cx="2213111" cy="526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 Deployment Structure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EBF5EC-2E10-4799-ADB5-A183AF811D01}"/>
              </a:ext>
            </a:extLst>
          </p:cNvPr>
          <p:cNvSpPr/>
          <p:nvPr/>
        </p:nvSpPr>
        <p:spPr>
          <a:xfrm>
            <a:off x="4964895" y="288233"/>
            <a:ext cx="1041161" cy="10210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processing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EE6840-29AE-4C50-819C-E290FB908BD1}"/>
              </a:ext>
            </a:extLst>
          </p:cNvPr>
          <p:cNvSpPr/>
          <p:nvPr/>
        </p:nvSpPr>
        <p:spPr>
          <a:xfrm>
            <a:off x="4795484" y="1572981"/>
            <a:ext cx="1014240" cy="536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Driver Monitor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B508EB3-9462-44C6-AE59-8C9A0248EE55}"/>
              </a:ext>
            </a:extLst>
          </p:cNvPr>
          <p:cNvSpPr/>
          <p:nvPr/>
        </p:nvSpPr>
        <p:spPr>
          <a:xfrm>
            <a:off x="3711096" y="5101775"/>
            <a:ext cx="1152939" cy="5565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Realtime tracking process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E96D565-5EA7-4E67-B133-293D2FDA5E37}"/>
              </a:ext>
            </a:extLst>
          </p:cNvPr>
          <p:cNvSpPr/>
          <p:nvPr/>
        </p:nvSpPr>
        <p:spPr>
          <a:xfrm>
            <a:off x="3778974" y="5771930"/>
            <a:ext cx="983824" cy="5063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Reporting to Police process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2A147D-9C02-4FAE-A19E-BDF7A300DAE2}"/>
              </a:ext>
            </a:extLst>
          </p:cNvPr>
          <p:cNvSpPr/>
          <p:nvPr/>
        </p:nvSpPr>
        <p:spPr>
          <a:xfrm>
            <a:off x="3682574" y="2604105"/>
            <a:ext cx="1050184" cy="6856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report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471E0036-001E-4715-A6A7-0F53DA07F5FF}"/>
              </a:ext>
            </a:extLst>
          </p:cNvPr>
          <p:cNvSpPr/>
          <p:nvPr/>
        </p:nvSpPr>
        <p:spPr>
          <a:xfrm>
            <a:off x="8721298" y="4387682"/>
            <a:ext cx="1237771" cy="6559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Journey report DB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3F1B1B22-8F91-45C0-804D-E2EE2B4A745B}"/>
              </a:ext>
            </a:extLst>
          </p:cNvPr>
          <p:cNvSpPr/>
          <p:nvPr/>
        </p:nvSpPr>
        <p:spPr>
          <a:xfrm>
            <a:off x="8691611" y="5734012"/>
            <a:ext cx="1176079" cy="90256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Unauthorised report requests DB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2CE1059-E877-4BED-B241-AA1333C5EA04}"/>
              </a:ext>
            </a:extLst>
          </p:cNvPr>
          <p:cNvSpPr/>
          <p:nvPr/>
        </p:nvSpPr>
        <p:spPr>
          <a:xfrm>
            <a:off x="3381183" y="416843"/>
            <a:ext cx="1230393" cy="8769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processing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770DC01-95D6-49E1-AA81-337766233B8A}"/>
              </a:ext>
            </a:extLst>
          </p:cNvPr>
          <p:cNvSpPr/>
          <p:nvPr/>
        </p:nvSpPr>
        <p:spPr>
          <a:xfrm>
            <a:off x="3378462" y="1555392"/>
            <a:ext cx="1159759" cy="6065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speed/location processing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728332-88F1-4444-B78A-AC9AAD642A20}"/>
              </a:ext>
            </a:extLst>
          </p:cNvPr>
          <p:cNvSpPr/>
          <p:nvPr/>
        </p:nvSpPr>
        <p:spPr>
          <a:xfrm>
            <a:off x="3331474" y="99389"/>
            <a:ext cx="3651864" cy="125422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6468A72-DFEE-471C-8031-9E69F56BF132}"/>
              </a:ext>
            </a:extLst>
          </p:cNvPr>
          <p:cNvSpPr/>
          <p:nvPr/>
        </p:nvSpPr>
        <p:spPr>
          <a:xfrm>
            <a:off x="3671377" y="3769338"/>
            <a:ext cx="1050184" cy="6856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Authorising report requests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7E794FA-DC36-4E66-9027-156E04102129}"/>
              </a:ext>
            </a:extLst>
          </p:cNvPr>
          <p:cNvSpPr/>
          <p:nvPr/>
        </p:nvSpPr>
        <p:spPr>
          <a:xfrm>
            <a:off x="3293762" y="1478248"/>
            <a:ext cx="3232958" cy="77707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67A43A6-A65F-422A-B957-64DF8665D0CF}"/>
              </a:ext>
            </a:extLst>
          </p:cNvPr>
          <p:cNvSpPr/>
          <p:nvPr/>
        </p:nvSpPr>
        <p:spPr>
          <a:xfrm>
            <a:off x="3543405" y="2420019"/>
            <a:ext cx="1377164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38B3CDD-8B7F-43FB-A821-8A265B823F04}"/>
              </a:ext>
            </a:extLst>
          </p:cNvPr>
          <p:cNvSpPr/>
          <p:nvPr/>
        </p:nvSpPr>
        <p:spPr>
          <a:xfrm>
            <a:off x="3525318" y="3671335"/>
            <a:ext cx="1377164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23DE395-7063-4280-9521-6A4BF0AEB89E}"/>
              </a:ext>
            </a:extLst>
          </p:cNvPr>
          <p:cNvGrpSpPr/>
          <p:nvPr/>
        </p:nvGrpSpPr>
        <p:grpSpPr>
          <a:xfrm>
            <a:off x="10668001" y="149084"/>
            <a:ext cx="1349434" cy="1095041"/>
            <a:chOff x="10217012" y="198783"/>
            <a:chExt cx="1714453" cy="15447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75EA4F-A73C-49EE-96B1-834326DF4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8BDC3F0-3249-40A2-868D-A31E42EBBA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0F686E4-EB15-498C-9601-BAC4B32493F5}"/>
              </a:ext>
            </a:extLst>
          </p:cNvPr>
          <p:cNvSpPr txBox="1"/>
          <p:nvPr/>
        </p:nvSpPr>
        <p:spPr>
          <a:xfrm>
            <a:off x="3603173" y="99389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8089FFB-7A17-4943-B6F7-DE15E9E43745}"/>
              </a:ext>
            </a:extLst>
          </p:cNvPr>
          <p:cNvSpPr/>
          <p:nvPr/>
        </p:nvSpPr>
        <p:spPr>
          <a:xfrm>
            <a:off x="3554784" y="4971112"/>
            <a:ext cx="1433254" cy="13402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999622D0-9857-4298-A154-1501EAF1343C}"/>
              </a:ext>
            </a:extLst>
          </p:cNvPr>
          <p:cNvSpPr/>
          <p:nvPr/>
        </p:nvSpPr>
        <p:spPr>
          <a:xfrm>
            <a:off x="8572243" y="311103"/>
            <a:ext cx="1395918" cy="50053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DB</a:t>
            </a:r>
          </a:p>
        </p:txBody>
      </p:sp>
      <p:sp>
        <p:nvSpPr>
          <p:cNvPr id="62" name="Cylinder 61">
            <a:extLst>
              <a:ext uri="{FF2B5EF4-FFF2-40B4-BE49-F238E27FC236}">
                <a16:creationId xmlns:a16="http://schemas.microsoft.com/office/drawing/2014/main" id="{5BE43B2C-AAD1-43EE-9E8B-5C129338DB28}"/>
              </a:ext>
            </a:extLst>
          </p:cNvPr>
          <p:cNvSpPr/>
          <p:nvPr/>
        </p:nvSpPr>
        <p:spPr>
          <a:xfrm>
            <a:off x="8630501" y="1603933"/>
            <a:ext cx="1395918" cy="74804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DB</a:t>
            </a:r>
          </a:p>
        </p:txBody>
      </p:sp>
      <p:sp>
        <p:nvSpPr>
          <p:cNvPr id="63" name="Cylinder 62">
            <a:extLst>
              <a:ext uri="{FF2B5EF4-FFF2-40B4-BE49-F238E27FC236}">
                <a16:creationId xmlns:a16="http://schemas.microsoft.com/office/drawing/2014/main" id="{B7386CF8-6959-4C4C-B48C-40918CD25FF2}"/>
              </a:ext>
            </a:extLst>
          </p:cNvPr>
          <p:cNvSpPr/>
          <p:nvPr/>
        </p:nvSpPr>
        <p:spPr>
          <a:xfrm>
            <a:off x="8613174" y="2888531"/>
            <a:ext cx="1360151" cy="7370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speed/location DB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15A9C3-42AA-43C4-826A-B432969F7F48}"/>
              </a:ext>
            </a:extLst>
          </p:cNvPr>
          <p:cNvSpPr txBox="1"/>
          <p:nvPr/>
        </p:nvSpPr>
        <p:spPr>
          <a:xfrm>
            <a:off x="3779725" y="3453081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F39D78-ABAE-4CB5-BA5D-268937F85DC1}"/>
              </a:ext>
            </a:extLst>
          </p:cNvPr>
          <p:cNvSpPr txBox="1"/>
          <p:nvPr/>
        </p:nvSpPr>
        <p:spPr>
          <a:xfrm>
            <a:off x="3711096" y="2222445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4CBD22-7F1A-4E37-B07A-A68E2A05744F}"/>
              </a:ext>
            </a:extLst>
          </p:cNvPr>
          <p:cNvSpPr txBox="1"/>
          <p:nvPr/>
        </p:nvSpPr>
        <p:spPr>
          <a:xfrm>
            <a:off x="3627501" y="4753240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6198F-9009-4054-ADD6-209F01CC1D0D}"/>
              </a:ext>
            </a:extLst>
          </p:cNvPr>
          <p:cNvSpPr txBox="1"/>
          <p:nvPr/>
        </p:nvSpPr>
        <p:spPr>
          <a:xfrm>
            <a:off x="5850813" y="1605431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93EAB7-A2EC-435A-8F9C-342621DB30E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765767" y="726503"/>
            <a:ext cx="5657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F1BF58-5B57-480A-8CF1-06A553124FBD}"/>
              </a:ext>
            </a:extLst>
          </p:cNvPr>
          <p:cNvCxnSpPr>
            <a:endCxn id="52" idx="1"/>
          </p:cNvCxnSpPr>
          <p:nvPr/>
        </p:nvCxnSpPr>
        <p:spPr>
          <a:xfrm>
            <a:off x="2765767" y="1866786"/>
            <a:ext cx="5279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7A365AD-F72A-4A7E-B79D-997F818C4401}"/>
              </a:ext>
            </a:extLst>
          </p:cNvPr>
          <p:cNvCxnSpPr/>
          <p:nvPr/>
        </p:nvCxnSpPr>
        <p:spPr>
          <a:xfrm>
            <a:off x="2765767" y="2753139"/>
            <a:ext cx="777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3D1C30-481F-4E5E-B102-68EFF3F1DF69}"/>
              </a:ext>
            </a:extLst>
          </p:cNvPr>
          <p:cNvCxnSpPr>
            <a:endCxn id="54" idx="1"/>
          </p:cNvCxnSpPr>
          <p:nvPr/>
        </p:nvCxnSpPr>
        <p:spPr>
          <a:xfrm>
            <a:off x="2765767" y="4198264"/>
            <a:ext cx="75955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D0F0F4C-E602-4BE9-842F-2E26A9270472}"/>
              </a:ext>
            </a:extLst>
          </p:cNvPr>
          <p:cNvCxnSpPr>
            <a:endCxn id="58" idx="1"/>
          </p:cNvCxnSpPr>
          <p:nvPr/>
        </p:nvCxnSpPr>
        <p:spPr>
          <a:xfrm>
            <a:off x="2765767" y="5641230"/>
            <a:ext cx="7890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8C78A88-1AA2-48AA-8B7A-8FFF7EDB2AD4}"/>
              </a:ext>
            </a:extLst>
          </p:cNvPr>
          <p:cNvSpPr/>
          <p:nvPr/>
        </p:nvSpPr>
        <p:spPr>
          <a:xfrm>
            <a:off x="8433889" y="162563"/>
            <a:ext cx="1718720" cy="230610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F99CBDF-8DDA-48E9-98E1-36AFC3A29C29}"/>
              </a:ext>
            </a:extLst>
          </p:cNvPr>
          <p:cNvSpPr/>
          <p:nvPr/>
        </p:nvSpPr>
        <p:spPr>
          <a:xfrm>
            <a:off x="8477751" y="2762861"/>
            <a:ext cx="1680287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22D3C9DD-D276-473F-8640-1930EB7242C7}"/>
              </a:ext>
            </a:extLst>
          </p:cNvPr>
          <p:cNvSpPr/>
          <p:nvPr/>
        </p:nvSpPr>
        <p:spPr>
          <a:xfrm>
            <a:off x="8538846" y="4226310"/>
            <a:ext cx="1596648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C246FC3-3FD6-47A7-A41B-895A5BB7EDA5}"/>
              </a:ext>
            </a:extLst>
          </p:cNvPr>
          <p:cNvSpPr/>
          <p:nvPr/>
        </p:nvSpPr>
        <p:spPr>
          <a:xfrm>
            <a:off x="8524574" y="5658366"/>
            <a:ext cx="1467038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4092C1-F1D7-47B9-8E47-D751408253E1}"/>
              </a:ext>
            </a:extLst>
          </p:cNvPr>
          <p:cNvSpPr txBox="1"/>
          <p:nvPr/>
        </p:nvSpPr>
        <p:spPr>
          <a:xfrm>
            <a:off x="7682948" y="1073426"/>
            <a:ext cx="75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DB Server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413753-5287-46C3-96E5-6363D2BE5868}"/>
              </a:ext>
            </a:extLst>
          </p:cNvPr>
          <p:cNvSpPr txBox="1"/>
          <p:nvPr/>
        </p:nvSpPr>
        <p:spPr>
          <a:xfrm>
            <a:off x="10152609" y="3199975"/>
            <a:ext cx="75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DB Server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284FE6-6EA4-4452-BC4D-E4C088D9CEB6}"/>
              </a:ext>
            </a:extLst>
          </p:cNvPr>
          <p:cNvSpPr txBox="1"/>
          <p:nvPr/>
        </p:nvSpPr>
        <p:spPr>
          <a:xfrm>
            <a:off x="10135494" y="4592561"/>
            <a:ext cx="75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DB Server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4B7BCF7-0DCC-4DB1-A8BA-477BF7DE46D8}"/>
              </a:ext>
            </a:extLst>
          </p:cNvPr>
          <p:cNvSpPr txBox="1"/>
          <p:nvPr/>
        </p:nvSpPr>
        <p:spPr>
          <a:xfrm>
            <a:off x="9991612" y="6065127"/>
            <a:ext cx="75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DB Server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0A9C085-243E-460F-8160-1DDEF72FC13A}"/>
              </a:ext>
            </a:extLst>
          </p:cNvPr>
          <p:cNvCxnSpPr/>
          <p:nvPr/>
        </p:nvCxnSpPr>
        <p:spPr>
          <a:xfrm>
            <a:off x="7504344" y="1728541"/>
            <a:ext cx="929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ABEC0F9-B0B2-4E13-B0C6-918F7C382DDE}"/>
              </a:ext>
            </a:extLst>
          </p:cNvPr>
          <p:cNvCxnSpPr/>
          <p:nvPr/>
        </p:nvCxnSpPr>
        <p:spPr>
          <a:xfrm>
            <a:off x="7504344" y="3199975"/>
            <a:ext cx="9734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7CCF0BF-2EC5-494C-A835-ACE4983DF5E0}"/>
              </a:ext>
            </a:extLst>
          </p:cNvPr>
          <p:cNvCxnSpPr>
            <a:endCxn id="86" idx="1"/>
          </p:cNvCxnSpPr>
          <p:nvPr/>
        </p:nvCxnSpPr>
        <p:spPr>
          <a:xfrm>
            <a:off x="7504344" y="4753239"/>
            <a:ext cx="103450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91FF50D-5D3A-44D3-9BF1-81D420BA76D9}"/>
              </a:ext>
            </a:extLst>
          </p:cNvPr>
          <p:cNvCxnSpPr>
            <a:stCxn id="87" idx="1"/>
          </p:cNvCxnSpPr>
          <p:nvPr/>
        </p:nvCxnSpPr>
        <p:spPr>
          <a:xfrm flipH="1" flipV="1">
            <a:off x="7504344" y="6185295"/>
            <a:ext cx="102023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91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F3C743-1BEA-4316-B336-118EC9FCDFC5}"/>
              </a:ext>
            </a:extLst>
          </p:cNvPr>
          <p:cNvSpPr txBox="1"/>
          <p:nvPr/>
        </p:nvSpPr>
        <p:spPr>
          <a:xfrm>
            <a:off x="2765767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B3A1D2-D500-446E-B822-8A5647ABA2EC}"/>
              </a:ext>
            </a:extLst>
          </p:cNvPr>
          <p:cNvSpPr/>
          <p:nvPr/>
        </p:nvSpPr>
        <p:spPr>
          <a:xfrm>
            <a:off x="536712" y="2179981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Request journey report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137DFE-F287-42A8-BA3F-8332F1C4708A}"/>
              </a:ext>
            </a:extLst>
          </p:cNvPr>
          <p:cNvSpPr/>
          <p:nvPr/>
        </p:nvSpPr>
        <p:spPr>
          <a:xfrm>
            <a:off x="357809" y="636104"/>
            <a:ext cx="2213111" cy="27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BBD-M Deployment Structure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C63D49-AF28-4AC8-92D9-52F6E53DA839}"/>
              </a:ext>
            </a:extLst>
          </p:cNvPr>
          <p:cNvGrpSpPr/>
          <p:nvPr/>
        </p:nvGrpSpPr>
        <p:grpSpPr>
          <a:xfrm>
            <a:off x="3776870" y="599104"/>
            <a:ext cx="1714453" cy="1440000"/>
            <a:chOff x="10217012" y="198783"/>
            <a:chExt cx="1714453" cy="154477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883AFE8-5D44-4E1B-A037-50BCC2E5B9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7415A50-EED7-4788-B54F-2100A43CD5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2AABA45-FDC3-4EA9-96EF-8D92BD695518}"/>
              </a:ext>
            </a:extLst>
          </p:cNvPr>
          <p:cNvSpPr/>
          <p:nvPr/>
        </p:nvSpPr>
        <p:spPr>
          <a:xfrm>
            <a:off x="586409" y="2961861"/>
            <a:ext cx="1639956" cy="417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and displaying reports received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792146-7DCA-4917-AFC2-32BB5CF84F44}"/>
              </a:ext>
            </a:extLst>
          </p:cNvPr>
          <p:cNvSpPr/>
          <p:nvPr/>
        </p:nvSpPr>
        <p:spPr>
          <a:xfrm>
            <a:off x="357810" y="2067339"/>
            <a:ext cx="2117034" cy="142129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C957F-6876-48A4-B315-60DBEEA24D16}"/>
              </a:ext>
            </a:extLst>
          </p:cNvPr>
          <p:cNvSpPr txBox="1"/>
          <p:nvPr/>
        </p:nvSpPr>
        <p:spPr>
          <a:xfrm>
            <a:off x="437322" y="1754329"/>
            <a:ext cx="1838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Each client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82B31D-E072-4803-BFAA-854B0759E11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474844" y="2777987"/>
            <a:ext cx="9342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B0A8185-293D-44D3-A74D-663B05A8AF17}"/>
              </a:ext>
            </a:extLst>
          </p:cNvPr>
          <p:cNvSpPr/>
          <p:nvPr/>
        </p:nvSpPr>
        <p:spPr>
          <a:xfrm>
            <a:off x="3776870" y="2509630"/>
            <a:ext cx="1047546" cy="536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</a:t>
            </a:r>
          </a:p>
        </p:txBody>
      </p:sp>
    </p:spTree>
    <p:extLst>
      <p:ext uri="{BB962C8B-B14F-4D97-AF65-F5344CB8AC3E}">
        <p14:creationId xmlns:p14="http://schemas.microsoft.com/office/powerpoint/2010/main" val="4169649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493630-52E6-418A-B267-9C488F7B14FA}"/>
              </a:ext>
            </a:extLst>
          </p:cNvPr>
          <p:cNvSpPr/>
          <p:nvPr/>
        </p:nvSpPr>
        <p:spPr>
          <a:xfrm>
            <a:off x="7171082" y="1071558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Encode on-line vehicle registration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585775-A82D-45BB-9D8B-B57008AAC708}"/>
              </a:ext>
            </a:extLst>
          </p:cNvPr>
          <p:cNvSpPr/>
          <p:nvPr/>
        </p:nvSpPr>
        <p:spPr>
          <a:xfrm>
            <a:off x="7275443" y="34574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on-line vehicle registration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BCD24F-EC77-4B54-A708-667C56F16B2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8055665" y="780009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E54F490-3D7A-468F-ACE5-9689707321D3}"/>
              </a:ext>
            </a:extLst>
          </p:cNvPr>
          <p:cNvSpPr/>
          <p:nvPr/>
        </p:nvSpPr>
        <p:spPr>
          <a:xfrm>
            <a:off x="5088006" y="1071558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Encode on-line driver registration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32F0E-F733-4484-92D8-735895C8AEE6}"/>
              </a:ext>
            </a:extLst>
          </p:cNvPr>
          <p:cNvSpPr/>
          <p:nvPr/>
        </p:nvSpPr>
        <p:spPr>
          <a:xfrm>
            <a:off x="5192367" y="34574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on-line driver registration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DC617A-7860-49EE-9FE5-B0DA83B84F50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5972589" y="780009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FB73281-5B6E-42FD-90A9-86DF0FA98C05}"/>
              </a:ext>
            </a:extLst>
          </p:cNvPr>
          <p:cNvSpPr/>
          <p:nvPr/>
        </p:nvSpPr>
        <p:spPr>
          <a:xfrm>
            <a:off x="3469583" y="34574"/>
            <a:ext cx="1341783" cy="747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WKWYL GPS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06BD95C-BB89-4AB1-9D38-DA72D2242F92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163126" y="408120"/>
            <a:ext cx="306457" cy="1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2D8C98E1-A1C6-465E-AA98-365902B66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881"/>
          <a:stretch/>
        </p:blipFill>
        <p:spPr>
          <a:xfrm>
            <a:off x="9720469" y="177030"/>
            <a:ext cx="1758455" cy="1366501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200A882-C021-4A13-960E-8CBF31643DCB}"/>
              </a:ext>
            </a:extLst>
          </p:cNvPr>
          <p:cNvSpPr/>
          <p:nvPr/>
        </p:nvSpPr>
        <p:spPr>
          <a:xfrm>
            <a:off x="381695" y="1876627"/>
            <a:ext cx="1659614" cy="741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vehicle speed/location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1EF34CC6-1457-408B-A8BC-47EED9A6D408}"/>
              </a:ext>
            </a:extLst>
          </p:cNvPr>
          <p:cNvSpPr/>
          <p:nvPr/>
        </p:nvSpPr>
        <p:spPr>
          <a:xfrm>
            <a:off x="2346226" y="3212786"/>
            <a:ext cx="2117035" cy="126226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Vehicle Location/speed repository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E9AFDE-B272-42C7-A7E9-C589789D0FF3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2041309" y="2247467"/>
            <a:ext cx="42962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B4D9E78-6828-47CC-B489-00022564425B}"/>
              </a:ext>
            </a:extLst>
          </p:cNvPr>
          <p:cNvSpPr/>
          <p:nvPr/>
        </p:nvSpPr>
        <p:spPr>
          <a:xfrm>
            <a:off x="2470935" y="1750621"/>
            <a:ext cx="1897905" cy="9936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Process Vehicle Location/Speed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1D89CD-F6CE-4C70-B006-4BCAF99D8C9A}"/>
              </a:ext>
            </a:extLst>
          </p:cNvPr>
          <p:cNvCxnSpPr>
            <a:cxnSpLocks/>
            <a:stCxn id="27" idx="2"/>
            <a:endCxn id="24" idx="1"/>
          </p:cNvCxnSpPr>
          <p:nvPr/>
        </p:nvCxnSpPr>
        <p:spPr>
          <a:xfrm flipH="1">
            <a:off x="3404744" y="2744313"/>
            <a:ext cx="15144" cy="46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DFA8A7C-4C48-4FD0-B607-B2AE2E61D24F}"/>
              </a:ext>
            </a:extLst>
          </p:cNvPr>
          <p:cNvSpPr/>
          <p:nvPr/>
        </p:nvSpPr>
        <p:spPr>
          <a:xfrm>
            <a:off x="2025688" y="4809239"/>
            <a:ext cx="2758110" cy="288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Driver Behaviour Monitor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C74386-38CB-4F72-8DFD-5F9B93804DF1}"/>
              </a:ext>
            </a:extLst>
          </p:cNvPr>
          <p:cNvCxnSpPr>
            <a:cxnSpLocks/>
            <a:stCxn id="31" idx="0"/>
            <a:endCxn id="24" idx="3"/>
          </p:cNvCxnSpPr>
          <p:nvPr/>
        </p:nvCxnSpPr>
        <p:spPr>
          <a:xfrm flipV="1">
            <a:off x="3404743" y="4475055"/>
            <a:ext cx="1" cy="33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ylinder 41">
            <a:extLst>
              <a:ext uri="{FF2B5EF4-FFF2-40B4-BE49-F238E27FC236}">
                <a16:creationId xmlns:a16="http://schemas.microsoft.com/office/drawing/2014/main" id="{BC9346CC-B2C4-4077-BFB7-ECAB8A6C3421}"/>
              </a:ext>
            </a:extLst>
          </p:cNvPr>
          <p:cNvSpPr/>
          <p:nvPr/>
        </p:nvSpPr>
        <p:spPr>
          <a:xfrm>
            <a:off x="271303" y="3410478"/>
            <a:ext cx="1668595" cy="86688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Driver 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1EFBB-AC07-4527-A103-C1DFBC6F52C4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</a:rPr>
              <a:t>“Process” Structure</a:t>
            </a:r>
            <a:endParaRPr lang="en-NZ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D95203-F8F3-40D9-AF91-DC164EA7352C}"/>
              </a:ext>
            </a:extLst>
          </p:cNvPr>
          <p:cNvCxnSpPr>
            <a:stCxn id="24" idx="2"/>
            <a:endCxn id="42" idx="4"/>
          </p:cNvCxnSpPr>
          <p:nvPr/>
        </p:nvCxnSpPr>
        <p:spPr>
          <a:xfrm flipH="1" flipV="1">
            <a:off x="1939898" y="3843920"/>
            <a:ext cx="4063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39F7218-9501-4A10-BC93-682553D94097}"/>
              </a:ext>
            </a:extLst>
          </p:cNvPr>
          <p:cNvSpPr/>
          <p:nvPr/>
        </p:nvSpPr>
        <p:spPr>
          <a:xfrm>
            <a:off x="214576" y="967061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</a:rPr>
              <a:t>BBD-Ops</a:t>
            </a:r>
            <a:endParaRPr lang="en-NZ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149532-57CB-4916-895E-F7683C27A900}"/>
              </a:ext>
            </a:extLst>
          </p:cNvPr>
          <p:cNvSpPr/>
          <p:nvPr/>
        </p:nvSpPr>
        <p:spPr>
          <a:xfrm>
            <a:off x="2394786" y="928050"/>
            <a:ext cx="1292087" cy="5864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/>
              <a:t>Noot</a:t>
            </a:r>
            <a:r>
              <a:rPr lang="en-NZ" dirty="0"/>
              <a:t> used</a:t>
            </a:r>
          </a:p>
        </p:txBody>
      </p:sp>
    </p:spTree>
    <p:extLst>
      <p:ext uri="{BB962C8B-B14F-4D97-AF65-F5344CB8AC3E}">
        <p14:creationId xmlns:p14="http://schemas.microsoft.com/office/powerpoint/2010/main" val="406319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2B98B2-98E5-4B43-A14D-CA9709A61CEF}"/>
              </a:ext>
            </a:extLst>
          </p:cNvPr>
          <p:cNvSpPr/>
          <p:nvPr/>
        </p:nvSpPr>
        <p:spPr>
          <a:xfrm>
            <a:off x="198783" y="149087"/>
            <a:ext cx="1928191" cy="61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Layered 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28848-0A27-4EFD-82D1-8DDA390D69E9}"/>
              </a:ext>
            </a:extLst>
          </p:cNvPr>
          <p:cNvSpPr/>
          <p:nvPr/>
        </p:nvSpPr>
        <p:spPr>
          <a:xfrm>
            <a:off x="1113182" y="2179983"/>
            <a:ext cx="1490870" cy="315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Presentation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F4CF4F-FA29-400F-8321-2B0F7F31BC02}"/>
              </a:ext>
            </a:extLst>
          </p:cNvPr>
          <p:cNvSpPr/>
          <p:nvPr/>
        </p:nvSpPr>
        <p:spPr>
          <a:xfrm>
            <a:off x="5032513" y="2179983"/>
            <a:ext cx="1490870" cy="315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963D9A-59F4-4AAE-A32D-873561FDC321}"/>
              </a:ext>
            </a:extLst>
          </p:cNvPr>
          <p:cNvSpPr/>
          <p:nvPr/>
        </p:nvSpPr>
        <p:spPr>
          <a:xfrm>
            <a:off x="8580782" y="2179983"/>
            <a:ext cx="1490870" cy="315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C055F-98F7-4C88-8C4B-7FFBDBF3DB92}"/>
              </a:ext>
            </a:extLst>
          </p:cNvPr>
          <p:cNvSpPr/>
          <p:nvPr/>
        </p:nvSpPr>
        <p:spPr>
          <a:xfrm>
            <a:off x="5227983" y="2623930"/>
            <a:ext cx="1093304" cy="76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BBD-</a:t>
            </a:r>
            <a:r>
              <a:rPr lang="en-NZ" dirty="0" err="1"/>
              <a:t>OpS</a:t>
            </a:r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D7A2E-B05E-4097-B105-CDC8C282BDDF}"/>
              </a:ext>
            </a:extLst>
          </p:cNvPr>
          <p:cNvSpPr/>
          <p:nvPr/>
        </p:nvSpPr>
        <p:spPr>
          <a:xfrm>
            <a:off x="8779565" y="2623929"/>
            <a:ext cx="1093304" cy="76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BBD-</a:t>
            </a:r>
            <a:r>
              <a:rPr lang="en-NZ" dirty="0" err="1"/>
              <a:t>OpS</a:t>
            </a:r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7C7FD7-5B0C-4569-AEE8-5C65FFB88A3A}"/>
              </a:ext>
            </a:extLst>
          </p:cNvPr>
          <p:cNvSpPr/>
          <p:nvPr/>
        </p:nvSpPr>
        <p:spPr>
          <a:xfrm>
            <a:off x="1311965" y="2471530"/>
            <a:ext cx="1093304" cy="76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BBD-</a:t>
            </a:r>
            <a:r>
              <a:rPr lang="en-NZ" dirty="0" err="1"/>
              <a:t>OpS</a:t>
            </a:r>
            <a:endParaRPr lang="en-NZ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D33AF1-AC5A-493F-96CB-50AA85C80599}"/>
              </a:ext>
            </a:extLst>
          </p:cNvPr>
          <p:cNvCxnSpPr/>
          <p:nvPr/>
        </p:nvCxnSpPr>
        <p:spPr>
          <a:xfrm>
            <a:off x="2673626" y="2882348"/>
            <a:ext cx="235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DC8CD4-FBF4-46DF-86A1-B4ACCD760583}"/>
              </a:ext>
            </a:extLst>
          </p:cNvPr>
          <p:cNvCxnSpPr/>
          <p:nvPr/>
        </p:nvCxnSpPr>
        <p:spPr>
          <a:xfrm>
            <a:off x="2604052" y="4684643"/>
            <a:ext cx="235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EBA086-EE8B-4CCA-998C-531ECDAEE69F}"/>
              </a:ext>
            </a:extLst>
          </p:cNvPr>
          <p:cNvCxnSpPr/>
          <p:nvPr/>
        </p:nvCxnSpPr>
        <p:spPr>
          <a:xfrm>
            <a:off x="6629400" y="2882348"/>
            <a:ext cx="1951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376F8E-9C26-48C0-8C87-53B4FCBCF232}"/>
              </a:ext>
            </a:extLst>
          </p:cNvPr>
          <p:cNvCxnSpPr/>
          <p:nvPr/>
        </p:nvCxnSpPr>
        <p:spPr>
          <a:xfrm>
            <a:off x="6523383" y="4678017"/>
            <a:ext cx="1951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21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ED244-52E8-4809-B75F-ED4400492005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</a:rPr>
              <a:t>“Process” Structure</a:t>
            </a:r>
            <a:endParaRPr lang="en-N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724CAF-1919-4FDE-B628-C276EA0D5039}"/>
              </a:ext>
            </a:extLst>
          </p:cNvPr>
          <p:cNvSpPr/>
          <p:nvPr/>
        </p:nvSpPr>
        <p:spPr>
          <a:xfrm>
            <a:off x="214576" y="983678"/>
            <a:ext cx="1659834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BBD-M</a:t>
            </a:r>
          </a:p>
        </p:txBody>
      </p:sp>
    </p:spTree>
    <p:extLst>
      <p:ext uri="{BB962C8B-B14F-4D97-AF65-F5344CB8AC3E}">
        <p14:creationId xmlns:p14="http://schemas.microsoft.com/office/powerpoint/2010/main" val="421500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E84395-9E2F-4466-95DA-2F166D693F73}"/>
              </a:ext>
            </a:extLst>
          </p:cNvPr>
          <p:cNvSpPr/>
          <p:nvPr/>
        </p:nvSpPr>
        <p:spPr>
          <a:xfrm>
            <a:off x="7532205" y="3658442"/>
            <a:ext cx="1361661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WKWYL API</a:t>
            </a:r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31A72F-2C5B-48DE-BAA1-27FC59D303D6}"/>
              </a:ext>
            </a:extLst>
          </p:cNvPr>
          <p:cNvSpPr/>
          <p:nvPr/>
        </p:nvSpPr>
        <p:spPr>
          <a:xfrm>
            <a:off x="2395331" y="5864087"/>
            <a:ext cx="1361661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Generate report</a:t>
            </a:r>
            <a:endParaRPr lang="en-N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25080-5D0E-4130-80ED-18C09C6E2A2F}"/>
              </a:ext>
            </a:extLst>
          </p:cNvPr>
          <p:cNvSpPr/>
          <p:nvPr/>
        </p:nvSpPr>
        <p:spPr>
          <a:xfrm>
            <a:off x="1080878" y="4079599"/>
            <a:ext cx="1572870" cy="875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Journey Information Repository</a:t>
            </a:r>
            <a:endParaRPr lang="en-NZ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6F3A3-96BE-4ED6-BFE6-5E9A772D7C9D}"/>
              </a:ext>
            </a:extLst>
          </p:cNvPr>
          <p:cNvSpPr/>
          <p:nvPr/>
        </p:nvSpPr>
        <p:spPr>
          <a:xfrm>
            <a:off x="10300254" y="914399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Estimator</a:t>
            </a:r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49DE2B-F33A-4F5B-AAE2-F2570CFDE40F}"/>
              </a:ext>
            </a:extLst>
          </p:cNvPr>
          <p:cNvSpPr/>
          <p:nvPr/>
        </p:nvSpPr>
        <p:spPr>
          <a:xfrm>
            <a:off x="9896063" y="2178327"/>
            <a:ext cx="1822173" cy="1199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 vehicle Location/speed</a:t>
            </a:r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6F131F-B537-404E-A4E4-AB60BACF2041}"/>
              </a:ext>
            </a:extLst>
          </p:cNvPr>
          <p:cNvSpPr/>
          <p:nvPr/>
        </p:nvSpPr>
        <p:spPr>
          <a:xfrm>
            <a:off x="9896063" y="4403035"/>
            <a:ext cx="1417982" cy="554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Driver Information</a:t>
            </a:r>
            <a:endParaRPr lang="en-NZ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52239B-F64D-4652-8FE5-313EB262BFB3}"/>
              </a:ext>
            </a:extLst>
          </p:cNvPr>
          <p:cNvSpPr/>
          <p:nvPr/>
        </p:nvSpPr>
        <p:spPr>
          <a:xfrm>
            <a:off x="9876184" y="5224670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History</a:t>
            </a:r>
            <a:endParaRPr lang="en-NZ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FD6D2B-77E3-467C-8B0D-89110084F184}"/>
              </a:ext>
            </a:extLst>
          </p:cNvPr>
          <p:cNvSpPr/>
          <p:nvPr/>
        </p:nvSpPr>
        <p:spPr>
          <a:xfrm>
            <a:off x="9876184" y="5983357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Operations</a:t>
            </a:r>
            <a:endParaRPr lang="en-NZ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2DF11-1DA0-443F-96CB-69D385E857D2}"/>
              </a:ext>
            </a:extLst>
          </p:cNvPr>
          <p:cNvSpPr/>
          <p:nvPr/>
        </p:nvSpPr>
        <p:spPr>
          <a:xfrm>
            <a:off x="641074" y="5817703"/>
            <a:ext cx="1361661" cy="602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Process report</a:t>
            </a:r>
            <a:endParaRPr lang="en-NZ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E22539-2E7F-4E8D-B25A-605AC784A690}"/>
              </a:ext>
            </a:extLst>
          </p:cNvPr>
          <p:cNvSpPr/>
          <p:nvPr/>
        </p:nvSpPr>
        <p:spPr>
          <a:xfrm>
            <a:off x="2749827" y="3307258"/>
            <a:ext cx="1361661" cy="351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Broker</a:t>
            </a:r>
            <a:endParaRPr lang="en-NZ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7C57F6-5A47-47E2-84E5-DA748E5848BF}"/>
              </a:ext>
            </a:extLst>
          </p:cNvPr>
          <p:cNvSpPr/>
          <p:nvPr/>
        </p:nvSpPr>
        <p:spPr>
          <a:xfrm>
            <a:off x="824945" y="3278268"/>
            <a:ext cx="1361661" cy="351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GPS module</a:t>
            </a:r>
            <a:endParaRPr lang="en-NZ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A746FBA-BA87-4F50-9D40-D58680EC9BDD}"/>
              </a:ext>
            </a:extLst>
          </p:cNvPr>
          <p:cNvGrpSpPr/>
          <p:nvPr/>
        </p:nvGrpSpPr>
        <p:grpSpPr>
          <a:xfrm>
            <a:off x="7005490" y="407484"/>
            <a:ext cx="2166731" cy="1421296"/>
            <a:chOff x="5365474" y="298174"/>
            <a:chExt cx="2166731" cy="101383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CAC392-FAD6-42EE-BA6B-97796588A9D5}"/>
                </a:ext>
              </a:extLst>
            </p:cNvPr>
            <p:cNvSpPr/>
            <p:nvPr/>
          </p:nvSpPr>
          <p:spPr>
            <a:xfrm>
              <a:off x="5365474" y="987288"/>
              <a:ext cx="1958009" cy="3247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Send on-line registration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1A79D1-CB26-4377-B757-4F1A2AD9487E}"/>
                </a:ext>
              </a:extLst>
            </p:cNvPr>
            <p:cNvSpPr/>
            <p:nvPr/>
          </p:nvSpPr>
          <p:spPr>
            <a:xfrm>
              <a:off x="5365474" y="298174"/>
              <a:ext cx="2166731" cy="3544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Process on-line registration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4DBA4D5-EB8C-45BB-8DFD-C2C5C640AE99}"/>
                </a:ext>
              </a:extLst>
            </p:cNvPr>
            <p:cNvCxnSpPr>
              <a:cxnSpLocks/>
            </p:cNvCxnSpPr>
            <p:nvPr/>
          </p:nvCxnSpPr>
          <p:spPr>
            <a:xfrm>
              <a:off x="6344478" y="652670"/>
              <a:ext cx="0" cy="331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CB168AC-3379-47CD-B0CC-5E2A16C8603F}"/>
              </a:ext>
            </a:extLst>
          </p:cNvPr>
          <p:cNvSpPr/>
          <p:nvPr/>
        </p:nvSpPr>
        <p:spPr>
          <a:xfrm>
            <a:off x="5347252" y="2758968"/>
            <a:ext cx="1417982" cy="582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Real time tracking</a:t>
            </a:r>
            <a:endParaRPr lang="en-NZ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904CE2-561B-446C-BDE0-A0163D867FCA}"/>
              </a:ext>
            </a:extLst>
          </p:cNvPr>
          <p:cNvGrpSpPr/>
          <p:nvPr/>
        </p:nvGrpSpPr>
        <p:grpSpPr>
          <a:xfrm>
            <a:off x="152400" y="79948"/>
            <a:ext cx="2034206" cy="1748852"/>
            <a:chOff x="149088" y="405848"/>
            <a:chExt cx="2339008" cy="18934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0E5B91-1AE7-4061-B0D8-DD7E18A8B2FA}"/>
                </a:ext>
              </a:extLst>
            </p:cNvPr>
            <p:cNvSpPr/>
            <p:nvPr/>
          </p:nvSpPr>
          <p:spPr>
            <a:xfrm>
              <a:off x="149088" y="405848"/>
              <a:ext cx="2083902" cy="5930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Send vehicle Location/speed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31ED19-E433-44F5-9123-C18F427D8D51}"/>
                </a:ext>
              </a:extLst>
            </p:cNvPr>
            <p:cNvSpPr/>
            <p:nvPr/>
          </p:nvSpPr>
          <p:spPr>
            <a:xfrm>
              <a:off x="155714" y="1351721"/>
              <a:ext cx="2332382" cy="9475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Encode/decode vehicle location/speed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3226F47-2AF0-40C9-91CB-279FD075AE2D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1191039" y="998883"/>
              <a:ext cx="0" cy="352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2E9200D-15C3-4FCF-A37A-E78E92CCD17D}"/>
              </a:ext>
            </a:extLst>
          </p:cNvPr>
          <p:cNvSpPr/>
          <p:nvPr/>
        </p:nvSpPr>
        <p:spPr>
          <a:xfrm>
            <a:off x="2690222" y="977336"/>
            <a:ext cx="1596885" cy="851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Process vehicle location/speed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B50EB4-B43E-4888-9D7F-D90F69C68F9B}"/>
              </a:ext>
            </a:extLst>
          </p:cNvPr>
          <p:cNvSpPr/>
          <p:nvPr/>
        </p:nvSpPr>
        <p:spPr>
          <a:xfrm>
            <a:off x="2395331" y="2201525"/>
            <a:ext cx="2279343" cy="775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Vehicle location/speed repository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BCD218-F96C-4DA3-8D74-F1783FF896BA}"/>
              </a:ext>
            </a:extLst>
          </p:cNvPr>
          <p:cNvCxnSpPr>
            <a:stCxn id="29" idx="1"/>
            <a:endCxn id="9" idx="3"/>
          </p:cNvCxnSpPr>
          <p:nvPr/>
        </p:nvCxnSpPr>
        <p:spPr>
          <a:xfrm flipH="1" flipV="1">
            <a:off x="2186606" y="1391205"/>
            <a:ext cx="503616" cy="1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ED8F22-E2D7-43B4-9ADB-F97BEEF1DD99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3488665" y="1828780"/>
            <a:ext cx="46338" cy="37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D2C3E1B-D49A-4414-AE6C-CC59355770EA}"/>
              </a:ext>
            </a:extLst>
          </p:cNvPr>
          <p:cNvSpPr/>
          <p:nvPr/>
        </p:nvSpPr>
        <p:spPr>
          <a:xfrm>
            <a:off x="7185991" y="4762086"/>
            <a:ext cx="1351721" cy="68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Operations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2916E3-0D00-42C5-AA53-A5658301C7D2}"/>
              </a:ext>
            </a:extLst>
          </p:cNvPr>
          <p:cNvSpPr/>
          <p:nvPr/>
        </p:nvSpPr>
        <p:spPr>
          <a:xfrm>
            <a:off x="4204252" y="4095764"/>
            <a:ext cx="1242391" cy="66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Reporting to Police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C886AE-1E64-46C6-ABFF-55ED83AC8387}"/>
              </a:ext>
            </a:extLst>
          </p:cNvPr>
          <p:cNvSpPr/>
          <p:nvPr/>
        </p:nvSpPr>
        <p:spPr>
          <a:xfrm>
            <a:off x="5695121" y="4068432"/>
            <a:ext cx="1242391" cy="66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Reporting to NZTA</a:t>
            </a:r>
          </a:p>
        </p:txBody>
      </p:sp>
    </p:spTree>
    <p:extLst>
      <p:ext uri="{BB962C8B-B14F-4D97-AF65-F5344CB8AC3E}">
        <p14:creationId xmlns:p14="http://schemas.microsoft.com/office/powerpoint/2010/main" val="249971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0A7AE3-C93C-4A46-9C89-0F7879DC197C}"/>
              </a:ext>
            </a:extLst>
          </p:cNvPr>
          <p:cNvSpPr/>
          <p:nvPr/>
        </p:nvSpPr>
        <p:spPr>
          <a:xfrm>
            <a:off x="129210" y="89452"/>
            <a:ext cx="153062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BBD-V Use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1738BE-4A34-405D-91C9-64C1146AB9C2}"/>
              </a:ext>
            </a:extLst>
          </p:cNvPr>
          <p:cNvSpPr/>
          <p:nvPr/>
        </p:nvSpPr>
        <p:spPr>
          <a:xfrm>
            <a:off x="129209" y="974035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speed/location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93630-52E6-418A-B267-9C488F7B14FA}"/>
              </a:ext>
            </a:extLst>
          </p:cNvPr>
          <p:cNvSpPr/>
          <p:nvPr/>
        </p:nvSpPr>
        <p:spPr>
          <a:xfrm>
            <a:off x="7121387" y="1930677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on-line vehicle registration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585775-A82D-45BB-9D8B-B57008AAC708}"/>
              </a:ext>
            </a:extLst>
          </p:cNvPr>
          <p:cNvSpPr/>
          <p:nvPr/>
        </p:nvSpPr>
        <p:spPr>
          <a:xfrm>
            <a:off x="7225748" y="893693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on-line vehicle registration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F93004-B242-42DC-B0F2-FB09EC748570}"/>
              </a:ext>
            </a:extLst>
          </p:cNvPr>
          <p:cNvSpPr/>
          <p:nvPr/>
        </p:nvSpPr>
        <p:spPr>
          <a:xfrm>
            <a:off x="129208" y="1901688"/>
            <a:ext cx="1769165" cy="974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vehicle location/speed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2D331D-DCB8-4DF8-9102-FB36CEB819D4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013791" y="1560443"/>
            <a:ext cx="1" cy="34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BCD24F-EC77-4B54-A708-667C56F16B2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8005970" y="1639128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E54F490-3D7A-468F-ACE5-9689707321D3}"/>
              </a:ext>
            </a:extLst>
          </p:cNvPr>
          <p:cNvSpPr/>
          <p:nvPr/>
        </p:nvSpPr>
        <p:spPr>
          <a:xfrm>
            <a:off x="5038311" y="1930677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on-line driver registration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32F0E-F733-4484-92D8-735895C8AEE6}"/>
              </a:ext>
            </a:extLst>
          </p:cNvPr>
          <p:cNvSpPr/>
          <p:nvPr/>
        </p:nvSpPr>
        <p:spPr>
          <a:xfrm>
            <a:off x="5142672" y="893693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on-line driver registration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DC617A-7860-49EE-9FE5-B0DA83B84F50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5922894" y="1639128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FB73281-5B6E-42FD-90A9-86DF0FA98C05}"/>
              </a:ext>
            </a:extLst>
          </p:cNvPr>
          <p:cNvSpPr/>
          <p:nvPr/>
        </p:nvSpPr>
        <p:spPr>
          <a:xfrm>
            <a:off x="3545582" y="914400"/>
            <a:ext cx="1341783" cy="747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WKWYL GPS API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DFB2FC-59F0-4067-A9CD-A8B2E41BB34A}"/>
              </a:ext>
            </a:extLst>
          </p:cNvPr>
          <p:cNvSpPr/>
          <p:nvPr/>
        </p:nvSpPr>
        <p:spPr>
          <a:xfrm>
            <a:off x="2154305" y="914400"/>
            <a:ext cx="1135971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JSON Encoder/decoder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F46A77-40BF-4127-9BB1-5253FC9D9D88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871042" y="1282148"/>
            <a:ext cx="283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F858A6A2-A4B7-4FC4-87F0-B62753B94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552" y="56520"/>
            <a:ext cx="1260000" cy="718732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92701D-455A-40A7-B320-9DDD63C947FC}"/>
              </a:ext>
            </a:extLst>
          </p:cNvPr>
          <p:cNvCxnSpPr>
            <a:stCxn id="25" idx="1"/>
            <a:endCxn id="29" idx="3"/>
          </p:cNvCxnSpPr>
          <p:nvPr/>
        </p:nvCxnSpPr>
        <p:spPr>
          <a:xfrm flipH="1" flipV="1">
            <a:off x="3290276" y="1282148"/>
            <a:ext cx="255306" cy="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4462" y="3337169"/>
            <a:ext cx="1524000" cy="640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Cache Manager</a:t>
            </a:r>
          </a:p>
        </p:txBody>
      </p:sp>
    </p:spTree>
    <p:extLst>
      <p:ext uri="{BB962C8B-B14F-4D97-AF65-F5344CB8AC3E}">
        <p14:creationId xmlns:p14="http://schemas.microsoft.com/office/powerpoint/2010/main" val="301993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0D6A19-CEB7-43B0-B05E-BBBEBF4C19B8}"/>
              </a:ext>
            </a:extLst>
          </p:cNvPr>
          <p:cNvSpPr/>
          <p:nvPr/>
        </p:nvSpPr>
        <p:spPr>
          <a:xfrm>
            <a:off x="163505" y="195411"/>
            <a:ext cx="1500809" cy="194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 Use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226B9-C268-46CE-822C-405454497BCD}"/>
              </a:ext>
            </a:extLst>
          </p:cNvPr>
          <p:cNvSpPr/>
          <p:nvPr/>
        </p:nvSpPr>
        <p:spPr>
          <a:xfrm>
            <a:off x="342900" y="1217546"/>
            <a:ext cx="1769165" cy="974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vehicle location/speed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A0A861-0082-454C-B336-0BD83B834DA9}"/>
              </a:ext>
            </a:extLst>
          </p:cNvPr>
          <p:cNvSpPr/>
          <p:nvPr/>
        </p:nvSpPr>
        <p:spPr>
          <a:xfrm>
            <a:off x="357811" y="2380424"/>
            <a:ext cx="1719469" cy="785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Vehicle Location/Speed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E37B3B-F418-4EAE-ADDD-13FBAD62AE6F}"/>
              </a:ext>
            </a:extLst>
          </p:cNvPr>
          <p:cNvSpPr/>
          <p:nvPr/>
        </p:nvSpPr>
        <p:spPr>
          <a:xfrm>
            <a:off x="342900" y="3374338"/>
            <a:ext cx="1709530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Location/speed repository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BBD010-D2C1-42D5-8C4A-BBDE3B554FCF}"/>
              </a:ext>
            </a:extLst>
          </p:cNvPr>
          <p:cNvSpPr/>
          <p:nvPr/>
        </p:nvSpPr>
        <p:spPr>
          <a:xfrm>
            <a:off x="4109026" y="4859220"/>
            <a:ext cx="1997765" cy="62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on-line vehicle registration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7AE2F-D2BF-435A-B6A0-615B40500CD2}"/>
              </a:ext>
            </a:extLst>
          </p:cNvPr>
          <p:cNvSpPr/>
          <p:nvPr/>
        </p:nvSpPr>
        <p:spPr>
          <a:xfrm>
            <a:off x="4263081" y="5704045"/>
            <a:ext cx="1689653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repository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100A8D-05EA-46D3-842D-9461702F14A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197665" y="3165616"/>
            <a:ext cx="19881" cy="20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660532-EC9F-4758-9C7B-8AC002CA0645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5107908" y="5485385"/>
            <a:ext cx="1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744C055-7E85-43D8-828B-3434A6EE70F0}"/>
              </a:ext>
            </a:extLst>
          </p:cNvPr>
          <p:cNvSpPr/>
          <p:nvPr/>
        </p:nvSpPr>
        <p:spPr>
          <a:xfrm>
            <a:off x="6428949" y="351430"/>
            <a:ext cx="1858617" cy="844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Authorisation logic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39F334-CDC4-453F-97F1-79096B395643}"/>
              </a:ext>
            </a:extLst>
          </p:cNvPr>
          <p:cNvSpPr/>
          <p:nvPr/>
        </p:nvSpPr>
        <p:spPr>
          <a:xfrm>
            <a:off x="2044657" y="4859220"/>
            <a:ext cx="1997765" cy="62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on-line driver registration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413469-14BD-49E3-8763-AD48897A3286}"/>
              </a:ext>
            </a:extLst>
          </p:cNvPr>
          <p:cNvSpPr/>
          <p:nvPr/>
        </p:nvSpPr>
        <p:spPr>
          <a:xfrm>
            <a:off x="2198712" y="5704045"/>
            <a:ext cx="1689653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repository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8A8FBC-1195-4DD2-9DE6-DAC0EFCFD37C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043539" y="5485385"/>
            <a:ext cx="1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0D1C808-788D-4DA6-BD87-FA8459FD8130}"/>
              </a:ext>
            </a:extLst>
          </p:cNvPr>
          <p:cNvSpPr/>
          <p:nvPr/>
        </p:nvSpPr>
        <p:spPr>
          <a:xfrm>
            <a:off x="8213834" y="2135988"/>
            <a:ext cx="1808922" cy="93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journey report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4F9869B-CE2C-4F71-B34A-7ED1AAE213A5}"/>
              </a:ext>
            </a:extLst>
          </p:cNvPr>
          <p:cNvSpPr/>
          <p:nvPr/>
        </p:nvSpPr>
        <p:spPr>
          <a:xfrm>
            <a:off x="8336831" y="3349439"/>
            <a:ext cx="1562928" cy="76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Journey report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0FF7C6-DA94-4CEA-A9E7-C7E9FE0A5442}"/>
              </a:ext>
            </a:extLst>
          </p:cNvPr>
          <p:cNvCxnSpPr>
            <a:stCxn id="41" idx="2"/>
            <a:endCxn id="49" idx="0"/>
          </p:cNvCxnSpPr>
          <p:nvPr/>
        </p:nvCxnSpPr>
        <p:spPr>
          <a:xfrm>
            <a:off x="9118295" y="3070267"/>
            <a:ext cx="0" cy="27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2FA2611-F7DD-4ED6-8237-6E55E041A25C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217546" y="2191580"/>
            <a:ext cx="9937" cy="18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3166C37-9F6F-412F-8AC4-115C5793F2B6}"/>
              </a:ext>
            </a:extLst>
          </p:cNvPr>
          <p:cNvSpPr/>
          <p:nvPr/>
        </p:nvSpPr>
        <p:spPr>
          <a:xfrm>
            <a:off x="2275224" y="3508516"/>
            <a:ext cx="1664805" cy="84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Real-time tracking logic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C0872FC-9F84-4E06-B2C3-FD0D1E5C03F7}"/>
              </a:ext>
            </a:extLst>
          </p:cNvPr>
          <p:cNvSpPr/>
          <p:nvPr/>
        </p:nvSpPr>
        <p:spPr>
          <a:xfrm>
            <a:off x="2379586" y="2320790"/>
            <a:ext cx="1456082" cy="904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Driver Behaviour </a:t>
            </a:r>
          </a:p>
          <a:p>
            <a:pPr algn="ctr"/>
            <a:r>
              <a:rPr lang="en-NZ" sz="1000" dirty="0"/>
              <a:t>Monitor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1891EE-4372-4FAF-A11B-A899B6EE10B9}"/>
              </a:ext>
            </a:extLst>
          </p:cNvPr>
          <p:cNvCxnSpPr>
            <a:stCxn id="84" idx="2"/>
            <a:endCxn id="83" idx="0"/>
          </p:cNvCxnSpPr>
          <p:nvPr/>
        </p:nvCxnSpPr>
        <p:spPr>
          <a:xfrm>
            <a:off x="3107627" y="3225250"/>
            <a:ext cx="0" cy="28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1E22689-F6F1-4043-B7C6-1A01F4D2D596}"/>
              </a:ext>
            </a:extLst>
          </p:cNvPr>
          <p:cNvSpPr/>
          <p:nvPr/>
        </p:nvSpPr>
        <p:spPr>
          <a:xfrm>
            <a:off x="4253947" y="2415228"/>
            <a:ext cx="1550505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Police IT RESTful API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D7C3342-9E0E-4151-A474-5857C1F8EF3B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3835668" y="2773020"/>
            <a:ext cx="418279" cy="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F725FE44-CAA3-465A-A084-FCA7C0A14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566" y="5704045"/>
            <a:ext cx="1260000" cy="718732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E9AC27C7-13FD-434B-BD6B-43BE62472A7F}"/>
              </a:ext>
            </a:extLst>
          </p:cNvPr>
          <p:cNvSpPr/>
          <p:nvPr/>
        </p:nvSpPr>
        <p:spPr>
          <a:xfrm>
            <a:off x="10645626" y="2343290"/>
            <a:ext cx="1282262" cy="818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Journey Report Repository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E84DEC6-7368-47E1-B8C2-879CB8F3FD4C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9889435" y="1141590"/>
            <a:ext cx="756191" cy="161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C82660E-7094-4F6B-A157-295549452ECB}"/>
              </a:ext>
            </a:extLst>
          </p:cNvPr>
          <p:cNvSpPr/>
          <p:nvPr/>
        </p:nvSpPr>
        <p:spPr>
          <a:xfrm>
            <a:off x="6517584" y="1563717"/>
            <a:ext cx="1513233" cy="993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Unauthorised report access repository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7227F41-CAD5-4D2D-933E-C4C8959EA940}"/>
              </a:ext>
            </a:extLst>
          </p:cNvPr>
          <p:cNvCxnSpPr>
            <a:cxnSpLocks/>
            <a:stCxn id="24" idx="2"/>
            <a:endCxn id="100" idx="0"/>
          </p:cNvCxnSpPr>
          <p:nvPr/>
        </p:nvCxnSpPr>
        <p:spPr>
          <a:xfrm flipH="1">
            <a:off x="7274201" y="1196256"/>
            <a:ext cx="84057" cy="36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67CB307-BC20-4D85-A1C7-72C73EF0678D}"/>
              </a:ext>
            </a:extLst>
          </p:cNvPr>
          <p:cNvSpPr/>
          <p:nvPr/>
        </p:nvSpPr>
        <p:spPr>
          <a:xfrm>
            <a:off x="10422835" y="563959"/>
            <a:ext cx="1769165" cy="661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Receive journey report request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4F5C5C-A1D4-4F62-908A-556C109D77A8}"/>
              </a:ext>
            </a:extLst>
          </p:cNvPr>
          <p:cNvSpPr/>
          <p:nvPr/>
        </p:nvSpPr>
        <p:spPr>
          <a:xfrm>
            <a:off x="10421422" y="1398806"/>
            <a:ext cx="1769165" cy="690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journey report request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5B62AF7-EF02-4F7F-9CAD-2644AFF72DA1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11306005" y="1225031"/>
            <a:ext cx="1413" cy="17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FF09E83-EA06-4534-A148-9BE55EF61B87}"/>
              </a:ext>
            </a:extLst>
          </p:cNvPr>
          <p:cNvSpPr/>
          <p:nvPr/>
        </p:nvSpPr>
        <p:spPr>
          <a:xfrm>
            <a:off x="8531081" y="406095"/>
            <a:ext cx="1691788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Journey report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45F737D-7465-43A6-9EB4-119415B60B02}"/>
              </a:ext>
            </a:extLst>
          </p:cNvPr>
          <p:cNvCxnSpPr>
            <a:stCxn id="118" idx="3"/>
            <a:endCxn id="104" idx="1"/>
          </p:cNvCxnSpPr>
          <p:nvPr/>
        </p:nvCxnSpPr>
        <p:spPr>
          <a:xfrm>
            <a:off x="10222869" y="773843"/>
            <a:ext cx="199966" cy="12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B560AE2-E8DC-45A6-9282-43E973823FFD}"/>
              </a:ext>
            </a:extLst>
          </p:cNvPr>
          <p:cNvCxnSpPr>
            <a:stCxn id="118" idx="1"/>
            <a:endCxn id="24" idx="3"/>
          </p:cNvCxnSpPr>
          <p:nvPr/>
        </p:nvCxnSpPr>
        <p:spPr>
          <a:xfrm flipH="1">
            <a:off x="8287566" y="773843"/>
            <a:ext cx="243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21667DE-4BC4-4DC6-8A7D-9B912ABCC472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8975035" y="1141590"/>
            <a:ext cx="143260" cy="99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0FE399F-5BFA-4934-8B23-01BCFD125033}"/>
              </a:ext>
            </a:extLst>
          </p:cNvPr>
          <p:cNvCxnSpPr>
            <a:stCxn id="84" idx="1"/>
            <a:endCxn id="6" idx="3"/>
          </p:cNvCxnSpPr>
          <p:nvPr/>
        </p:nvCxnSpPr>
        <p:spPr>
          <a:xfrm flipH="1">
            <a:off x="2077280" y="2773020"/>
            <a:ext cx="302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57DFE34-1A30-42C9-942E-EA4686500E42}"/>
              </a:ext>
            </a:extLst>
          </p:cNvPr>
          <p:cNvSpPr/>
          <p:nvPr/>
        </p:nvSpPr>
        <p:spPr>
          <a:xfrm>
            <a:off x="342899" y="4934378"/>
            <a:ext cx="1142023" cy="497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on-line driver registration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910EE0A-A18C-4B92-8BED-A28838C1CC7E}"/>
              </a:ext>
            </a:extLst>
          </p:cNvPr>
          <p:cNvCxnSpPr>
            <a:stCxn id="34" idx="1"/>
            <a:endCxn id="152" idx="3"/>
          </p:cNvCxnSpPr>
          <p:nvPr/>
        </p:nvCxnSpPr>
        <p:spPr>
          <a:xfrm flipH="1">
            <a:off x="1484922" y="5172303"/>
            <a:ext cx="559735" cy="1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9F5C2AC-56EB-45D5-B8A8-DC3BA186D7DE}"/>
              </a:ext>
            </a:extLst>
          </p:cNvPr>
          <p:cNvSpPr/>
          <p:nvPr/>
        </p:nvSpPr>
        <p:spPr>
          <a:xfrm>
            <a:off x="6384961" y="4951124"/>
            <a:ext cx="1112782" cy="442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on-line vehicle registration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0C15879-3D76-4259-A947-11850AFE9E9D}"/>
              </a:ext>
            </a:extLst>
          </p:cNvPr>
          <p:cNvCxnSpPr>
            <a:stCxn id="13" idx="3"/>
            <a:endCxn id="157" idx="1"/>
          </p:cNvCxnSpPr>
          <p:nvPr/>
        </p:nvCxnSpPr>
        <p:spPr>
          <a:xfrm>
            <a:off x="6106791" y="5172303"/>
            <a:ext cx="278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4DA3D03-4A00-4255-9698-CE31DF56E415}"/>
              </a:ext>
            </a:extLst>
          </p:cNvPr>
          <p:cNvSpPr/>
          <p:nvPr/>
        </p:nvSpPr>
        <p:spPr>
          <a:xfrm>
            <a:off x="4441352" y="86155"/>
            <a:ext cx="1808922" cy="110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Unauthorised access report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95E1B74-F957-49FA-B1E6-3A676936F9D5}"/>
              </a:ext>
            </a:extLst>
          </p:cNvPr>
          <p:cNvSpPr/>
          <p:nvPr/>
        </p:nvSpPr>
        <p:spPr>
          <a:xfrm>
            <a:off x="4563297" y="1379986"/>
            <a:ext cx="1562928" cy="934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Unauthorised access report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D557ACD-D865-4EBD-BFCE-47CE0D3C684C}"/>
              </a:ext>
            </a:extLst>
          </p:cNvPr>
          <p:cNvCxnSpPr>
            <a:cxnSpLocks/>
            <a:stCxn id="24" idx="1"/>
            <a:endCxn id="160" idx="3"/>
          </p:cNvCxnSpPr>
          <p:nvPr/>
        </p:nvCxnSpPr>
        <p:spPr>
          <a:xfrm flipH="1" flipV="1">
            <a:off x="6250274" y="637747"/>
            <a:ext cx="178675" cy="13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300F120-6AD3-4D8B-B752-38D4285B50E0}"/>
              </a:ext>
            </a:extLst>
          </p:cNvPr>
          <p:cNvCxnSpPr>
            <a:cxnSpLocks/>
            <a:stCxn id="160" idx="2"/>
            <a:endCxn id="161" idx="0"/>
          </p:cNvCxnSpPr>
          <p:nvPr/>
        </p:nvCxnSpPr>
        <p:spPr>
          <a:xfrm flipH="1">
            <a:off x="5344761" y="1189338"/>
            <a:ext cx="1052" cy="19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562112" y="4336181"/>
            <a:ext cx="838214" cy="1046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Database Manager</a:t>
            </a:r>
          </a:p>
        </p:txBody>
      </p:sp>
      <p:sp>
        <p:nvSpPr>
          <p:cNvPr id="3" name="Rectangle 2"/>
          <p:cNvSpPr/>
          <p:nvPr/>
        </p:nvSpPr>
        <p:spPr>
          <a:xfrm>
            <a:off x="8336831" y="4583478"/>
            <a:ext cx="922216" cy="551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Operations on repositories*</a:t>
            </a:r>
          </a:p>
        </p:txBody>
      </p:sp>
      <p:cxnSp>
        <p:nvCxnSpPr>
          <p:cNvPr id="9" name="Straight Arrow Connector 8"/>
          <p:cNvCxnSpPr>
            <a:stCxn id="3" idx="3"/>
            <a:endCxn id="2" idx="1"/>
          </p:cNvCxnSpPr>
          <p:nvPr/>
        </p:nvCxnSpPr>
        <p:spPr>
          <a:xfrm flipV="1">
            <a:off x="9259047" y="4859219"/>
            <a:ext cx="3030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703391" y="4718862"/>
            <a:ext cx="885635" cy="280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Repositories</a:t>
            </a:r>
          </a:p>
        </p:txBody>
      </p:sp>
      <p:cxnSp>
        <p:nvCxnSpPr>
          <p:cNvPr id="11" name="Straight Arrow Connector 10"/>
          <p:cNvCxnSpPr>
            <a:stCxn id="2" idx="3"/>
            <a:endCxn id="48" idx="1"/>
          </p:cNvCxnSpPr>
          <p:nvPr/>
        </p:nvCxnSpPr>
        <p:spPr>
          <a:xfrm>
            <a:off x="10400326" y="4859219"/>
            <a:ext cx="3030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638726" y="5083743"/>
            <a:ext cx="693618" cy="198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Searching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638726" y="4393923"/>
            <a:ext cx="693618" cy="27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Updating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842989" y="200163"/>
            <a:ext cx="1097813" cy="281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Broker Interface</a:t>
            </a:r>
          </a:p>
          <a:p>
            <a:pPr algn="ctr"/>
            <a:r>
              <a:rPr lang="en-NZ" sz="1000" dirty="0"/>
              <a:t>(entry point)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62497" y="5485385"/>
            <a:ext cx="1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*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935653" y="5503531"/>
            <a:ext cx="1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*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61629" y="3161490"/>
            <a:ext cx="1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*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31120" y="1379986"/>
            <a:ext cx="1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*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80135" y="2468680"/>
            <a:ext cx="1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*</a:t>
            </a:r>
          </a:p>
        </p:txBody>
      </p:sp>
      <p:cxnSp>
        <p:nvCxnSpPr>
          <p:cNvPr id="38" name="Straight Arrow Connector 37"/>
          <p:cNvCxnSpPr>
            <a:endCxn id="40" idx="0"/>
          </p:cNvCxnSpPr>
          <p:nvPr/>
        </p:nvCxnSpPr>
        <p:spPr>
          <a:xfrm>
            <a:off x="2368030" y="482051"/>
            <a:ext cx="139250" cy="21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12622" y="1049478"/>
            <a:ext cx="699422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sz="1000" dirty="0"/>
              <a:t>*The modules below: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106013" y="693033"/>
            <a:ext cx="802533" cy="294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Ops Controller</a:t>
            </a:r>
          </a:p>
        </p:txBody>
      </p:sp>
      <p:cxnSp>
        <p:nvCxnSpPr>
          <p:cNvPr id="44" name="Straight Arrow Connector 43"/>
          <p:cNvCxnSpPr>
            <a:stCxn id="40" idx="2"/>
            <a:endCxn id="74" idx="1"/>
          </p:cNvCxnSpPr>
          <p:nvPr/>
        </p:nvCxnSpPr>
        <p:spPr>
          <a:xfrm>
            <a:off x="2507280" y="987930"/>
            <a:ext cx="305342" cy="33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59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E43C83-12B1-4B8B-A146-450D559C0A91}"/>
              </a:ext>
            </a:extLst>
          </p:cNvPr>
          <p:cNvSpPr/>
          <p:nvPr/>
        </p:nvSpPr>
        <p:spPr>
          <a:xfrm>
            <a:off x="447261" y="238539"/>
            <a:ext cx="1540565" cy="40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BBD-M Use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5B76F1-AF58-4223-AB8D-37CB9D2CBCF9}"/>
              </a:ext>
            </a:extLst>
          </p:cNvPr>
          <p:cNvSpPr/>
          <p:nvPr/>
        </p:nvSpPr>
        <p:spPr>
          <a:xfrm>
            <a:off x="129209" y="974035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journey report 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06DBB0-6DB1-490B-8DD1-0FC8E8A68877}"/>
              </a:ext>
            </a:extLst>
          </p:cNvPr>
          <p:cNvSpPr/>
          <p:nvPr/>
        </p:nvSpPr>
        <p:spPr>
          <a:xfrm>
            <a:off x="129208" y="1689652"/>
            <a:ext cx="1769165" cy="612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journey report request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FA2F66-448A-4EC4-AFC6-CDE0BA0F095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013791" y="1560443"/>
            <a:ext cx="1" cy="12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C840B5E-8C90-4AF1-8941-3C4B2F9EB934}"/>
              </a:ext>
            </a:extLst>
          </p:cNvPr>
          <p:cNvSpPr/>
          <p:nvPr/>
        </p:nvSpPr>
        <p:spPr>
          <a:xfrm>
            <a:off x="2428462" y="1628363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Receive journey report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9BBFD4-0EBB-4D69-8046-3B099D8D0173}"/>
              </a:ext>
            </a:extLst>
          </p:cNvPr>
          <p:cNvSpPr/>
          <p:nvPr/>
        </p:nvSpPr>
        <p:spPr>
          <a:xfrm>
            <a:off x="2428461" y="2343979"/>
            <a:ext cx="1769165" cy="43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journey report received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B74519-D1E6-44BE-B63C-31983525E76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3313044" y="2214771"/>
            <a:ext cx="1" cy="1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044E7-A5B7-4A07-961E-E68CAB803975}"/>
              </a:ext>
            </a:extLst>
          </p:cNvPr>
          <p:cNvSpPr/>
          <p:nvPr/>
        </p:nvSpPr>
        <p:spPr>
          <a:xfrm>
            <a:off x="2428461" y="974035"/>
            <a:ext cx="1789043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Display journey report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3C07FC-3B05-4751-8311-C0BB8D401CF2}"/>
              </a:ext>
            </a:extLst>
          </p:cNvPr>
          <p:cNvCxnSpPr>
            <a:stCxn id="15" idx="2"/>
            <a:endCxn id="11" idx="0"/>
          </p:cNvCxnSpPr>
          <p:nvPr/>
        </p:nvCxnSpPr>
        <p:spPr>
          <a:xfrm flipH="1">
            <a:off x="3313045" y="1441174"/>
            <a:ext cx="9938" cy="18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9020B09-C104-4E53-974D-69D8B7D4B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626" y="161707"/>
            <a:ext cx="1260000" cy="7187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A82D0F0-E8F8-4449-A09A-308792EA91C6}"/>
              </a:ext>
            </a:extLst>
          </p:cNvPr>
          <p:cNvSpPr/>
          <p:nvPr/>
        </p:nvSpPr>
        <p:spPr>
          <a:xfrm>
            <a:off x="129208" y="2774462"/>
            <a:ext cx="1524000" cy="640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Cache Manager</a:t>
            </a:r>
          </a:p>
        </p:txBody>
      </p:sp>
    </p:spTree>
    <p:extLst>
      <p:ext uri="{BB962C8B-B14F-4D97-AF65-F5344CB8AC3E}">
        <p14:creationId xmlns:p14="http://schemas.microsoft.com/office/powerpoint/2010/main" val="191926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1935EF-4B24-4A4B-A0CE-717A116F8277}"/>
              </a:ext>
            </a:extLst>
          </p:cNvPr>
          <p:cNvSpPr/>
          <p:nvPr/>
        </p:nvSpPr>
        <p:spPr>
          <a:xfrm>
            <a:off x="1311964" y="1043608"/>
            <a:ext cx="3101009" cy="1441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BBD-V (Mobile Devices)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Gathering Journey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Registration Requests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799F79-4A3A-433C-8CE5-6B92E575C055}"/>
              </a:ext>
            </a:extLst>
          </p:cNvPr>
          <p:cNvSpPr/>
          <p:nvPr/>
        </p:nvSpPr>
        <p:spPr>
          <a:xfrm>
            <a:off x="1311964" y="5005289"/>
            <a:ext cx="3101009" cy="11967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00" dirty="0"/>
              <a:t>BBD-M (Journey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Report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Display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000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5B965750-0088-43BC-BFF5-C3BEAA1D0D5E}"/>
              </a:ext>
            </a:extLst>
          </p:cNvPr>
          <p:cNvSpPr/>
          <p:nvPr/>
        </p:nvSpPr>
        <p:spPr>
          <a:xfrm>
            <a:off x="8395252" y="2902226"/>
            <a:ext cx="3101009" cy="27233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BBD-Ops (Central Managing Service)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Monitoring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Reporting to police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Real-time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Persisting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Generating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Authorising report accesses</a:t>
            </a:r>
            <a:endParaRPr lang="en-NZ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9C2D64-FD9A-465C-A669-D67365709EE0}"/>
              </a:ext>
            </a:extLst>
          </p:cNvPr>
          <p:cNvSpPr/>
          <p:nvPr/>
        </p:nvSpPr>
        <p:spPr>
          <a:xfrm>
            <a:off x="884583" y="367748"/>
            <a:ext cx="2683565" cy="32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Overall Process Structure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8F3A29-758B-476C-8C42-DE565A01CAEF}"/>
              </a:ext>
            </a:extLst>
          </p:cNvPr>
          <p:cNvCxnSpPr/>
          <p:nvPr/>
        </p:nvCxnSpPr>
        <p:spPr>
          <a:xfrm>
            <a:off x="4412973" y="1764195"/>
            <a:ext cx="3982279" cy="1595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9CD424-34DA-409C-9C85-4FAD10A8D38E}"/>
              </a:ext>
            </a:extLst>
          </p:cNvPr>
          <p:cNvCxnSpPr/>
          <p:nvPr/>
        </p:nvCxnSpPr>
        <p:spPr>
          <a:xfrm flipH="1">
            <a:off x="4412973" y="3925957"/>
            <a:ext cx="3982279" cy="15488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5E67021-0F30-482C-9912-38D476FC9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605"/>
          <a:stretch/>
        </p:blipFill>
        <p:spPr>
          <a:xfrm>
            <a:off x="5358516" y="5964420"/>
            <a:ext cx="1440000" cy="8935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636269-4EB7-46E4-A072-A44B12FF49DF}"/>
              </a:ext>
            </a:extLst>
          </p:cNvPr>
          <p:cNvSpPr txBox="1"/>
          <p:nvPr/>
        </p:nvSpPr>
        <p:spPr>
          <a:xfrm>
            <a:off x="4537214" y="1968884"/>
            <a:ext cx="36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306F1-4026-4673-9E96-E8E7BFE7A04E}"/>
              </a:ext>
            </a:extLst>
          </p:cNvPr>
          <p:cNvSpPr txBox="1"/>
          <p:nvPr/>
        </p:nvSpPr>
        <p:spPr>
          <a:xfrm>
            <a:off x="7991061" y="2822713"/>
            <a:ext cx="40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5C4944-8975-4AC3-9757-20A982B00B8A}"/>
              </a:ext>
            </a:extLst>
          </p:cNvPr>
          <p:cNvSpPr txBox="1"/>
          <p:nvPr/>
        </p:nvSpPr>
        <p:spPr>
          <a:xfrm>
            <a:off x="4464326" y="4996178"/>
            <a:ext cx="36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379B20-B903-40D4-A590-E9E8FDD3AC63}"/>
              </a:ext>
            </a:extLst>
          </p:cNvPr>
          <p:cNvSpPr txBox="1"/>
          <p:nvPr/>
        </p:nvSpPr>
        <p:spPr>
          <a:xfrm>
            <a:off x="7887627" y="4080013"/>
            <a:ext cx="36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417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ED244-52E8-4809-B75F-ED4400492005}"/>
              </a:ext>
            </a:extLst>
          </p:cNvPr>
          <p:cNvSpPr/>
          <p:nvPr/>
        </p:nvSpPr>
        <p:spPr>
          <a:xfrm>
            <a:off x="214575" y="253990"/>
            <a:ext cx="2520809" cy="35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BBD-V </a:t>
            </a:r>
            <a:r>
              <a:rPr lang="en-NZ" sz="1000" dirty="0">
                <a:latin typeface="Times New Roman" panose="02020603050405020304" pitchFamily="18" charset="0"/>
              </a:rPr>
              <a:t>Process Structure</a:t>
            </a:r>
            <a:endParaRPr lang="en-NZ" sz="1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08A71B-1411-4EE3-AE4B-8D5DD347F769}"/>
              </a:ext>
            </a:extLst>
          </p:cNvPr>
          <p:cNvSpPr/>
          <p:nvPr/>
        </p:nvSpPr>
        <p:spPr>
          <a:xfrm>
            <a:off x="6019141" y="318594"/>
            <a:ext cx="1434303" cy="4472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374CF4-929F-4CAB-9B5D-10B67F40CE8D}"/>
              </a:ext>
            </a:extLst>
          </p:cNvPr>
          <p:cNvSpPr/>
          <p:nvPr/>
        </p:nvSpPr>
        <p:spPr>
          <a:xfrm>
            <a:off x="7782971" y="1220443"/>
            <a:ext cx="1937498" cy="10130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Gathering and processing vehicle speed/location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A551F6D2-674D-4E92-8914-BF9E951E92E8}"/>
              </a:ext>
            </a:extLst>
          </p:cNvPr>
          <p:cNvSpPr/>
          <p:nvPr/>
        </p:nvSpPr>
        <p:spPr>
          <a:xfrm>
            <a:off x="3808053" y="1117228"/>
            <a:ext cx="1780367" cy="10210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sending on-line driver registration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816A97-1EE5-4F37-8493-BA6499C37947}"/>
              </a:ext>
            </a:extLst>
          </p:cNvPr>
          <p:cNvSpPr/>
          <p:nvPr/>
        </p:nvSpPr>
        <p:spPr>
          <a:xfrm>
            <a:off x="5879091" y="1065982"/>
            <a:ext cx="1714405" cy="11674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sending on-line vehicle registration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866540B-DD02-4DF0-8DF0-C8EAA4991E68}"/>
              </a:ext>
            </a:extLst>
          </p:cNvPr>
          <p:cNvSpPr/>
          <p:nvPr/>
        </p:nvSpPr>
        <p:spPr>
          <a:xfrm>
            <a:off x="3999333" y="2489622"/>
            <a:ext cx="5574513" cy="8050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Cache manager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C223BCDC-BFA1-4DEE-B06A-9E1307B8712B}"/>
              </a:ext>
            </a:extLst>
          </p:cNvPr>
          <p:cNvSpPr/>
          <p:nvPr/>
        </p:nvSpPr>
        <p:spPr>
          <a:xfrm>
            <a:off x="5963818" y="5106382"/>
            <a:ext cx="1242391" cy="5466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Broker (BBD-Ops)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6B1600-238F-4E19-A8EB-B7E9A5C9CD9B}"/>
              </a:ext>
            </a:extLst>
          </p:cNvPr>
          <p:cNvCxnSpPr/>
          <p:nvPr/>
        </p:nvCxnSpPr>
        <p:spPr>
          <a:xfrm>
            <a:off x="6736293" y="765855"/>
            <a:ext cx="1" cy="300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464D1C-5383-495B-9BA5-9B5C2991E05C}"/>
              </a:ext>
            </a:extLst>
          </p:cNvPr>
          <p:cNvCxnSpPr/>
          <p:nvPr/>
        </p:nvCxnSpPr>
        <p:spPr>
          <a:xfrm>
            <a:off x="6736292" y="915918"/>
            <a:ext cx="17722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25ED3A-F864-4BF5-B145-CFF7B25DA952}"/>
              </a:ext>
            </a:extLst>
          </p:cNvPr>
          <p:cNvCxnSpPr/>
          <p:nvPr/>
        </p:nvCxnSpPr>
        <p:spPr>
          <a:xfrm>
            <a:off x="4698236" y="895607"/>
            <a:ext cx="2038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0EDF9A-086E-4AAA-92EF-791A5D8DAAB4}"/>
              </a:ext>
            </a:extLst>
          </p:cNvPr>
          <p:cNvCxnSpPr/>
          <p:nvPr/>
        </p:nvCxnSpPr>
        <p:spPr>
          <a:xfrm>
            <a:off x="4698236" y="915918"/>
            <a:ext cx="1" cy="2013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80FB81-D807-4D75-AFC3-6DDFECF0B992}"/>
              </a:ext>
            </a:extLst>
          </p:cNvPr>
          <p:cNvCxnSpPr>
            <a:cxnSpLocks/>
          </p:cNvCxnSpPr>
          <p:nvPr/>
        </p:nvCxnSpPr>
        <p:spPr>
          <a:xfrm>
            <a:off x="8450698" y="915918"/>
            <a:ext cx="159658" cy="276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B18459-5D9E-4492-A855-F828ACA9AB3D}"/>
              </a:ext>
            </a:extLst>
          </p:cNvPr>
          <p:cNvCxnSpPr/>
          <p:nvPr/>
        </p:nvCxnSpPr>
        <p:spPr>
          <a:xfrm>
            <a:off x="4698237" y="2138249"/>
            <a:ext cx="26653" cy="351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5352B0-3860-40D3-907E-5377DA0BD6C6}"/>
              </a:ext>
            </a:extLst>
          </p:cNvPr>
          <p:cNvCxnSpPr/>
          <p:nvPr/>
        </p:nvCxnSpPr>
        <p:spPr>
          <a:xfrm flipH="1">
            <a:off x="6541069" y="2221634"/>
            <a:ext cx="151279" cy="300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6D8979-EC75-446E-B6F7-2E1AF58CE4F5}"/>
              </a:ext>
            </a:extLst>
          </p:cNvPr>
          <p:cNvCxnSpPr/>
          <p:nvPr/>
        </p:nvCxnSpPr>
        <p:spPr>
          <a:xfrm flipH="1">
            <a:off x="8508528" y="2233457"/>
            <a:ext cx="101828" cy="304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E6970C-77C4-49F3-B6C0-0898CD1E7510}"/>
              </a:ext>
            </a:extLst>
          </p:cNvPr>
          <p:cNvCxnSpPr/>
          <p:nvPr/>
        </p:nvCxnSpPr>
        <p:spPr>
          <a:xfrm flipH="1">
            <a:off x="6585014" y="3338653"/>
            <a:ext cx="1" cy="1767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D43142-ACDD-449E-9613-05F86547ADCE}"/>
              </a:ext>
            </a:extLst>
          </p:cNvPr>
          <p:cNvCxnSpPr/>
          <p:nvPr/>
        </p:nvCxnSpPr>
        <p:spPr>
          <a:xfrm>
            <a:off x="4724890" y="3294691"/>
            <a:ext cx="1506945" cy="18116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F73AAE-F56E-4190-9545-99F14F990A53}"/>
              </a:ext>
            </a:extLst>
          </p:cNvPr>
          <p:cNvCxnSpPr/>
          <p:nvPr/>
        </p:nvCxnSpPr>
        <p:spPr>
          <a:xfrm flipH="1">
            <a:off x="6994027" y="3343051"/>
            <a:ext cx="1514501" cy="17633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CAE1DC4-B1BC-4C1F-8974-800534BF0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3628" b="45509"/>
          <a:stretch/>
        </p:blipFill>
        <p:spPr>
          <a:xfrm>
            <a:off x="285426" y="5878850"/>
            <a:ext cx="1260000" cy="97915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9102D08-6BCB-4548-BB84-0AF5F7EA522B}"/>
              </a:ext>
            </a:extLst>
          </p:cNvPr>
          <p:cNvSpPr txBox="1"/>
          <p:nvPr/>
        </p:nvSpPr>
        <p:spPr>
          <a:xfrm>
            <a:off x="5450446" y="606287"/>
            <a:ext cx="428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B5DAA12-0D24-4AD9-8181-48E283594CEB}"/>
              </a:ext>
            </a:extLst>
          </p:cNvPr>
          <p:cNvSpPr/>
          <p:nvPr/>
        </p:nvSpPr>
        <p:spPr>
          <a:xfrm>
            <a:off x="4299749" y="757001"/>
            <a:ext cx="268022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A5E0F7-BA7F-4C7E-847E-8CE35241D860}"/>
              </a:ext>
            </a:extLst>
          </p:cNvPr>
          <p:cNvSpPr/>
          <p:nvPr/>
        </p:nvSpPr>
        <p:spPr>
          <a:xfrm>
            <a:off x="6801033" y="846943"/>
            <a:ext cx="268022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69EA7D-FFCC-43DD-B255-3295D95C7CA3}"/>
              </a:ext>
            </a:extLst>
          </p:cNvPr>
          <p:cNvSpPr/>
          <p:nvPr/>
        </p:nvSpPr>
        <p:spPr>
          <a:xfrm>
            <a:off x="8581964" y="755839"/>
            <a:ext cx="268022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6A49E8-66AB-41A1-BF12-4E2EE0C979B3}"/>
              </a:ext>
            </a:extLst>
          </p:cNvPr>
          <p:cNvSpPr/>
          <p:nvPr/>
        </p:nvSpPr>
        <p:spPr>
          <a:xfrm>
            <a:off x="7251177" y="5192958"/>
            <a:ext cx="250390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1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9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ED244-52E8-4809-B75F-ED4400492005}"/>
              </a:ext>
            </a:extLst>
          </p:cNvPr>
          <p:cNvSpPr/>
          <p:nvPr/>
        </p:nvSpPr>
        <p:spPr>
          <a:xfrm>
            <a:off x="214575" y="253990"/>
            <a:ext cx="2093281" cy="519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 </a:t>
            </a:r>
            <a:r>
              <a:rPr lang="en-NZ" sz="1000" dirty="0">
                <a:latin typeface="Times New Roman" panose="02020603050405020304" pitchFamily="18" charset="0"/>
              </a:rPr>
              <a:t>Process Structure</a:t>
            </a:r>
            <a:endParaRPr lang="en-NZ" sz="1000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A551F6D2-674D-4E92-8914-BF9E951E92E8}"/>
              </a:ext>
            </a:extLst>
          </p:cNvPr>
          <p:cNvSpPr/>
          <p:nvPr/>
        </p:nvSpPr>
        <p:spPr>
          <a:xfrm>
            <a:off x="440107" y="1667027"/>
            <a:ext cx="1434303" cy="102102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processing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93B56DEC-DB97-41F2-996F-46147BF59DE1}"/>
              </a:ext>
            </a:extLst>
          </p:cNvPr>
          <p:cNvSpPr/>
          <p:nvPr/>
        </p:nvSpPr>
        <p:spPr>
          <a:xfrm>
            <a:off x="243233" y="3145762"/>
            <a:ext cx="1737813" cy="78519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on-line driver registration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4F8FC9F-7A40-4DCC-A5A1-86B7F03AE06A}"/>
              </a:ext>
            </a:extLst>
          </p:cNvPr>
          <p:cNvSpPr/>
          <p:nvPr/>
        </p:nvSpPr>
        <p:spPr>
          <a:xfrm>
            <a:off x="5840223" y="1691361"/>
            <a:ext cx="1749287" cy="9839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Monitor Drivers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2B78257-3AF6-401B-89D4-D5E298E6D255}"/>
              </a:ext>
            </a:extLst>
          </p:cNvPr>
          <p:cNvSpPr/>
          <p:nvPr/>
        </p:nvSpPr>
        <p:spPr>
          <a:xfrm>
            <a:off x="5486819" y="3457596"/>
            <a:ext cx="1152939" cy="9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Realtime tracking process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4F76A74-1D9E-4356-AC28-F5500A72C4BF}"/>
              </a:ext>
            </a:extLst>
          </p:cNvPr>
          <p:cNvSpPr/>
          <p:nvPr/>
        </p:nvSpPr>
        <p:spPr>
          <a:xfrm>
            <a:off x="6685497" y="3277216"/>
            <a:ext cx="1282147" cy="10855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Reporting to Police process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29E1480B-5734-44AE-AD89-D3AE39D6DF74}"/>
              </a:ext>
            </a:extLst>
          </p:cNvPr>
          <p:cNvSpPr/>
          <p:nvPr/>
        </p:nvSpPr>
        <p:spPr>
          <a:xfrm>
            <a:off x="7654562" y="1602274"/>
            <a:ext cx="1967948" cy="107342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report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5B6DD37E-1AA2-4D23-8091-9A2CFB35D1CC}"/>
              </a:ext>
            </a:extLst>
          </p:cNvPr>
          <p:cNvSpPr/>
          <p:nvPr/>
        </p:nvSpPr>
        <p:spPr>
          <a:xfrm>
            <a:off x="9915713" y="1575297"/>
            <a:ext cx="1600200" cy="94921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Authorising report requests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63384A5-4478-499E-BDE0-7FB159EA3ACE}"/>
              </a:ext>
            </a:extLst>
          </p:cNvPr>
          <p:cNvSpPr/>
          <p:nvPr/>
        </p:nvSpPr>
        <p:spPr>
          <a:xfrm>
            <a:off x="7838436" y="3269159"/>
            <a:ext cx="1600200" cy="117273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journey report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F0F0E39A-E02D-4116-982A-76847EEA575F}"/>
              </a:ext>
            </a:extLst>
          </p:cNvPr>
          <p:cNvSpPr/>
          <p:nvPr/>
        </p:nvSpPr>
        <p:spPr>
          <a:xfrm>
            <a:off x="9622510" y="3277216"/>
            <a:ext cx="1600200" cy="117273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unauthorised report requests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3D19CF-EC23-4A07-8751-88F893732E35}"/>
              </a:ext>
            </a:extLst>
          </p:cNvPr>
          <p:cNvCxnSpPr/>
          <p:nvPr/>
        </p:nvCxnSpPr>
        <p:spPr>
          <a:xfrm flipH="1">
            <a:off x="1112140" y="2688048"/>
            <a:ext cx="45119" cy="457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CE816A97-1EE5-4F37-8493-BA6499C37947}"/>
              </a:ext>
            </a:extLst>
          </p:cNvPr>
          <p:cNvSpPr/>
          <p:nvPr/>
        </p:nvSpPr>
        <p:spPr>
          <a:xfrm>
            <a:off x="2307857" y="1649531"/>
            <a:ext cx="1434303" cy="116747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processing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DDD8AEEE-C02C-47C8-8A0F-428030F5B21A}"/>
              </a:ext>
            </a:extLst>
          </p:cNvPr>
          <p:cNvSpPr/>
          <p:nvPr/>
        </p:nvSpPr>
        <p:spPr>
          <a:xfrm>
            <a:off x="2122603" y="3129750"/>
            <a:ext cx="1810456" cy="95415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on-line vehicle registration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417CD4-9C70-4786-ABDE-BC79569BD2AC}"/>
              </a:ext>
            </a:extLst>
          </p:cNvPr>
          <p:cNvCxnSpPr/>
          <p:nvPr/>
        </p:nvCxnSpPr>
        <p:spPr>
          <a:xfrm>
            <a:off x="3025009" y="2817006"/>
            <a:ext cx="2822" cy="312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374CF4-929F-4CAB-9B5D-10B67F40CE8D}"/>
              </a:ext>
            </a:extLst>
          </p:cNvPr>
          <p:cNvSpPr/>
          <p:nvPr/>
        </p:nvSpPr>
        <p:spPr>
          <a:xfrm>
            <a:off x="3822167" y="1691361"/>
            <a:ext cx="1817123" cy="10171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speed/location processing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DE55A987-340B-41C3-80C0-F5DEE2383E48}"/>
              </a:ext>
            </a:extLst>
          </p:cNvPr>
          <p:cNvSpPr/>
          <p:nvPr/>
        </p:nvSpPr>
        <p:spPr>
          <a:xfrm>
            <a:off x="4023635" y="3002504"/>
            <a:ext cx="1600200" cy="117273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vehicle speed/location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7657F3-E420-45CE-867D-4DDE8FC760F2}"/>
              </a:ext>
            </a:extLst>
          </p:cNvPr>
          <p:cNvCxnSpPr/>
          <p:nvPr/>
        </p:nvCxnSpPr>
        <p:spPr>
          <a:xfrm>
            <a:off x="4817737" y="2675700"/>
            <a:ext cx="5998" cy="326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64999F-8184-4473-B374-993D5F5FDD1C}"/>
              </a:ext>
            </a:extLst>
          </p:cNvPr>
          <p:cNvCxnSpPr/>
          <p:nvPr/>
        </p:nvCxnSpPr>
        <p:spPr>
          <a:xfrm flipH="1">
            <a:off x="5910246" y="2685026"/>
            <a:ext cx="335797" cy="652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087081-86F3-42BE-B268-B0A170F2CFF5}"/>
              </a:ext>
            </a:extLst>
          </p:cNvPr>
          <p:cNvCxnSpPr/>
          <p:nvPr/>
        </p:nvCxnSpPr>
        <p:spPr>
          <a:xfrm>
            <a:off x="6782756" y="2685026"/>
            <a:ext cx="543815" cy="592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A86E70-CE0F-48E6-B1F4-AA36D3631FCD}"/>
              </a:ext>
            </a:extLst>
          </p:cNvPr>
          <p:cNvCxnSpPr/>
          <p:nvPr/>
        </p:nvCxnSpPr>
        <p:spPr>
          <a:xfrm>
            <a:off x="8638536" y="2675700"/>
            <a:ext cx="0" cy="5934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5D5F97-BF3C-45D1-A07E-E91C6AA550F8}"/>
              </a:ext>
            </a:extLst>
          </p:cNvPr>
          <p:cNvCxnSpPr/>
          <p:nvPr/>
        </p:nvCxnSpPr>
        <p:spPr>
          <a:xfrm flipH="1">
            <a:off x="10422610" y="2524512"/>
            <a:ext cx="293203" cy="752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ylinder 43">
            <a:extLst>
              <a:ext uri="{FF2B5EF4-FFF2-40B4-BE49-F238E27FC236}">
                <a16:creationId xmlns:a16="http://schemas.microsoft.com/office/drawing/2014/main" id="{12156F7A-D6A4-4594-875F-62BF389121B9}"/>
              </a:ext>
            </a:extLst>
          </p:cNvPr>
          <p:cNvSpPr/>
          <p:nvPr/>
        </p:nvSpPr>
        <p:spPr>
          <a:xfrm>
            <a:off x="10777819" y="4310359"/>
            <a:ext cx="1476187" cy="11039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Generate unauthorised access report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6C09045-DF67-4F69-911D-221C532ED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30"/>
          <a:stretch/>
        </p:blipFill>
        <p:spPr>
          <a:xfrm>
            <a:off x="182487" y="5751371"/>
            <a:ext cx="1798559" cy="1103243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A5352B8-62A2-4D53-ADD6-7EFAB1AD9E33}"/>
              </a:ext>
            </a:extLst>
          </p:cNvPr>
          <p:cNvCxnSpPr/>
          <p:nvPr/>
        </p:nvCxnSpPr>
        <p:spPr>
          <a:xfrm>
            <a:off x="11410122" y="2524512"/>
            <a:ext cx="105791" cy="17858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708FD0A-E5FB-4657-86D4-243B96733E77}"/>
              </a:ext>
            </a:extLst>
          </p:cNvPr>
          <p:cNvSpPr/>
          <p:nvPr/>
        </p:nvSpPr>
        <p:spPr>
          <a:xfrm>
            <a:off x="5198165" y="294043"/>
            <a:ext cx="1808234" cy="536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Broker Interface &amp; BBD-Ops Controller</a:t>
            </a:r>
            <a:endParaRPr lang="en-NZ" sz="10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70022A-F8F8-4E39-96B5-14F460D83A59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102282" y="830460"/>
            <a:ext cx="0" cy="74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E6463D2-54F0-4E03-98D8-064FAD492325}"/>
              </a:ext>
            </a:extLst>
          </p:cNvPr>
          <p:cNvSpPr txBox="1"/>
          <p:nvPr/>
        </p:nvSpPr>
        <p:spPr>
          <a:xfrm>
            <a:off x="6246043" y="830460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ECC4B4-EBEE-430D-8A60-43B517E6BDFC}"/>
              </a:ext>
            </a:extLst>
          </p:cNvPr>
          <p:cNvSpPr txBox="1"/>
          <p:nvPr/>
        </p:nvSpPr>
        <p:spPr>
          <a:xfrm>
            <a:off x="6246043" y="1401121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794D5F-3EF2-4066-9460-E71AB51355E5}"/>
              </a:ext>
            </a:extLst>
          </p:cNvPr>
          <p:cNvCxnSpPr>
            <a:stCxn id="18" idx="4"/>
            <a:endCxn id="20" idx="2"/>
          </p:cNvCxnSpPr>
          <p:nvPr/>
        </p:nvCxnSpPr>
        <p:spPr>
          <a:xfrm flipV="1">
            <a:off x="9622510" y="2049905"/>
            <a:ext cx="293203" cy="8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128FACC-4F96-4B7D-9F90-57FF8D7A59D3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flipV="1">
            <a:off x="5639290" y="2183348"/>
            <a:ext cx="200933" cy="165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AE63017-3046-461D-86DD-A44D27003216}"/>
              </a:ext>
            </a:extLst>
          </p:cNvPr>
          <p:cNvSpPr txBox="1"/>
          <p:nvPr/>
        </p:nvSpPr>
        <p:spPr>
          <a:xfrm>
            <a:off x="1101010" y="2792443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591D8D-63AA-40AA-89CE-40007B2C4D39}"/>
              </a:ext>
            </a:extLst>
          </p:cNvPr>
          <p:cNvSpPr txBox="1"/>
          <p:nvPr/>
        </p:nvSpPr>
        <p:spPr>
          <a:xfrm>
            <a:off x="3000309" y="2830190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F3ABCC-4CBD-4550-B363-299E0850B0CA}"/>
              </a:ext>
            </a:extLst>
          </p:cNvPr>
          <p:cNvSpPr txBox="1"/>
          <p:nvPr/>
        </p:nvSpPr>
        <p:spPr>
          <a:xfrm>
            <a:off x="4808725" y="2740866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5E89A2-3322-417A-AEB1-BA6E7D78B230}"/>
              </a:ext>
            </a:extLst>
          </p:cNvPr>
          <p:cNvSpPr txBox="1"/>
          <p:nvPr/>
        </p:nvSpPr>
        <p:spPr>
          <a:xfrm>
            <a:off x="10422610" y="3014856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EB621EB-8640-4509-93EC-63E46CBF5FCB}"/>
              </a:ext>
            </a:extLst>
          </p:cNvPr>
          <p:cNvSpPr txBox="1"/>
          <p:nvPr/>
        </p:nvSpPr>
        <p:spPr>
          <a:xfrm>
            <a:off x="8647408" y="2994595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667194-EA4E-45F7-A8D1-188414E5DC6A}"/>
              </a:ext>
            </a:extLst>
          </p:cNvPr>
          <p:cNvCxnSpPr/>
          <p:nvPr/>
        </p:nvCxnSpPr>
        <p:spPr>
          <a:xfrm flipH="1">
            <a:off x="4884536" y="841149"/>
            <a:ext cx="739299" cy="57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72C096-58EC-43DD-A81B-A7D423BB41ED}"/>
              </a:ext>
            </a:extLst>
          </p:cNvPr>
          <p:cNvCxnSpPr/>
          <p:nvPr/>
        </p:nvCxnSpPr>
        <p:spPr>
          <a:xfrm>
            <a:off x="6494774" y="841149"/>
            <a:ext cx="1094736" cy="57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054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ED244-52E8-4809-B75F-ED4400492005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latin typeface="Times New Roman" panose="02020603050405020304" pitchFamily="18" charset="0"/>
              </a:rPr>
              <a:t>BBD-M Process Structure</a:t>
            </a:r>
            <a:endParaRPr lang="en-NZ" sz="10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90C62F60-C796-4853-802D-40050DE253A8}"/>
              </a:ext>
            </a:extLst>
          </p:cNvPr>
          <p:cNvSpPr/>
          <p:nvPr/>
        </p:nvSpPr>
        <p:spPr>
          <a:xfrm>
            <a:off x="521673" y="1649896"/>
            <a:ext cx="1486032" cy="11231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Generating and sending report requests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AC5872-CD7A-4374-924D-8689BE2BBC03}"/>
              </a:ext>
            </a:extLst>
          </p:cNvPr>
          <p:cNvSpPr/>
          <p:nvPr/>
        </p:nvSpPr>
        <p:spPr>
          <a:xfrm>
            <a:off x="521672" y="3778635"/>
            <a:ext cx="3944311" cy="3662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Cache manager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05683995-73A7-4577-8836-4FA369B5A99D}"/>
              </a:ext>
            </a:extLst>
          </p:cNvPr>
          <p:cNvSpPr/>
          <p:nvPr/>
        </p:nvSpPr>
        <p:spPr>
          <a:xfrm>
            <a:off x="2979952" y="1520259"/>
            <a:ext cx="1486032" cy="137189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and displaying reports received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71E0C3-61DF-4F78-83A4-334753EC8830}"/>
              </a:ext>
            </a:extLst>
          </p:cNvPr>
          <p:cNvSpPr/>
          <p:nvPr/>
        </p:nvSpPr>
        <p:spPr>
          <a:xfrm>
            <a:off x="2056508" y="1056007"/>
            <a:ext cx="1659835" cy="2727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DBC6B1-7A72-477D-8965-839625E8339C}"/>
              </a:ext>
            </a:extLst>
          </p:cNvPr>
          <p:cNvCxnSpPr>
            <a:cxnSpLocks/>
          </p:cNvCxnSpPr>
          <p:nvPr/>
        </p:nvCxnSpPr>
        <p:spPr>
          <a:xfrm>
            <a:off x="3240157" y="1328790"/>
            <a:ext cx="482811" cy="1914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728858-119E-4ABC-8BB3-1C2C5F1A5B0D}"/>
              </a:ext>
            </a:extLst>
          </p:cNvPr>
          <p:cNvCxnSpPr/>
          <p:nvPr/>
        </p:nvCxnSpPr>
        <p:spPr>
          <a:xfrm flipH="1">
            <a:off x="1264689" y="1328790"/>
            <a:ext cx="1130641" cy="321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8D2F55-E947-4CD7-B7E4-20CE3916C3C1}"/>
              </a:ext>
            </a:extLst>
          </p:cNvPr>
          <p:cNvCxnSpPr/>
          <p:nvPr/>
        </p:nvCxnSpPr>
        <p:spPr>
          <a:xfrm flipH="1">
            <a:off x="3610708" y="2892156"/>
            <a:ext cx="112260" cy="7967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31F861-D2E3-48A1-8C34-3AAEE1E96657}"/>
              </a:ext>
            </a:extLst>
          </p:cNvPr>
          <p:cNvCxnSpPr/>
          <p:nvPr/>
        </p:nvCxnSpPr>
        <p:spPr>
          <a:xfrm>
            <a:off x="1264689" y="2773018"/>
            <a:ext cx="14227" cy="9158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36DFB2CD-9568-4B1A-8898-B95D5A8DB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052"/>
          <a:stretch/>
        </p:blipFill>
        <p:spPr>
          <a:xfrm>
            <a:off x="18916" y="6068171"/>
            <a:ext cx="1260000" cy="789829"/>
          </a:xfrm>
          <a:prstGeom prst="rect">
            <a:avLst/>
          </a:prstGeom>
        </p:spPr>
      </p:pic>
      <p:sp>
        <p:nvSpPr>
          <p:cNvPr id="37" name="Cylinder 36">
            <a:extLst>
              <a:ext uri="{FF2B5EF4-FFF2-40B4-BE49-F238E27FC236}">
                <a16:creationId xmlns:a16="http://schemas.microsoft.com/office/drawing/2014/main" id="{5D7E2D57-87A1-4527-955A-1206F25C5166}"/>
              </a:ext>
            </a:extLst>
          </p:cNvPr>
          <p:cNvSpPr/>
          <p:nvPr/>
        </p:nvSpPr>
        <p:spPr>
          <a:xfrm>
            <a:off x="1614205" y="5059017"/>
            <a:ext cx="1365747" cy="57388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/>
              <a:t>Broker (BBD-Ops)</a:t>
            </a:r>
            <a:endParaRPr lang="en-NZ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9AED31-73E5-491C-8586-29F497BBEF73}"/>
              </a:ext>
            </a:extLst>
          </p:cNvPr>
          <p:cNvCxnSpPr/>
          <p:nvPr/>
        </p:nvCxnSpPr>
        <p:spPr>
          <a:xfrm>
            <a:off x="1146984" y="4144914"/>
            <a:ext cx="467221" cy="961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BE72B3-3965-49CE-B032-CC219CBB3433}"/>
              </a:ext>
            </a:extLst>
          </p:cNvPr>
          <p:cNvCxnSpPr/>
          <p:nvPr/>
        </p:nvCxnSpPr>
        <p:spPr>
          <a:xfrm flipH="1">
            <a:off x="3034773" y="4144914"/>
            <a:ext cx="575935" cy="10030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0DA87AF-6EEB-4843-B5D3-74C3CEAB424F}"/>
              </a:ext>
            </a:extLst>
          </p:cNvPr>
          <p:cNvSpPr txBox="1"/>
          <p:nvPr/>
        </p:nvSpPr>
        <p:spPr>
          <a:xfrm>
            <a:off x="3034773" y="493875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EE2D42-F3CE-4F1E-8B30-487F63D93AEA}"/>
              </a:ext>
            </a:extLst>
          </p:cNvPr>
          <p:cNvSpPr txBox="1"/>
          <p:nvPr/>
        </p:nvSpPr>
        <p:spPr>
          <a:xfrm>
            <a:off x="1267198" y="4901758"/>
            <a:ext cx="301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0795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F3C743-1BEA-4316-B336-118EC9FCDFC5}"/>
              </a:ext>
            </a:extLst>
          </p:cNvPr>
          <p:cNvSpPr txBox="1"/>
          <p:nvPr/>
        </p:nvSpPr>
        <p:spPr>
          <a:xfrm>
            <a:off x="4283764" y="99389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B3A1D2-D500-446E-B822-8A5647ABA2EC}"/>
              </a:ext>
            </a:extLst>
          </p:cNvPr>
          <p:cNvSpPr/>
          <p:nvPr/>
        </p:nvSpPr>
        <p:spPr>
          <a:xfrm>
            <a:off x="296925" y="1575661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location/speed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137DFE-F287-42A8-BA3F-8332F1C4708A}"/>
              </a:ext>
            </a:extLst>
          </p:cNvPr>
          <p:cNvSpPr/>
          <p:nvPr/>
        </p:nvSpPr>
        <p:spPr>
          <a:xfrm>
            <a:off x="357809" y="636104"/>
            <a:ext cx="2213111" cy="39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Overall deployment structure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2C0868-56BA-4A0F-9A9D-A43A78E06DD2}"/>
              </a:ext>
            </a:extLst>
          </p:cNvPr>
          <p:cNvCxnSpPr>
            <a:stCxn id="8" idx="3"/>
          </p:cNvCxnSpPr>
          <p:nvPr/>
        </p:nvCxnSpPr>
        <p:spPr>
          <a:xfrm>
            <a:off x="2036274" y="1848988"/>
            <a:ext cx="729493" cy="3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14B06E-27F9-4FD3-85A8-B51FAFD14FEA}"/>
              </a:ext>
            </a:extLst>
          </p:cNvPr>
          <p:cNvSpPr/>
          <p:nvPr/>
        </p:nvSpPr>
        <p:spPr>
          <a:xfrm>
            <a:off x="296925" y="1401727"/>
            <a:ext cx="3101009" cy="1441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BBD-V (Mobile Devices)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Gathering Journey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Registration Requests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E4B55B-7FDE-4E5B-8DBF-3953E9CAB17C}"/>
              </a:ext>
            </a:extLst>
          </p:cNvPr>
          <p:cNvSpPr/>
          <p:nvPr/>
        </p:nvSpPr>
        <p:spPr>
          <a:xfrm>
            <a:off x="296925" y="5363408"/>
            <a:ext cx="3101009" cy="11967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00" dirty="0"/>
              <a:t>BBD-M (Journey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Report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Display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000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E469A5B0-066A-413E-8AD6-2556D2E14F78}"/>
              </a:ext>
            </a:extLst>
          </p:cNvPr>
          <p:cNvSpPr/>
          <p:nvPr/>
        </p:nvSpPr>
        <p:spPr>
          <a:xfrm>
            <a:off x="4805977" y="2482607"/>
            <a:ext cx="3101009" cy="27233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BBD-Ops (Central Managing Service)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Monitoring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Reporting to police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Real-time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Persisting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Generating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Authorising report accesses</a:t>
            </a:r>
            <a:endParaRPr lang="en-NZ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F2DCA3-8E93-4D35-873A-99C528472089}"/>
              </a:ext>
            </a:extLst>
          </p:cNvPr>
          <p:cNvSpPr txBox="1"/>
          <p:nvPr/>
        </p:nvSpPr>
        <p:spPr>
          <a:xfrm>
            <a:off x="8191184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Local Area Network</a:t>
            </a:r>
            <a:endParaRPr lang="en-NZ" sz="1000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2D73A529-DF05-4D02-B438-CD7F478A9ED0}"/>
              </a:ext>
            </a:extLst>
          </p:cNvPr>
          <p:cNvSpPr/>
          <p:nvPr/>
        </p:nvSpPr>
        <p:spPr>
          <a:xfrm>
            <a:off x="9362246" y="2939807"/>
            <a:ext cx="1709531" cy="136166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Database Servers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DF2FEF-6F70-4490-8394-24C0B154961D}"/>
              </a:ext>
            </a:extLst>
          </p:cNvPr>
          <p:cNvCxnSpPr>
            <a:stCxn id="12" idx="3"/>
          </p:cNvCxnSpPr>
          <p:nvPr/>
        </p:nvCxnSpPr>
        <p:spPr>
          <a:xfrm>
            <a:off x="3397934" y="2122314"/>
            <a:ext cx="885830" cy="6507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D1C34E-6D58-4E6D-8623-CFB67F21A2A6}"/>
              </a:ext>
            </a:extLst>
          </p:cNvPr>
          <p:cNvCxnSpPr>
            <a:stCxn id="13" idx="3"/>
          </p:cNvCxnSpPr>
          <p:nvPr/>
        </p:nvCxnSpPr>
        <p:spPr>
          <a:xfrm flipV="1">
            <a:off x="3397934" y="4701209"/>
            <a:ext cx="885830" cy="12605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8DE7B5-2499-4F30-8ED9-FB9E4ADFACF1}"/>
              </a:ext>
            </a:extLst>
          </p:cNvPr>
          <p:cNvCxnSpPr>
            <a:endCxn id="7" idx="2"/>
          </p:cNvCxnSpPr>
          <p:nvPr/>
        </p:nvCxnSpPr>
        <p:spPr>
          <a:xfrm flipV="1">
            <a:off x="8529738" y="3620638"/>
            <a:ext cx="832508" cy="86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7ADD765-5A17-4181-9803-E0DF64322919}"/>
              </a:ext>
            </a:extLst>
          </p:cNvPr>
          <p:cNvGrpSpPr/>
          <p:nvPr/>
        </p:nvGrpSpPr>
        <p:grpSpPr>
          <a:xfrm>
            <a:off x="9111559" y="99389"/>
            <a:ext cx="1321979" cy="1196907"/>
            <a:chOff x="10217012" y="198783"/>
            <a:chExt cx="1714453" cy="154477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434FF4C-4E70-4D16-863F-A59FF195FF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FBAEA50-616D-4548-98C4-7FD31FE86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58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5319</TotalTime>
  <Words>633</Words>
  <Application>Microsoft Office PowerPoint</Application>
  <PresentationFormat>Widescreen</PresentationFormat>
  <Paragraphs>219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PMingLiU</vt:lpstr>
      <vt:lpstr>PMingLiU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Lee</dc:creator>
  <cp:lastModifiedBy>Mike Lee</cp:lastModifiedBy>
  <cp:revision>487</cp:revision>
  <dcterms:created xsi:type="dcterms:W3CDTF">2017-10-13T04:01:19Z</dcterms:created>
  <dcterms:modified xsi:type="dcterms:W3CDTF">2017-10-17T00:57:50Z</dcterms:modified>
</cp:coreProperties>
</file>