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78" autoAdjust="0"/>
  </p:normalViewPr>
  <p:slideViewPr>
    <p:cSldViewPr snapToGrid="0">
      <p:cViewPr varScale="1">
        <p:scale>
          <a:sx n="56" d="100"/>
          <a:sy n="56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85FE5-5392-4154-AA8C-E57FA6F91431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50DB2-E542-4E8F-83A5-090BC6AD608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1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50DB2-E542-4E8F-83A5-090BC6AD6083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975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50DB2-E542-4E8F-83A5-090BC6AD6083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143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268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085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467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191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325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472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440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34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143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567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86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11/05/2015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431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1484"/>
            <a:ext cx="9144000" cy="2387600"/>
          </a:xfrm>
        </p:spPr>
        <p:txBody>
          <a:bodyPr>
            <a:normAutofit/>
          </a:bodyPr>
          <a:lstStyle/>
          <a:p>
            <a:r>
              <a:rPr lang="en-NZ" dirty="0" smtClean="0"/>
              <a:t>CS345/SOFTENG350 Tutorial</a:t>
            </a:r>
            <a:br>
              <a:rPr lang="en-NZ" dirty="0" smtClean="0"/>
            </a:br>
            <a:r>
              <a:rPr lang="en-NZ" dirty="0" smtClean="0"/>
              <a:t>Week 9</a:t>
            </a:r>
            <a:br>
              <a:rPr lang="en-NZ" dirty="0" smtClean="0"/>
            </a:br>
            <a:r>
              <a:rPr lang="en-NZ" sz="3600" dirty="0" err="1" smtClean="0"/>
              <a:t>Morae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82232"/>
            <a:ext cx="9144000" cy="1455462"/>
          </a:xfrm>
        </p:spPr>
        <p:txBody>
          <a:bodyPr>
            <a:normAutofit fontScale="92500" lnSpcReduction="20000"/>
          </a:bodyPr>
          <a:lstStyle/>
          <a:p>
            <a:r>
              <a:rPr lang="en-NZ" b="1" dirty="0" smtClean="0"/>
              <a:t>Get into groups of 3+</a:t>
            </a:r>
          </a:p>
          <a:p>
            <a:r>
              <a:rPr lang="en-NZ" b="1" dirty="0" smtClean="0"/>
              <a:t>Work through the tutorial PDF</a:t>
            </a:r>
          </a:p>
          <a:p>
            <a:endParaRPr lang="en-NZ" b="1" dirty="0">
              <a:solidFill>
                <a:srgbClr val="FF0000"/>
              </a:solidFill>
            </a:endParaRPr>
          </a:p>
          <a:p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https://www.cs.auckland.ac.nz/courses/compsci345s1c/tutorials/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2160" y="470915"/>
            <a:ext cx="6807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>
                <a:solidFill>
                  <a:srgbClr val="FF0000"/>
                </a:solidFill>
              </a:rPr>
              <a:t>DO </a:t>
            </a:r>
            <a:r>
              <a:rPr lang="en-NZ" sz="2400" b="1" u="sng" dirty="0" smtClean="0">
                <a:solidFill>
                  <a:srgbClr val="FF0000"/>
                </a:solidFill>
              </a:rPr>
              <a:t>NOT</a:t>
            </a:r>
            <a:r>
              <a:rPr lang="en-NZ" sz="2400" b="1" dirty="0" smtClean="0">
                <a:solidFill>
                  <a:srgbClr val="FF0000"/>
                </a:solidFill>
              </a:rPr>
              <a:t> OPEN MORAE UNTIL YOU ARE IN A GROUP</a:t>
            </a:r>
            <a:endParaRPr lang="en-NZ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4560" y="1020124"/>
            <a:ext cx="6807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 smtClean="0">
                <a:solidFill>
                  <a:srgbClr val="FF0000"/>
                </a:solidFill>
              </a:rPr>
              <a:t>ONLY OPEN </a:t>
            </a:r>
            <a:r>
              <a:rPr lang="en-NZ" sz="2400" b="1" u="sng" dirty="0" smtClean="0">
                <a:solidFill>
                  <a:srgbClr val="FF0000"/>
                </a:solidFill>
              </a:rPr>
              <a:t>ONE</a:t>
            </a:r>
            <a:r>
              <a:rPr lang="en-NZ" sz="2400" b="1" dirty="0" smtClean="0">
                <a:solidFill>
                  <a:srgbClr val="FF0000"/>
                </a:solidFill>
              </a:rPr>
              <a:t> COPY PER GROUP</a:t>
            </a:r>
            <a:endParaRPr lang="en-NZ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upload.wikimedia.org/wikipedia/commons/thumb/d/dd/Achtung.svg/628px-Achtung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4808"/>
            <a:ext cx="911466" cy="79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commons/thumb/d/dd/Achtung.svg/628px-Achtung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533" y="592574"/>
            <a:ext cx="911466" cy="79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03456" y="6266171"/>
            <a:ext cx="162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 Kavanagh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504825"/>
            <a:ext cx="12211050" cy="7867650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1908313" y="5188226"/>
            <a:ext cx="437322" cy="4870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894522" y="5247068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Task 1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894521" y="6007412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Task 2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894521" y="5682734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Task 3</a:t>
            </a:r>
            <a:endParaRPr lang="en-NZ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8313" y="6192078"/>
            <a:ext cx="536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81809" y="5867400"/>
            <a:ext cx="536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Port Issue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3" y="1409104"/>
            <a:ext cx="7219950" cy="51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Observer – Finding Computer Name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491" y="1690688"/>
            <a:ext cx="7735712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572002" y="4830417"/>
            <a:ext cx="1391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150</TotalTime>
  <Words>50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CS345/SOFTENG350 Tutorial Week 9 Morae</vt:lpstr>
      <vt:lpstr>PowerPoint Presentation</vt:lpstr>
      <vt:lpstr>Port Issue</vt:lpstr>
      <vt:lpstr>Observer – Finding Computer Name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Tutorial Week 9</dc:title>
  <dc:creator>student</dc:creator>
  <cp:lastModifiedBy>Sam Patrick Kavanagh</cp:lastModifiedBy>
  <cp:revision>13</cp:revision>
  <dcterms:created xsi:type="dcterms:W3CDTF">2015-05-10T22:00:18Z</dcterms:created>
  <dcterms:modified xsi:type="dcterms:W3CDTF">2015-05-11T01:32:55Z</dcterms:modified>
</cp:coreProperties>
</file>