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43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478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374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892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582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63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290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893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999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7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970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4112-40F8-46F1-9938-B2754288A1D5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F9DE-A8DE-42C7-88C4-6DEEDF5D0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11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94318" y="541176"/>
            <a:ext cx="1268964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339720" y="734008"/>
            <a:ext cx="978160" cy="9019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709127" y="401216"/>
            <a:ext cx="485191" cy="401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4808" y="541175"/>
            <a:ext cx="1268964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Display List of Bus Stops</a:t>
            </a:r>
          </a:p>
        </p:txBody>
      </p:sp>
      <p:cxnSp>
        <p:nvCxnSpPr>
          <p:cNvPr id="9" name="Straight Arrow Connector 8"/>
          <p:cNvCxnSpPr>
            <a:cxnSpLocks/>
            <a:stCxn id="4" idx="6"/>
          </p:cNvCxnSpPr>
          <p:nvPr/>
        </p:nvCxnSpPr>
        <p:spPr>
          <a:xfrm flipV="1">
            <a:off x="2463282" y="1184987"/>
            <a:ext cx="6811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42682" y="541175"/>
            <a:ext cx="2565919" cy="1468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Find a Stop Subsystem</a:t>
            </a:r>
          </a:p>
        </p:txBody>
      </p:sp>
      <p:cxnSp>
        <p:nvCxnSpPr>
          <p:cNvPr id="12" name="Straight Arrow Connector 11"/>
          <p:cNvCxnSpPr>
            <a:cxnSpLocks/>
            <a:stCxn id="7" idx="6"/>
          </p:cNvCxnSpPr>
          <p:nvPr/>
        </p:nvCxnSpPr>
        <p:spPr>
          <a:xfrm>
            <a:off x="4593772" y="1184987"/>
            <a:ext cx="33489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08098" y="3869471"/>
            <a:ext cx="1268964" cy="1287624"/>
            <a:chOff x="3324808" y="4136572"/>
            <a:chExt cx="1268964" cy="1287624"/>
          </a:xfrm>
        </p:grpSpPr>
        <p:sp>
          <p:nvSpPr>
            <p:cNvPr id="14" name="Oval 13"/>
            <p:cNvSpPr/>
            <p:nvPr/>
          </p:nvSpPr>
          <p:spPr>
            <a:xfrm>
              <a:off x="3324808" y="4136572"/>
              <a:ext cx="1268964" cy="12876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42996" y="4282751"/>
              <a:ext cx="1031033" cy="97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Finish</a:t>
              </a: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9426251" y="2353246"/>
            <a:ext cx="16329" cy="151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6490" y="3027387"/>
            <a:ext cx="13995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Click “Save”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9788" y="720789"/>
            <a:ext cx="2108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Tap on the ‘+’ icon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4593774" y="1427584"/>
            <a:ext cx="3348908" cy="9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9788" y="1511559"/>
            <a:ext cx="21926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Tap on the Back Icon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144415" y="167951"/>
            <a:ext cx="7837715" cy="23139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10508601" y="6176865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Main System</a:t>
            </a:r>
          </a:p>
        </p:txBody>
      </p:sp>
    </p:spTree>
    <p:extLst>
      <p:ext uri="{BB962C8B-B14F-4D97-AF65-F5344CB8AC3E}">
        <p14:creationId xmlns:p14="http://schemas.microsoft.com/office/powerpoint/2010/main" val="276029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0859" y="142879"/>
            <a:ext cx="11982953" cy="3160359"/>
            <a:chOff x="566388" y="541176"/>
            <a:chExt cx="6354147" cy="3247053"/>
          </a:xfrm>
        </p:grpSpPr>
        <p:grpSp>
          <p:nvGrpSpPr>
            <p:cNvPr id="7" name="Group 6"/>
            <p:cNvGrpSpPr/>
            <p:nvPr/>
          </p:nvGrpSpPr>
          <p:grpSpPr>
            <a:xfrm>
              <a:off x="566388" y="541176"/>
              <a:ext cx="6354147" cy="3247053"/>
              <a:chOff x="2873829" y="905069"/>
              <a:chExt cx="6354147" cy="32470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83159" y="905069"/>
                <a:ext cx="6316825" cy="32470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2873829" y="1296955"/>
                <a:ext cx="6354147" cy="2799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643812" y="541176"/>
              <a:ext cx="2752531" cy="3794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Find a Stop Subsystem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681133" y="957102"/>
            <a:ext cx="1268964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The Map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29921" y="783274"/>
            <a:ext cx="496005" cy="43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301668" y="1174461"/>
            <a:ext cx="1417743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 Bus Stops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50098" y="1559131"/>
            <a:ext cx="2351570" cy="27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1950097" y="1913478"/>
            <a:ext cx="2344033" cy="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7635" y="901348"/>
            <a:ext cx="23364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in the address or stop number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47588" y="2064954"/>
            <a:ext cx="254905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 on the GPS Icon (and enlarge the map)</a:t>
            </a:r>
          </a:p>
        </p:txBody>
      </p:sp>
      <p:cxnSp>
        <p:nvCxnSpPr>
          <p:cNvPr id="30" name="Straight Arrow Connector 29"/>
          <p:cNvCxnSpPr>
            <a:stCxn id="17" idx="6"/>
          </p:cNvCxnSpPr>
          <p:nvPr/>
        </p:nvCxnSpPr>
        <p:spPr>
          <a:xfrm flipV="1">
            <a:off x="5719411" y="1791478"/>
            <a:ext cx="1278548" cy="26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87807" y="663475"/>
            <a:ext cx="166084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the Stop and Tap on the Forward Icon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30617" y="1240971"/>
            <a:ext cx="2080727" cy="1147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Stop Subsystem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626359" y="2174680"/>
            <a:ext cx="1404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39924" y="2215572"/>
            <a:ext cx="15771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 on the Back Icon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8454" y="3529691"/>
            <a:ext cx="11965358" cy="3247053"/>
            <a:chOff x="108454" y="3529691"/>
            <a:chExt cx="11965358" cy="3247053"/>
          </a:xfrm>
        </p:grpSpPr>
        <p:grpSp>
          <p:nvGrpSpPr>
            <p:cNvPr id="9" name="Group 8"/>
            <p:cNvGrpSpPr/>
            <p:nvPr/>
          </p:nvGrpSpPr>
          <p:grpSpPr>
            <a:xfrm>
              <a:off x="108454" y="3529691"/>
              <a:ext cx="11965358" cy="3247053"/>
              <a:chOff x="2873829" y="905069"/>
              <a:chExt cx="6354147" cy="324705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883159" y="905069"/>
                <a:ext cx="6316825" cy="32470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2873829" y="1296955"/>
                <a:ext cx="6354147" cy="2799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36869" y="3576924"/>
              <a:ext cx="25809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Edit Stop Subsystem</a:t>
              </a:r>
            </a:p>
            <a:p>
              <a:endPara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" name="Straight Arrow Connector 2"/>
          <p:cNvCxnSpPr>
            <a:stCxn id="33" idx="3"/>
          </p:cNvCxnSpPr>
          <p:nvPr/>
        </p:nvCxnSpPr>
        <p:spPr>
          <a:xfrm flipV="1">
            <a:off x="9111344" y="1814694"/>
            <a:ext cx="2290664" cy="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29681" y="4144873"/>
            <a:ext cx="1627954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the Stop and Routes</a:t>
            </a:r>
          </a:p>
        </p:txBody>
      </p:sp>
      <p:cxnSp>
        <p:nvCxnSpPr>
          <p:cNvPr id="18" name="Straight Arrow Connector 17"/>
          <p:cNvCxnSpPr>
            <a:endCxn id="29" idx="1"/>
          </p:cNvCxnSpPr>
          <p:nvPr/>
        </p:nvCxnSpPr>
        <p:spPr>
          <a:xfrm>
            <a:off x="126023" y="3949569"/>
            <a:ext cx="442066" cy="383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552270" y="4139650"/>
            <a:ext cx="1875453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Customised Name Stored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50098" y="4566385"/>
            <a:ext cx="1602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0447" y="4014976"/>
            <a:ext cx="12899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in a Customised Name</a:t>
            </a:r>
          </a:p>
          <a:p>
            <a:endParaRPr lang="en-NZ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81818" y="4149026"/>
            <a:ext cx="1875453" cy="1287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Bus Routes Selected Added</a:t>
            </a:r>
          </a:p>
        </p:txBody>
      </p:sp>
      <p:cxnSp>
        <p:nvCxnSpPr>
          <p:cNvPr id="26" name="Straight Arrow Connector 25"/>
          <p:cNvCxnSpPr>
            <a:cxnSpLocks/>
            <a:stCxn id="32" idx="6"/>
            <a:endCxn id="35" idx="2"/>
          </p:cNvCxnSpPr>
          <p:nvPr/>
        </p:nvCxnSpPr>
        <p:spPr>
          <a:xfrm>
            <a:off x="5427723" y="4783462"/>
            <a:ext cx="1754095" cy="9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02954" y="5703808"/>
            <a:ext cx="29990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 to Add Bus Routes</a:t>
            </a:r>
          </a:p>
        </p:txBody>
      </p:sp>
      <p:cxnSp>
        <p:nvCxnSpPr>
          <p:cNvPr id="47" name="Connector: Curved 46"/>
          <p:cNvCxnSpPr>
            <a:cxnSpLocks/>
          </p:cNvCxnSpPr>
          <p:nvPr/>
        </p:nvCxnSpPr>
        <p:spPr>
          <a:xfrm rot="5400000" flipH="1" flipV="1">
            <a:off x="4558784" y="2147171"/>
            <a:ext cx="21886" cy="6582092"/>
          </a:xfrm>
          <a:prstGeom prst="curvedConnector4">
            <a:avLst>
              <a:gd name="adj1" fmla="val -2707183"/>
              <a:gd name="adj2" fmla="val 978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62038" y="6033329"/>
            <a:ext cx="3713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(Without Adding a Customised Name)</a:t>
            </a:r>
          </a:p>
        </p:txBody>
      </p:sp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9111344" y="4763227"/>
            <a:ext cx="1814803" cy="29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/>
          <p:cNvCxnSpPr>
            <a:cxnSpLocks/>
            <a:stCxn id="13" idx="3"/>
            <a:endCxn id="13" idx="4"/>
          </p:cNvCxnSpPr>
          <p:nvPr/>
        </p:nvCxnSpPr>
        <p:spPr>
          <a:xfrm rot="16200000" flipH="1">
            <a:off x="997007" y="1926118"/>
            <a:ext cx="188568" cy="448647"/>
          </a:xfrm>
          <a:prstGeom prst="curvedConnector3">
            <a:avLst>
              <a:gd name="adj1" fmla="val 2855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4080" y="2463513"/>
            <a:ext cx="1608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Zoom In and Out of the Map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389790" y="185659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(Go Back to Main Screen)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18681" y="4116896"/>
            <a:ext cx="153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 </a:t>
            </a:r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the Save Icon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910772" y="4341455"/>
            <a:ext cx="1209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(Go Back to Main Screen)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214813" y="5645223"/>
            <a:ext cx="211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Tap on the Back Icon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752114" y="5252765"/>
            <a:ext cx="1888138" cy="39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595141" y="5457460"/>
            <a:ext cx="1443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(Go Back to the Previous State)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03840" y="4222894"/>
            <a:ext cx="17540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 to Add Bus Routes</a:t>
            </a:r>
          </a:p>
        </p:txBody>
      </p:sp>
    </p:spTree>
    <p:extLst>
      <p:ext uri="{BB962C8B-B14F-4D97-AF65-F5344CB8AC3E}">
        <p14:creationId xmlns:p14="http://schemas.microsoft.com/office/powerpoint/2010/main" val="190839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149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103</cp:revision>
  <dcterms:created xsi:type="dcterms:W3CDTF">2017-03-18T23:03:26Z</dcterms:created>
  <dcterms:modified xsi:type="dcterms:W3CDTF">2017-03-29T00:56:49Z</dcterms:modified>
</cp:coreProperties>
</file>