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>
        <p:scale>
          <a:sx n="132" d="100"/>
          <a:sy n="132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E363-2445-E14E-97EA-751E014F0EF5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FD3A-1CF3-0147-B1D2-94F3B3BF7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725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012569" y="424070"/>
            <a:ext cx="1152940" cy="51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Selectf:2</a:t>
            </a:r>
          </a:p>
          <a:p>
            <a:pPr algn="ctr"/>
            <a:r>
              <a:rPr kumimoji="1" lang="en-US" altLang="zh-TW" sz="1200" dirty="0" smtClean="0"/>
              <a:t>X2&gt;1.5</a:t>
            </a:r>
            <a:endParaRPr kumimoji="1" lang="zh-TW" altLang="en-US" sz="12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432784" y="934277"/>
            <a:ext cx="914400" cy="49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10" idx="0"/>
          </p:cNvCxnSpPr>
          <p:nvPr/>
        </p:nvCxnSpPr>
        <p:spPr>
          <a:xfrm>
            <a:off x="3887211" y="934278"/>
            <a:ext cx="1103244" cy="556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614463" y="1424608"/>
            <a:ext cx="1186070" cy="503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Selectf:0</a:t>
            </a:r>
          </a:p>
          <a:p>
            <a:pPr algn="ctr"/>
            <a:r>
              <a:rPr kumimoji="1" lang="en-US" altLang="zh-TW" sz="1200" dirty="0" smtClean="0"/>
              <a:t>X0&gt;1.5</a:t>
            </a:r>
            <a:endParaRPr kumimoji="1" lang="zh-TW" altLang="en-US" sz="1200" dirty="0"/>
          </a:p>
        </p:txBody>
      </p:sp>
      <p:sp>
        <p:nvSpPr>
          <p:cNvPr id="10" name="橢圓 9"/>
          <p:cNvSpPr/>
          <p:nvPr/>
        </p:nvSpPr>
        <p:spPr>
          <a:xfrm>
            <a:off x="4470307" y="1490871"/>
            <a:ext cx="1040296" cy="549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Selectf:0</a:t>
            </a:r>
          </a:p>
          <a:p>
            <a:pPr algn="ctr"/>
            <a:r>
              <a:rPr kumimoji="1" lang="en-US" altLang="zh-TW" sz="1200" dirty="0" smtClean="0"/>
              <a:t>X0&gt;2.5</a:t>
            </a:r>
            <a:endParaRPr kumimoji="1"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11" y="854765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yes</a:t>
            </a:r>
            <a:endParaRPr kumimoji="1"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51619" y="929812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no</a:t>
            </a:r>
            <a:endParaRPr kumimoji="1"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58212" y="2418523"/>
            <a:ext cx="944216" cy="622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Decision:0</a:t>
            </a:r>
          </a:p>
          <a:p>
            <a:pPr algn="ctr"/>
            <a:r>
              <a:rPr kumimoji="1" lang="en-US" altLang="zh-TW" sz="1200" dirty="0" smtClean="0"/>
              <a:t>Leafnode:1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 smtClean="0"/>
              <a:t>Data:0,1,7</a:t>
            </a:r>
            <a:endParaRPr kumimoji="1" lang="zh-TW" altLang="en-US" sz="1200" dirty="0"/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1018116" y="1928191"/>
            <a:ext cx="914400" cy="49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07498" y="1928191"/>
            <a:ext cx="225286" cy="430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821532" y="2358887"/>
            <a:ext cx="1186070" cy="503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Selectf:0</a:t>
            </a:r>
          </a:p>
          <a:p>
            <a:pPr algn="ctr"/>
            <a:r>
              <a:rPr kumimoji="1" lang="en-US" altLang="zh-TW" sz="1200" dirty="0" smtClean="0"/>
              <a:t>X0&gt;2.5</a:t>
            </a:r>
            <a:endParaRPr kumimoji="1" lang="zh-TW" altLang="en-US" sz="1200" dirty="0"/>
          </a:p>
        </p:txBody>
      </p:sp>
      <p:cxnSp>
        <p:nvCxnSpPr>
          <p:cNvPr id="23" name="直線接點 22"/>
          <p:cNvCxnSpPr/>
          <p:nvPr/>
        </p:nvCxnSpPr>
        <p:spPr>
          <a:xfrm flipH="1">
            <a:off x="1700602" y="2862470"/>
            <a:ext cx="505242" cy="49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611690" y="2862470"/>
            <a:ext cx="377686" cy="49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396341" y="3366053"/>
            <a:ext cx="1186070" cy="503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Selectf:3</a:t>
            </a:r>
          </a:p>
          <a:p>
            <a:pPr algn="ctr"/>
            <a:r>
              <a:rPr kumimoji="1" lang="en-US" altLang="zh-TW" sz="1200" dirty="0" smtClean="0"/>
              <a:t>X3&gt;1.5</a:t>
            </a:r>
            <a:endParaRPr kumimoji="1" lang="zh-TW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1047109" y="3359427"/>
            <a:ext cx="944216" cy="622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Decision:1</a:t>
            </a:r>
          </a:p>
          <a:p>
            <a:pPr algn="ctr"/>
            <a:r>
              <a:rPr kumimoji="1" lang="en-US" altLang="zh-TW" sz="1200" dirty="0" smtClean="0"/>
              <a:t>Leafnode:1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 smtClean="0"/>
              <a:t>Data:2,11</a:t>
            </a:r>
            <a:endParaRPr kumimoji="1" lang="zh-TW" altLang="en-US" sz="1200" dirty="0"/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2293635" y="3869636"/>
            <a:ext cx="505242" cy="49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053983" y="3869635"/>
            <a:ext cx="377686" cy="49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33736" y="4373219"/>
            <a:ext cx="944216" cy="622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Decision:1</a:t>
            </a:r>
          </a:p>
          <a:p>
            <a:pPr algn="ctr"/>
            <a:r>
              <a:rPr kumimoji="1" lang="en-US" altLang="zh-TW" sz="1200" dirty="0" smtClean="0"/>
              <a:t>Leafnode:1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 smtClean="0"/>
              <a:t>Data:3</a:t>
            </a:r>
            <a:endParaRPr kumimoji="1" lang="zh-TW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045703" y="4379847"/>
            <a:ext cx="944216" cy="622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Decision:0</a:t>
            </a:r>
          </a:p>
          <a:p>
            <a:pPr algn="ctr"/>
            <a:r>
              <a:rPr kumimoji="1" lang="en-US" altLang="zh-TW" sz="1200" dirty="0" smtClean="0"/>
              <a:t>Leafnode:1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 smtClean="0"/>
              <a:t>Data:13</a:t>
            </a:r>
            <a:endParaRPr kumimoji="1" lang="zh-TW" altLang="en-US" sz="1200" dirty="0"/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4342755" y="2040835"/>
            <a:ext cx="505242" cy="49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82411" y="2531166"/>
            <a:ext cx="1113182" cy="622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Decision:1</a:t>
            </a:r>
          </a:p>
          <a:p>
            <a:pPr algn="ctr"/>
            <a:r>
              <a:rPr kumimoji="1" lang="en-US" altLang="zh-TW" sz="1200" dirty="0" smtClean="0"/>
              <a:t>Leafnode:1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 smtClean="0"/>
              <a:t>Data:6,8,10,12</a:t>
            </a:r>
            <a:endParaRPr kumimoji="1" lang="zh-TW" altLang="en-US" sz="1200" dirty="0"/>
          </a:p>
        </p:txBody>
      </p:sp>
      <p:sp>
        <p:nvSpPr>
          <p:cNvPr id="35" name="橢圓 34"/>
          <p:cNvSpPr/>
          <p:nvPr/>
        </p:nvSpPr>
        <p:spPr>
          <a:xfrm>
            <a:off x="4917573" y="2478157"/>
            <a:ext cx="1186070" cy="503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Selectf:0</a:t>
            </a:r>
          </a:p>
          <a:p>
            <a:pPr algn="ctr"/>
            <a:r>
              <a:rPr kumimoji="1" lang="en-US" altLang="zh-TW" sz="1200" dirty="0" smtClean="0"/>
              <a:t>X0&gt;2.5</a:t>
            </a:r>
            <a:endParaRPr kumimoji="1" lang="zh-TW" altLang="en-US" sz="12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5205807" y="2040835"/>
            <a:ext cx="225286" cy="430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49772" y="3478698"/>
            <a:ext cx="944216" cy="622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Decision:1</a:t>
            </a:r>
          </a:p>
          <a:p>
            <a:pPr algn="ctr"/>
            <a:r>
              <a:rPr kumimoji="1" lang="en-US" altLang="zh-TW" sz="1200" dirty="0" smtClean="0"/>
              <a:t>Leafnode:1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 smtClean="0"/>
              <a:t>Data:4,9</a:t>
            </a:r>
            <a:endParaRPr kumimoji="1" lang="zh-TW" altLang="en-US" sz="1200" dirty="0"/>
          </a:p>
        </p:txBody>
      </p:sp>
      <p:cxnSp>
        <p:nvCxnSpPr>
          <p:cNvPr id="38" name="直線接點 37"/>
          <p:cNvCxnSpPr/>
          <p:nvPr/>
        </p:nvCxnSpPr>
        <p:spPr>
          <a:xfrm flipH="1">
            <a:off x="4765169" y="2981740"/>
            <a:ext cx="505242" cy="49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513922" y="3004931"/>
            <a:ext cx="225286" cy="430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412039" y="3458818"/>
            <a:ext cx="944216" cy="622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Decision:0</a:t>
            </a:r>
          </a:p>
          <a:p>
            <a:pPr algn="ctr"/>
            <a:r>
              <a:rPr kumimoji="1" lang="en-US" altLang="zh-TW" sz="1200" dirty="0" smtClean="0"/>
              <a:t>Leafnode:1</a:t>
            </a:r>
            <a:endParaRPr kumimoji="1" lang="en-US" altLang="zh-TW" sz="1200" dirty="0"/>
          </a:p>
          <a:p>
            <a:pPr algn="ctr"/>
            <a:r>
              <a:rPr kumimoji="1" lang="en-US" altLang="zh-TW" sz="1200" dirty="0" smtClean="0"/>
              <a:t>Data:5</a:t>
            </a:r>
            <a:endParaRPr kumimoji="1"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364841" y="2051110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yes</a:t>
            </a:r>
            <a:endParaRPr kumimoji="1" lang="zh-TW" altLang="en-US" sz="1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653891" y="3006419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yes</a:t>
            </a:r>
            <a:endParaRPr kumimoji="1" lang="zh-TW" altLang="en-US" sz="1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69011" y="1954696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yes</a:t>
            </a:r>
            <a:endParaRPr kumimoji="1"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845259" y="2889649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yes</a:t>
            </a:r>
            <a:endParaRPr kumimoji="1" lang="zh-TW" altLang="en-US" sz="1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335593" y="3908241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yes</a:t>
            </a:r>
            <a:endParaRPr kumimoji="1" lang="zh-TW" altLang="en-US" sz="1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112512" y="2048613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no</a:t>
            </a:r>
            <a:endParaRPr kumimoji="1" lang="zh-TW" altLang="en-US" sz="1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030957" y="1915276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no</a:t>
            </a:r>
            <a:endParaRPr kumimoji="1" lang="zh-TW" altLang="en-US" sz="1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8390" y="2887486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no</a:t>
            </a:r>
            <a:endParaRPr kumimoji="1"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103140" y="3895803"/>
            <a:ext cx="70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no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117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44</Words>
  <Application>Microsoft Macintosh PowerPoint</Application>
  <PresentationFormat>寬螢幕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</cp:revision>
  <dcterms:created xsi:type="dcterms:W3CDTF">2017-10-12T03:20:48Z</dcterms:created>
  <dcterms:modified xsi:type="dcterms:W3CDTF">2017-10-12T11:53:53Z</dcterms:modified>
</cp:coreProperties>
</file>