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2"/>
  </p:normalViewPr>
  <p:slideViewPr>
    <p:cSldViewPr snapToGrid="0" snapToObjects="1">
      <p:cViewPr varScale="1">
        <p:scale>
          <a:sx n="90" d="100"/>
          <a:sy n="90" d="100"/>
        </p:scale>
        <p:origin x="2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F05B-571C-9946-9290-B25160AF724B}" type="datetimeFigureOut">
              <a:rPr kumimoji="1" lang="zh-TW" altLang="en-US" smtClean="0"/>
              <a:t>2017/11/23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65C3-F2DF-9A44-A2E0-AB433EABEF2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244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F05B-571C-9946-9290-B25160AF724B}" type="datetimeFigureOut">
              <a:rPr kumimoji="1" lang="zh-TW" altLang="en-US" smtClean="0"/>
              <a:t>2017/11/24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65C3-F2DF-9A44-A2E0-AB433EABEF2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92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F05B-571C-9946-9290-B25160AF724B}" type="datetimeFigureOut">
              <a:rPr kumimoji="1" lang="zh-TW" altLang="en-US" smtClean="0"/>
              <a:t>2017/11/24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65C3-F2DF-9A44-A2E0-AB433EABEF2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997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F05B-571C-9946-9290-B25160AF724B}" type="datetimeFigureOut">
              <a:rPr kumimoji="1" lang="zh-TW" altLang="en-US" smtClean="0"/>
              <a:t>2017/11/24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65C3-F2DF-9A44-A2E0-AB433EABEF2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811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F05B-571C-9946-9290-B25160AF724B}" type="datetimeFigureOut">
              <a:rPr kumimoji="1" lang="zh-TW" altLang="en-US" smtClean="0"/>
              <a:t>2017/11/24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65C3-F2DF-9A44-A2E0-AB433EABEF2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31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F05B-571C-9946-9290-B25160AF724B}" type="datetimeFigureOut">
              <a:rPr kumimoji="1" lang="zh-TW" altLang="en-US" smtClean="0"/>
              <a:t>2017/11/24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65C3-F2DF-9A44-A2E0-AB433EABEF2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698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F05B-571C-9946-9290-B25160AF724B}" type="datetimeFigureOut">
              <a:rPr kumimoji="1" lang="zh-TW" altLang="en-US" smtClean="0"/>
              <a:t>2017/11/24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65C3-F2DF-9A44-A2E0-AB433EABEF2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8022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F05B-571C-9946-9290-B25160AF724B}" type="datetimeFigureOut">
              <a:rPr kumimoji="1" lang="zh-TW" altLang="en-US" smtClean="0"/>
              <a:t>2017/11/24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65C3-F2DF-9A44-A2E0-AB433EABEF2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128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F05B-571C-9946-9290-B25160AF724B}" type="datetimeFigureOut">
              <a:rPr kumimoji="1" lang="zh-TW" altLang="en-US" smtClean="0"/>
              <a:t>2017/11/24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65C3-F2DF-9A44-A2E0-AB433EABEF2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784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F05B-571C-9946-9290-B25160AF724B}" type="datetimeFigureOut">
              <a:rPr kumimoji="1" lang="zh-TW" altLang="en-US" smtClean="0"/>
              <a:t>2017/11/24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65C3-F2DF-9A44-A2E0-AB433EABEF2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01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F05B-571C-9946-9290-B25160AF724B}" type="datetimeFigureOut">
              <a:rPr kumimoji="1" lang="zh-TW" altLang="en-US" smtClean="0"/>
              <a:t>2017/11/24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65C3-F2DF-9A44-A2E0-AB433EABEF2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9215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F05B-571C-9946-9290-B25160AF724B}" type="datetimeFigureOut">
              <a:rPr kumimoji="1" lang="zh-TW" altLang="en-US" smtClean="0"/>
              <a:t>2017/11/23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A65C3-F2DF-9A44-A2E0-AB433EABEF2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811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1021976" y="3108959"/>
            <a:ext cx="828339" cy="828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 smtClean="0"/>
              <a:t>1</a:t>
            </a:r>
            <a:endParaRPr kumimoji="1" lang="en-US" altLang="zh-TW" dirty="0" smtClean="0"/>
          </a:p>
        </p:txBody>
      </p:sp>
      <p:sp>
        <p:nvSpPr>
          <p:cNvPr id="5" name="橢圓 4"/>
          <p:cNvSpPr/>
          <p:nvPr/>
        </p:nvSpPr>
        <p:spPr>
          <a:xfrm>
            <a:off x="3315148" y="819373"/>
            <a:ext cx="828339" cy="828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/>
              <a:t>2</a:t>
            </a:r>
            <a:endParaRPr kumimoji="1" lang="en-US" altLang="zh-TW" dirty="0" smtClean="0"/>
          </a:p>
        </p:txBody>
      </p:sp>
      <p:sp>
        <p:nvSpPr>
          <p:cNvPr id="6" name="橢圓 5"/>
          <p:cNvSpPr/>
          <p:nvPr/>
        </p:nvSpPr>
        <p:spPr>
          <a:xfrm>
            <a:off x="3315147" y="5102710"/>
            <a:ext cx="828339" cy="828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 smtClean="0"/>
              <a:t>3</a:t>
            </a:r>
            <a:endParaRPr kumimoji="1" lang="en-US" altLang="zh-TW" dirty="0" smtClean="0"/>
          </a:p>
        </p:txBody>
      </p:sp>
      <p:sp>
        <p:nvSpPr>
          <p:cNvPr id="7" name="橢圓 6"/>
          <p:cNvSpPr/>
          <p:nvPr/>
        </p:nvSpPr>
        <p:spPr>
          <a:xfrm>
            <a:off x="7224655" y="819373"/>
            <a:ext cx="828339" cy="828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/>
              <a:t>4</a:t>
            </a:r>
            <a:endParaRPr kumimoji="1" lang="en-US" altLang="zh-TW" dirty="0" smtClean="0"/>
          </a:p>
        </p:txBody>
      </p:sp>
      <p:sp>
        <p:nvSpPr>
          <p:cNvPr id="8" name="橢圓 7"/>
          <p:cNvSpPr/>
          <p:nvPr/>
        </p:nvSpPr>
        <p:spPr>
          <a:xfrm>
            <a:off x="7224654" y="5102710"/>
            <a:ext cx="828339" cy="828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/>
              <a:t>5</a:t>
            </a:r>
            <a:endParaRPr kumimoji="1" lang="en-US" altLang="zh-TW" dirty="0" smtClean="0"/>
          </a:p>
        </p:txBody>
      </p:sp>
      <p:cxnSp>
        <p:nvCxnSpPr>
          <p:cNvPr id="10" name="直線箭頭接點 9"/>
          <p:cNvCxnSpPr/>
          <p:nvPr/>
        </p:nvCxnSpPr>
        <p:spPr>
          <a:xfrm flipV="1">
            <a:off x="1742739" y="1559859"/>
            <a:ext cx="1572408" cy="154910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978792" y="181118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smtClean="0"/>
              <a:t>10</a:t>
            </a:r>
            <a:endParaRPr kumimoji="1" lang="zh-TW" altLang="en-US" sz="2800" dirty="0"/>
          </a:p>
        </p:txBody>
      </p:sp>
      <p:cxnSp>
        <p:nvCxnSpPr>
          <p:cNvPr id="12" name="直線箭頭接點 11"/>
          <p:cNvCxnSpPr/>
          <p:nvPr/>
        </p:nvCxnSpPr>
        <p:spPr>
          <a:xfrm>
            <a:off x="1872727" y="3937299"/>
            <a:ext cx="1442420" cy="1258645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2130910" y="45666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3</a:t>
            </a:r>
            <a:endParaRPr kumimoji="1" lang="zh-TW" altLang="en-US" sz="2800" dirty="0"/>
          </a:p>
        </p:txBody>
      </p:sp>
      <p:cxnSp>
        <p:nvCxnSpPr>
          <p:cNvPr id="16" name="直線箭頭接點 15"/>
          <p:cNvCxnSpPr/>
          <p:nvPr/>
        </p:nvCxnSpPr>
        <p:spPr>
          <a:xfrm>
            <a:off x="3729316" y="1811189"/>
            <a:ext cx="0" cy="313732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3154824" y="31270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 smtClean="0"/>
              <a:t>1</a:t>
            </a:r>
            <a:endParaRPr kumimoji="1" lang="zh-TW" altLang="en-US" sz="2800" dirty="0"/>
          </a:p>
        </p:txBody>
      </p:sp>
      <p:cxnSp>
        <p:nvCxnSpPr>
          <p:cNvPr id="20" name="直線箭頭接點 19"/>
          <p:cNvCxnSpPr/>
          <p:nvPr/>
        </p:nvCxnSpPr>
        <p:spPr>
          <a:xfrm flipV="1">
            <a:off x="3936401" y="1801905"/>
            <a:ext cx="1" cy="314661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3985476" y="31270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4</a:t>
            </a:r>
            <a:endParaRPr kumimoji="1" lang="zh-TW" altLang="en-US" sz="2800" dirty="0"/>
          </a:p>
        </p:txBody>
      </p:sp>
      <p:cxnSp>
        <p:nvCxnSpPr>
          <p:cNvPr id="25" name="直線箭頭接點 24"/>
          <p:cNvCxnSpPr/>
          <p:nvPr/>
        </p:nvCxnSpPr>
        <p:spPr>
          <a:xfrm>
            <a:off x="4407944" y="1233543"/>
            <a:ext cx="2552254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5427144" y="7103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 smtClean="0"/>
              <a:t>2</a:t>
            </a:r>
            <a:endParaRPr kumimoji="1" lang="zh-TW" altLang="en-US" sz="28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427144" y="566944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 smtClean="0"/>
              <a:t>2</a:t>
            </a:r>
            <a:endParaRPr kumimoji="1" lang="zh-TW" altLang="en-US" sz="2800" dirty="0"/>
          </a:p>
        </p:txBody>
      </p:sp>
      <p:cxnSp>
        <p:nvCxnSpPr>
          <p:cNvPr id="30" name="直線箭頭接點 29"/>
          <p:cNvCxnSpPr/>
          <p:nvPr/>
        </p:nvCxnSpPr>
        <p:spPr>
          <a:xfrm>
            <a:off x="4407944" y="5482814"/>
            <a:ext cx="2552254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箭頭接點 30"/>
          <p:cNvCxnSpPr/>
          <p:nvPr/>
        </p:nvCxnSpPr>
        <p:spPr>
          <a:xfrm flipV="1">
            <a:off x="4249271" y="1738914"/>
            <a:ext cx="2929994" cy="3350927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322646" y="19236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8</a:t>
            </a:r>
            <a:endParaRPr kumimoji="1" lang="zh-TW" altLang="en-US" sz="2800" dirty="0"/>
          </a:p>
        </p:txBody>
      </p:sp>
      <p:cxnSp>
        <p:nvCxnSpPr>
          <p:cNvPr id="35" name="直線箭頭接點 34"/>
          <p:cNvCxnSpPr/>
          <p:nvPr/>
        </p:nvCxnSpPr>
        <p:spPr>
          <a:xfrm>
            <a:off x="4263918" y="1461088"/>
            <a:ext cx="3179804" cy="348743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6725302" y="378864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 smtClean="0"/>
              <a:t>2</a:t>
            </a:r>
            <a:endParaRPr kumimoji="1" lang="zh-TW" altLang="en-US" sz="2800" dirty="0"/>
          </a:p>
        </p:txBody>
      </p:sp>
      <p:cxnSp>
        <p:nvCxnSpPr>
          <p:cNvPr id="67" name="直線箭頭接點 66"/>
          <p:cNvCxnSpPr/>
          <p:nvPr/>
        </p:nvCxnSpPr>
        <p:spPr>
          <a:xfrm flipH="1" flipV="1">
            <a:off x="4035910" y="1647714"/>
            <a:ext cx="3068313" cy="354823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4426227" y="2446907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 smtClean="0"/>
              <a:t>10</a:t>
            </a:r>
            <a:endParaRPr kumimoji="1" lang="zh-TW" altLang="en-US" sz="2800" dirty="0"/>
          </a:p>
        </p:txBody>
      </p:sp>
      <p:cxnSp>
        <p:nvCxnSpPr>
          <p:cNvPr id="77" name="直線箭頭接點 76"/>
          <p:cNvCxnSpPr/>
          <p:nvPr/>
        </p:nvCxnSpPr>
        <p:spPr>
          <a:xfrm>
            <a:off x="7606031" y="1738914"/>
            <a:ext cx="0" cy="320960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/>
          <p:cNvSpPr txBox="1"/>
          <p:nvPr/>
        </p:nvSpPr>
        <p:spPr>
          <a:xfrm>
            <a:off x="7223569" y="28204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7</a:t>
            </a:r>
            <a:endParaRPr kumimoji="1" lang="zh-TW" altLang="en-US" sz="2800" dirty="0"/>
          </a:p>
        </p:txBody>
      </p:sp>
      <p:cxnSp>
        <p:nvCxnSpPr>
          <p:cNvPr id="83" name="直線箭頭接點 82"/>
          <p:cNvCxnSpPr/>
          <p:nvPr/>
        </p:nvCxnSpPr>
        <p:spPr>
          <a:xfrm flipV="1">
            <a:off x="7920443" y="1622652"/>
            <a:ext cx="16672" cy="3442127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字方塊 86"/>
          <p:cNvSpPr txBox="1"/>
          <p:nvPr/>
        </p:nvSpPr>
        <p:spPr>
          <a:xfrm>
            <a:off x="8089311" y="285243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 smtClean="0"/>
              <a:t>9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1493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</Words>
  <Application>Microsoft Macintosh PowerPoint</Application>
  <PresentationFormat>寬螢幕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新細明體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2</cp:revision>
  <dcterms:created xsi:type="dcterms:W3CDTF">2017-11-23T15:55:41Z</dcterms:created>
  <dcterms:modified xsi:type="dcterms:W3CDTF">2017-11-23T16:09:07Z</dcterms:modified>
</cp:coreProperties>
</file>