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стя" initials="Н" lastIdx="2" clrIdx="0">
    <p:extLst>
      <p:ext uri="{19B8F6BF-5375-455C-9EA6-DF929625EA0E}">
        <p15:presenceInfo xmlns:p15="http://schemas.microsoft.com/office/powerpoint/2012/main" userId="b1468943073bfb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B40"/>
    <a:srgbClr val="FF0000"/>
    <a:srgbClr val="C5D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E0608-97AB-440F-AC07-0DBB1E2BEB8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710B4-5EEF-4492-BA48-7D768E21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2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710B4-5EEF-4492-BA48-7D768E21D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3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Technical University of Applied Sciences </a:t>
            </a:r>
            <a:r>
              <a:rPr lang="en-US" dirty="0" err="1" smtClean="0"/>
              <a:t>Würzburg</a:t>
            </a:r>
            <a:r>
              <a:rPr lang="en-US" dirty="0" smtClean="0"/>
              <a:t>-Schweinfurt 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4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5"/>
            <a:ext cx="12192000" cy="45719"/>
          </a:xfrm>
          <a:prstGeom prst="rect">
            <a:avLst/>
          </a:prstGeom>
        </p:spPr>
      </p:pic>
      <p:sp>
        <p:nvSpPr>
          <p:cNvPr id="22" name="Текст 21"/>
          <p:cNvSpPr>
            <a:spLocks noGrp="1"/>
          </p:cNvSpPr>
          <p:nvPr>
            <p:ph type="body" sz="quarter" idx="13"/>
          </p:nvPr>
        </p:nvSpPr>
        <p:spPr>
          <a:xfrm>
            <a:off x="1168400" y="1257300"/>
            <a:ext cx="4584700" cy="2596242"/>
          </a:xfrm>
        </p:spPr>
        <p:txBody>
          <a:bodyPr/>
          <a:lstStyle>
            <a:lvl1pPr>
              <a:buClr>
                <a:srgbClr val="0D2B40"/>
              </a:buClr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294F-657F-48B7-BC75-7BF57776764E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8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FBC2-DA8B-45AD-9D73-32A92B13C200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0326848" cy="755926"/>
          </a:xfrm>
        </p:spPr>
        <p:txBody>
          <a:bodyPr/>
          <a:lstStyle>
            <a:lvl1pPr>
              <a:defRPr>
                <a:solidFill>
                  <a:srgbClr val="0D2B4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929-F1A8-4A92-A9D0-2D07B0BAF377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11"/>
          <p:cNvSpPr>
            <a:spLocks noGrp="1"/>
          </p:cNvSpPr>
          <p:nvPr>
            <p:ph sz="quarter" idx="13"/>
          </p:nvPr>
        </p:nvSpPr>
        <p:spPr>
          <a:xfrm>
            <a:off x="0" y="755925"/>
            <a:ext cx="12192000" cy="45719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E381-0DB0-428C-8720-79858CC9972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2B4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1865-5255-461D-9E6E-D34B17A3AEF7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7C85-3732-4CC4-AB85-08C907FB0255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365E-6813-49D8-8AC9-01F59BE8B2A3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D60-213D-45A2-9D5B-75D16D66675B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6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5EB3-6CAC-4394-91E2-37BA00658568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A14D-2E0C-4814-9C8E-F545C552583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365" y="0"/>
            <a:ext cx="10338213" cy="755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00B0-B1DB-4C62-8EC7-B77ECC2E3B4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E098-8619-4D77-9984-813D1277A8D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365" y="6310631"/>
            <a:ext cx="12203365" cy="45719"/>
          </a:xfrm>
          <a:prstGeom prst="rect">
            <a:avLst/>
          </a:prstGeom>
        </p:spPr>
      </p:pic>
      <p:pic>
        <p:nvPicPr>
          <p:cNvPr id="9" name="Picture 6" descr="Homepage :: Technical University of Applied Sciences ...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848" y="141259"/>
            <a:ext cx="1579926" cy="52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065"/>
            <a:ext cx="121920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76198"/>
            <a:ext cx="6375400" cy="1243386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sz="1800" i="1" dirty="0"/>
              <a:t>Mark Erokhin (mark.erokhin@study.thws.de</a:t>
            </a:r>
            <a:r>
              <a:rPr lang="en-US" sz="1800" i="1" dirty="0" smtClean="0"/>
              <a:t>);</a:t>
            </a:r>
            <a:endParaRPr lang="en-US" sz="1800" i="1" dirty="0"/>
          </a:p>
          <a:p>
            <a:pPr marL="342900" indent="-342900" algn="l">
              <a:buClr>
                <a:srgbClr val="0D2B40"/>
              </a:buClr>
              <a:buFont typeface="Wingdings" panose="05000000000000000000" pitchFamily="2" charset="2"/>
              <a:buChar char="Ø"/>
            </a:pPr>
            <a:r>
              <a:rPr lang="en-US" sz="1800" i="1" dirty="0" err="1" smtClean="0"/>
              <a:t>Anastasiia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Demidova</a:t>
            </a:r>
            <a:r>
              <a:rPr lang="en-US" sz="1800" i="1" dirty="0" smtClean="0"/>
              <a:t>   (anastasiia.demidova@study.thws.de)</a:t>
            </a:r>
            <a:endParaRPr lang="en-US" sz="1800" i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576"/>
            <a:ext cx="12192000" cy="457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5636" y="1399435"/>
            <a:ext cx="10115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D2B40"/>
                </a:solidFill>
              </a:rPr>
              <a:t>Generative </a:t>
            </a:r>
            <a:r>
              <a:rPr lang="en-US" sz="4400" dirty="0" smtClean="0">
                <a:solidFill>
                  <a:srgbClr val="0D2B40"/>
                </a:solidFill>
              </a:rPr>
              <a:t>project</a:t>
            </a:r>
          </a:p>
          <a:p>
            <a:pPr algn="ctr"/>
            <a:endParaRPr lang="en-US" dirty="0" smtClean="0">
              <a:solidFill>
                <a:srgbClr val="0D2B40"/>
              </a:solidFill>
            </a:endParaRPr>
          </a:p>
          <a:p>
            <a:pPr algn="ctr"/>
            <a:r>
              <a:rPr lang="en-US" sz="4400" dirty="0">
                <a:solidFill>
                  <a:srgbClr val="0D2B40"/>
                </a:solidFill>
              </a:rPr>
              <a:t>“Donald Trump quotes”</a:t>
            </a:r>
          </a:p>
        </p:txBody>
      </p:sp>
    </p:spTree>
    <p:extLst>
      <p:ext uri="{BB962C8B-B14F-4D97-AF65-F5344CB8AC3E}">
        <p14:creationId xmlns:p14="http://schemas.microsoft.com/office/powerpoint/2010/main" val="8814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326848" cy="755926"/>
          </a:xfrm>
        </p:spPr>
        <p:txBody>
          <a:bodyPr/>
          <a:lstStyle/>
          <a:p>
            <a:r>
              <a:rPr lang="en-US" dirty="0" smtClean="0"/>
              <a:t>	Code and input </a:t>
            </a:r>
            <a:r>
              <a:rPr lang="en-US" dirty="0"/>
              <a:t>text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579" y="845058"/>
            <a:ext cx="4704421" cy="536332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5058"/>
            <a:ext cx="7396480" cy="54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r>
              <a:rPr lang="en-US" dirty="0"/>
              <a:t>Generated </a:t>
            </a:r>
            <a:r>
              <a:rPr lang="en-US" dirty="0" smtClean="0"/>
              <a:t>quotes – Best examples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435" y="1133853"/>
            <a:ext cx="11752729" cy="48007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The Arab League tells us to go in and take over the Vatican ?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It 's not that they have to be great for the United States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My opponent asks her supporters to recite a different pledge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It 's artistic , from my standpoint , and I 'm very strongly against tax increases .</a:t>
            </a:r>
          </a:p>
          <a:p>
            <a:pPr marL="514350" indent="-514350"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Sometimes your best investments are the ones you do </a:t>
            </a:r>
            <a:r>
              <a:rPr lang="en-US" dirty="0" err="1">
                <a:latin typeface="Comic Sans MS" panose="030F0702030302020204" pitchFamily="66" charset="0"/>
              </a:rPr>
              <a:t>n't</a:t>
            </a:r>
            <a:r>
              <a:rPr lang="en-US" dirty="0">
                <a:latin typeface="Comic Sans MS" panose="030F0702030302020204" pitchFamily="66" charset="0"/>
              </a:rPr>
              <a:t> have a lot of money 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2E098-8619-4D77-9984-813D1277A8D7}" type="slidenum">
              <a:rPr lang="en-US" smtClean="0"/>
              <a:t>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Technical University of Applied Sciences Würzburg-Schweinfurt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ysClr val="window" lastClr="FFFFFF"/>
      </a:lt1>
      <a:dk2>
        <a:srgbClr val="0D2B4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111</Words>
  <Application>Microsoft Office PowerPoint</Application>
  <PresentationFormat>Широкоэкранный</PresentationFormat>
  <Paragraphs>19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Wingdings</vt:lpstr>
      <vt:lpstr>Тема Office</vt:lpstr>
      <vt:lpstr>Презентация PowerPoint</vt:lpstr>
      <vt:lpstr> Code and input text examples</vt:lpstr>
      <vt:lpstr> Generated quotes – Best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Fall Detection: Leveraging Computer Vision and Machine Learning for Enhanced Safety</dc:title>
  <dc:creator>Настя</dc:creator>
  <cp:lastModifiedBy>Настя</cp:lastModifiedBy>
  <cp:revision>57</cp:revision>
  <dcterms:created xsi:type="dcterms:W3CDTF">2024-09-17T19:05:28Z</dcterms:created>
  <dcterms:modified xsi:type="dcterms:W3CDTF">2025-02-14T23:13:45Z</dcterms:modified>
</cp:coreProperties>
</file>