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7" autoAdjust="0"/>
  </p:normalViewPr>
  <p:slideViewPr>
    <p:cSldViewPr snapToGrid="0">
      <p:cViewPr>
        <p:scale>
          <a:sx n="75" d="100"/>
          <a:sy n="75" d="100"/>
        </p:scale>
        <p:origin x="90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main work in our first model is mathematical simulation. By describing the different situations using formulas, we can make our model self-consistent in logic. Also, since we’ve taken many special occasions into consideration, optimizing the plan will become easier.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0A8E3-4AF7-4426-A464-D4E85AD92A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76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BF12C4-B3B7-42A8-ABC2-2F3FAFEC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13735"/>
            <a:ext cx="10571998" cy="970450"/>
          </a:xfrm>
        </p:spPr>
        <p:txBody>
          <a:bodyPr anchor="ctr"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behind our mathematical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CE302-11B0-4322-87BB-1F0DAF15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the model bear logic self-consistency.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process of our model is complete</a:t>
            </a: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optimization process easy.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different occasions have been discussed in our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sz="1800" b="1" dirty="0">
              <a:solidFill>
                <a:srgbClr val="13009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3DE0812A-7BFF-4498-BB9E-FF101D84CA0B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185CE-79EB-4A9C-91D6-B570A56E494A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689438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384</TotalTime>
  <Words>85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Century Gothic</vt:lpstr>
      <vt:lpstr>Times New Roman</vt:lpstr>
      <vt:lpstr>Wingdings</vt:lpstr>
      <vt:lpstr>Wingdings 2</vt:lpstr>
      <vt:lpstr>宋体</vt:lpstr>
      <vt:lpstr>等线</vt:lpstr>
      <vt:lpstr>引用</vt:lpstr>
      <vt:lpstr>The essence behind our mathematical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Allan</cp:lastModifiedBy>
  <cp:revision>13</cp:revision>
  <dcterms:created xsi:type="dcterms:W3CDTF">2022-04-09T13:58:34Z</dcterms:created>
  <dcterms:modified xsi:type="dcterms:W3CDTF">2022-04-18T11:26:08Z</dcterms:modified>
</cp:coreProperties>
</file>