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77" autoAdjust="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9EB67-D471-4AAA-966B-82A8A9DB498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7351-DFF5-46A5-8276-46FD1071D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main work in our first model is mathematical simulation. By describing the different situations using formulas, we can make our model self-consistent in logic. Also, since we’ve taken many special occasions into consideration, optimizing the plan will become easier.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40A8E3-4AF7-4426-A464-D4E85AD92A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76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3CA0D0-9D1B-42F3-82CF-0268705346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EBF12C4-B3B7-42A8-ABC2-2F3FAFEC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13735"/>
            <a:ext cx="10571998" cy="970450"/>
          </a:xfrm>
        </p:spPr>
        <p:txBody>
          <a:bodyPr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essence behind our mathematical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CE302-11B0-4322-87BB-1F0DAF15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1800" b="1" dirty="0">
                <a:solidFill>
                  <a:srgbClr val="13009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the model bear logic self-consistency.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process of our model is complete</a:t>
            </a:r>
            <a:r>
              <a:rPr lang="en-US" altLang="zh-CN" b="1" dirty="0">
                <a:solidFill>
                  <a:srgbClr val="13009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Variable-based and accurate.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>
                <a:solidFill>
                  <a:srgbClr val="13009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optimization process easy.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 the different occasions have been discussed in our model.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Simple formulas make it easier to be understood.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sz="1800" b="1" dirty="0">
              <a:solidFill>
                <a:srgbClr val="13009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任意多边形 19">
            <a:hlinkClick r:id="" action="ppaction://noaction"/>
            <a:extLst>
              <a:ext uri="{FF2B5EF4-FFF2-40B4-BE49-F238E27FC236}">
                <a16:creationId xmlns:a16="http://schemas.microsoft.com/office/drawing/2014/main" id="{3DE0812A-7BFF-4498-BB9E-FF101D84CA0B}"/>
              </a:ext>
            </a:extLst>
          </p:cNvPr>
          <p:cNvSpPr/>
          <p:nvPr/>
        </p:nvSpPr>
        <p:spPr>
          <a:xfrm flipH="1">
            <a:off x="0" y="6602984"/>
            <a:ext cx="565325" cy="255016"/>
          </a:xfrm>
          <a:custGeom>
            <a:avLst/>
            <a:gdLst>
              <a:gd name="connsiteX0" fmla="*/ 2407920 w 3614928"/>
              <a:gd name="connsiteY0" fmla="*/ 312420 h 1630680"/>
              <a:gd name="connsiteX1" fmla="*/ 2910840 w 3614928"/>
              <a:gd name="connsiteY1" fmla="*/ 815340 h 1630680"/>
              <a:gd name="connsiteX2" fmla="*/ 2407920 w 3614928"/>
              <a:gd name="connsiteY2" fmla="*/ 1318260 h 1630680"/>
              <a:gd name="connsiteX3" fmla="*/ 2407920 w 3614928"/>
              <a:gd name="connsiteY3" fmla="*/ 1066800 h 1630680"/>
              <a:gd name="connsiteX4" fmla="*/ 704088 w 3614928"/>
              <a:gd name="connsiteY4" fmla="*/ 1066800 h 1630680"/>
              <a:gd name="connsiteX5" fmla="*/ 704088 w 3614928"/>
              <a:gd name="connsiteY5" fmla="*/ 563880 h 1630680"/>
              <a:gd name="connsiteX6" fmla="*/ 2407920 w 3614928"/>
              <a:gd name="connsiteY6" fmla="*/ 563880 h 1630680"/>
              <a:gd name="connsiteX7" fmla="*/ 3614928 w 3614928"/>
              <a:gd name="connsiteY7" fmla="*/ 0 h 1630680"/>
              <a:gd name="connsiteX8" fmla="*/ 0 w 3614928"/>
              <a:gd name="connsiteY8" fmla="*/ 0 h 1630680"/>
              <a:gd name="connsiteX9" fmla="*/ 0 w 3614928"/>
              <a:gd name="connsiteY9" fmla="*/ 1630680 h 1630680"/>
              <a:gd name="connsiteX10" fmla="*/ 3614928 w 3614928"/>
              <a:gd name="connsiteY10" fmla="*/ 1630680 h 16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928" h="1630680">
                <a:moveTo>
                  <a:pt x="2407920" y="312420"/>
                </a:moveTo>
                <a:lnTo>
                  <a:pt x="2910840" y="815340"/>
                </a:lnTo>
                <a:lnTo>
                  <a:pt x="2407920" y="1318260"/>
                </a:lnTo>
                <a:lnTo>
                  <a:pt x="2407920" y="1066800"/>
                </a:lnTo>
                <a:lnTo>
                  <a:pt x="704088" y="1066800"/>
                </a:lnTo>
                <a:lnTo>
                  <a:pt x="704088" y="563880"/>
                </a:lnTo>
                <a:lnTo>
                  <a:pt x="2407920" y="563880"/>
                </a:lnTo>
                <a:close/>
                <a:moveTo>
                  <a:pt x="3614928" y="0"/>
                </a:moveTo>
                <a:lnTo>
                  <a:pt x="0" y="0"/>
                </a:lnTo>
                <a:lnTo>
                  <a:pt x="0" y="1630680"/>
                </a:lnTo>
                <a:lnTo>
                  <a:pt x="3614928" y="16306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A185CE-79EB-4A9C-91D6-B570A56E494A}"/>
              </a:ext>
            </a:extLst>
          </p:cNvPr>
          <p:cNvSpPr txBox="1"/>
          <p:nvPr/>
        </p:nvSpPr>
        <p:spPr>
          <a:xfrm>
            <a:off x="11801475" y="64788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333D0E-341A-4507-984A-206C8CB11A33}" type="slidenum">
              <a:rPr lang="zh-CN" altLang="en-US" sz="1200" b="1" smtClean="0">
                <a:solidFill>
                  <a:schemeClr val="accent1"/>
                </a:solidFill>
                <a:latin typeface="+mj-lt"/>
              </a:rPr>
              <a:t>1</a:t>
            </a:fld>
            <a:endParaRPr lang="zh-CN" altLang="en-US" sz="12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4689438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396</TotalTime>
  <Words>98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Century Gothic</vt:lpstr>
      <vt:lpstr>Times New Roman</vt:lpstr>
      <vt:lpstr>Wingdings</vt:lpstr>
      <vt:lpstr>Wingdings 2</vt:lpstr>
      <vt:lpstr>引用</vt:lpstr>
      <vt:lpstr>The essence behind our mathematical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lijh</cp:lastModifiedBy>
  <cp:revision>14</cp:revision>
  <dcterms:created xsi:type="dcterms:W3CDTF">2022-04-09T13:58:34Z</dcterms:created>
  <dcterms:modified xsi:type="dcterms:W3CDTF">2022-04-18T12:24:26Z</dcterms:modified>
</cp:coreProperties>
</file>