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5" r:id="rId2"/>
    <p:sldMasterId id="2147483720" r:id="rId3"/>
    <p:sldMasterId id="2147483735" r:id="rId4"/>
    <p:sldMasterId id="2147483750" r:id="rId5"/>
    <p:sldMasterId id="2147483765" r:id="rId6"/>
  </p:sldMasterIdLst>
  <p:notesMasterIdLst>
    <p:notesMasterId r:id="rId13"/>
  </p:notesMasterIdLst>
  <p:sldIdLst>
    <p:sldId id="264" r:id="rId7"/>
    <p:sldId id="265" r:id="rId8"/>
    <p:sldId id="261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DDB8-A0C4-4863-B8D3-62BC89110499}" type="datetimeFigureOut">
              <a:rPr lang="zh-CN" altLang="en-US" smtClean="0"/>
              <a:t>2022-04-18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A131-BF56-4132-BE22-FD568804B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1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4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2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2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3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5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5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2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F5C9-177F-0C45-AA76-662223365ACF}" type="slidenum">
              <a:rPr lang="x-none" smtClean="0">
                <a:solidFill>
                  <a:prstClr val="black"/>
                </a:solidFill>
              </a:rPr>
              <a:pPr/>
              <a:t>6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1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4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3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39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7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0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1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40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7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61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9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33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17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3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70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2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44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07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11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03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7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57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4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9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46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619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28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2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06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21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01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901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2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2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87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2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768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1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35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81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54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4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58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79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791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20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165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391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38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93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26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33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5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07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804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59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37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83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515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359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26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37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389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325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491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122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572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1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6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F23CA0D0-9D1B-42F3-82CF-0268705346EB}" type="datetimeFigureOut">
              <a:rPr lang="zh-CN" altLang="en-US" smtClean="0">
                <a:solidFill>
                  <a:srgbClr val="000000"/>
                </a:solidFill>
              </a:rPr>
              <a:pPr/>
              <a:t>2022-04-18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>
                <a:solidFill>
                  <a:srgbClr val="21048A"/>
                </a:solidFill>
              </a:rPr>
              <a:pPr/>
              <a:t>‹#›</a:t>
            </a:fld>
            <a:endParaRPr lang="zh-CN" altLang="en-US" dirty="0">
              <a:solidFill>
                <a:srgbClr val="210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9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conduct a Sensitivity Analysis on Our Model?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Goodness </a:t>
            </a:r>
            <a:r>
              <a:rPr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fit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measure in concrete figures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higher the Goodness of fit, the more regular the data are and the less sensitive the strategy is.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Predictability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Changes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</a:t>
            </a: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proved by </a:t>
            </a:r>
            <a:r>
              <a:rPr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Claims and Our Model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</a:t>
            </a: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generate the data of </a:t>
            </a:r>
            <a:r>
              <a:rPr lang="en-US" altLang="zh-CN" sz="15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discompliance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index, we use the sigmoid model.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Why?</a:t>
            </a:r>
            <a:endParaRPr lang="en-US" altLang="zh-CN" sz="15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2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</a:t>
            </a: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considering the comparison on longer stowing time and variance, we define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functions as those with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 graphs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Both the functions of Front to Back and Back to Front are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upper convex followed by linear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while Random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without obvious patterns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Thus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is the most sensitive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it’s the only 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Unstable</a:t>
            </a:r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graph.</a:t>
            </a:r>
            <a:endParaRPr lang="x-none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xmlns="" id="{ACC8A7C3-6383-CA48-A629-1FC746518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45" y="3050706"/>
            <a:ext cx="3692653" cy="227793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xmlns="" id="{8C9B7C2D-BC20-654D-8AC1-6F77ACA0A8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79" y="3050706"/>
            <a:ext cx="3692653" cy="2277936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xmlns="" id="{9E01E061-05A2-AD41-A45F-A5AE27554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" y="3050706"/>
            <a:ext cx="3692653" cy="2277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29CC11-39EF-AC4F-90E3-9E6F08176311}"/>
              </a:ext>
            </a:extLst>
          </p:cNvPr>
          <p:cNvSpPr txBox="1"/>
          <p:nvPr/>
        </p:nvSpPr>
        <p:spPr>
          <a:xfrm>
            <a:off x="3740266" y="5341299"/>
            <a:ext cx="402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Longer Stowing Time, Variance</a:t>
            </a:r>
          </a:p>
        </p:txBody>
      </p:sp>
    </p:spTree>
    <p:extLst>
      <p:ext uri="{BB962C8B-B14F-4D97-AF65-F5344CB8AC3E}">
        <p14:creationId xmlns:p14="http://schemas.microsoft.com/office/powerpoint/2010/main" val="132208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1: A Longer Stowing Time</a:t>
            </a:r>
          </a:p>
          <a:p>
            <a:pPr marL="0" indent="0">
              <a:buNone/>
            </a:pPr>
            <a:r>
              <a:rPr lang="en-US" altLang="zh-CN" sz="15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5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x-none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boarding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most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while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Front-to-Back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method seems totally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the points on the second graph (random) are farther from the line than that of the other two graphs and thus the goodness of </a:t>
            </a:r>
            <a:r>
              <a:rPr lang="en-US" altLang="zh-CN" sz="15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fit is lower.</a:t>
            </a:r>
            <a:endParaRPr lang="en-US" altLang="zh-CN" sz="1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29CC11-39EF-AC4F-90E3-9E6F08176311}"/>
              </a:ext>
            </a:extLst>
          </p:cNvPr>
          <p:cNvSpPr txBox="1"/>
          <p:nvPr/>
        </p:nvSpPr>
        <p:spPr>
          <a:xfrm>
            <a:off x="3666456" y="5101813"/>
            <a:ext cx="478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Comparison on Longer Stowing Time, Overall Time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96B1D51E-9360-1A41-B5ED-641ECF24F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9" y="2851021"/>
            <a:ext cx="3648652" cy="2250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3F860E-0B33-E44A-B830-AFFBB434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" y="2851020"/>
            <a:ext cx="3878121" cy="2364203"/>
          </a:xfrm>
          <a:prstGeom prst="rect">
            <a:avLst/>
          </a:prstGeo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xmlns="" id="{A52043C3-1514-C441-82E4-61FA73282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0" y="2851021"/>
            <a:ext cx="3832496" cy="23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623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2: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Jumping</a:t>
            </a:r>
          </a:p>
          <a:p>
            <a:pPr marL="0" indent="0">
              <a:buNone/>
            </a:pPr>
            <a:endParaRPr lang="en-US" altLang="zh-CN" sz="1500" b="1" dirty="0" smtClean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5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are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which makes a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Impact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as shown on the graph, the points are irregularly distributed.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2B7EF9-DDD8-664A-B252-3700C8F75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8" y="2877637"/>
            <a:ext cx="3489621" cy="215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BD4ABD-1408-214E-B5B1-DD6F7E46A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5" y="2823545"/>
            <a:ext cx="3573534" cy="220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5538ED-B1A8-B74F-9538-9B008968BF35}"/>
              </a:ext>
            </a:extLst>
          </p:cNvPr>
          <p:cNvSpPr txBox="1"/>
          <p:nvPr/>
        </p:nvSpPr>
        <p:spPr>
          <a:xfrm>
            <a:off x="4208367" y="5027998"/>
            <a:ext cx="322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/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Fig. Comparison on Queue Jumping</a:t>
            </a:r>
          </a:p>
        </p:txBody>
      </p:sp>
    </p:spTree>
    <p:extLst>
      <p:ext uri="{BB962C8B-B14F-4D97-AF65-F5344CB8AC3E}">
        <p14:creationId xmlns:p14="http://schemas.microsoft.com/office/powerpoint/2010/main" val="23158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Sensitivity Analysis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Sigmoid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Model for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Random </a:t>
                </a: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Distribution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5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5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Commonly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Used in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Statistics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Usage</a:t>
                </a:r>
                <a:r>
                  <a:rPr lang="en-US" altLang="zh-CN" sz="15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determined by nature of function: </a:t>
                </a:r>
                <a14:m>
                  <m:oMath xmlns:m="http://schemas.openxmlformats.org/officeDocument/2006/math">
                    <m:r>
                      <a:rPr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Custom Range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reaching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limit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at both ends with </a:t>
                </a:r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15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in the middle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259EAC-37D1-2949-9985-1018504F8D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61" y="2116119"/>
            <a:ext cx="4188366" cy="4040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6B263A-93D7-E343-BFE0-0CC989DD8115}"/>
              </a:ext>
            </a:extLst>
          </p:cNvPr>
          <p:cNvSpPr txBox="1"/>
          <p:nvPr/>
        </p:nvSpPr>
        <p:spPr>
          <a:xfrm>
            <a:off x="7567561" y="6324791"/>
            <a:ext cx="438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Fig</a:t>
            </a:r>
            <a:r>
              <a:rPr lang="x-none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. Sigmoid Model </a:t>
            </a:r>
            <a:r>
              <a:rPr lang="x-none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Demonstration</a:t>
            </a:r>
            <a:endParaRPr lang="x-none" sz="1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83245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3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1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2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4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5_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282</Words>
  <Application>Microsoft Office PowerPoint</Application>
  <PresentationFormat>宽屏</PresentationFormat>
  <Paragraphs>76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宋体</vt:lpstr>
      <vt:lpstr>Calibri</vt:lpstr>
      <vt:lpstr>Cambria Math</vt:lpstr>
      <vt:lpstr>Times New Roman</vt:lpstr>
      <vt:lpstr>Wingdings</vt:lpstr>
      <vt:lpstr>Wingdings 2</vt:lpstr>
      <vt:lpstr>引用</vt:lpstr>
      <vt:lpstr>3_引用</vt:lpstr>
      <vt:lpstr>1_引用</vt:lpstr>
      <vt:lpstr>2_引用</vt:lpstr>
      <vt:lpstr>4_引用</vt:lpstr>
      <vt:lpstr>5_引用</vt:lpstr>
      <vt:lpstr>Sensitivity Analysis</vt:lpstr>
      <vt:lpstr>Sensitivity Analysis</vt:lpstr>
      <vt:lpstr>Sensitivity Analysis</vt:lpstr>
      <vt:lpstr>Sensitivity Analysis</vt:lpstr>
      <vt:lpstr>Sensitivity Analysis</vt:lpstr>
      <vt:lpstr>Sensitivity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44</cp:revision>
  <dcterms:created xsi:type="dcterms:W3CDTF">2022-04-18T00:29:29Z</dcterms:created>
  <dcterms:modified xsi:type="dcterms:W3CDTF">2022-04-18T09:35:10Z</dcterms:modified>
</cp:coreProperties>
</file>