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89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23CA0D0-9D1B-42F3-82CF-0268705346EB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Boarding &amp; Disembarking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stOOrz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503" y="538628"/>
            <a:ext cx="10571998" cy="97045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构建数学模型计算登机时间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Devising a Model to Calculate Total Boarding Time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4447" y="2251542"/>
            <a:ext cx="8374649" cy="3728634"/>
          </a:xfrm>
        </p:spPr>
        <p:txBody>
          <a:bodyPr anchor="t">
            <a:normAutofit/>
          </a:bodyPr>
          <a:lstStyle/>
          <a:p>
            <a:pPr lvl="0">
              <a:buClr>
                <a:srgbClr val="21048A"/>
              </a:buClr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这一部分中，我们将使用逐步推演的方式较为清晰地展示乘客速度之间的关系。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21048A"/>
              </a:buClr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part, we’ll carefully deduct and explicitly display the connections between the passengers’ velocity.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21048A"/>
              </a:buClr>
            </a:pPr>
            <a:r>
              <a:rPr lang="zh-CN" altLang="en-US" sz="1600" b="1" dirty="0">
                <a:solidFill>
                  <a:srgbClr val="12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坐标系的构建 </a:t>
            </a:r>
            <a:r>
              <a:rPr lang="en-US" altLang="zh-CN" sz="1400" b="1" dirty="0">
                <a:solidFill>
                  <a:srgbClr val="1200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construction of the coordinate</a:t>
            </a:r>
          </a:p>
          <a:p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14" y="3279944"/>
            <a:ext cx="8698118" cy="282754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0976" y="6135624"/>
            <a:ext cx="8677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坐标系的构建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The construction of the coordinate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9460226" y="2908625"/>
                <a:ext cx="2275068" cy="313520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Wingdings 2" charset="2"/>
                  <a:buChar char="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过道为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轴</m:t>
                    </m:r>
                  </m:oMath>
                </a14:m>
                <a:r>
                  <a:rPr lang="zh-CN" altLang="en-US" sz="1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，从左到右依次增大</a:t>
                </a:r>
                <a:endParaRPr lang="en-US" altLang="zh-CN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226" y="2908625"/>
                <a:ext cx="2275068" cy="3135206"/>
              </a:xfrm>
              <a:prstGeom prst="rect">
                <a:avLst/>
              </a:prstGeom>
              <a:blipFill>
                <a:blip r:embed="rId3"/>
                <a:stretch>
                  <a:fillRect l="-804" t="-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5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44</TotalTime>
  <Words>52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Cambria Math</vt:lpstr>
      <vt:lpstr>Century Gothic</vt:lpstr>
      <vt:lpstr>Times New Roman</vt:lpstr>
      <vt:lpstr>Wingdings 2</vt:lpstr>
      <vt:lpstr>引用</vt:lpstr>
      <vt:lpstr>Boarding &amp; Disembarking</vt:lpstr>
      <vt:lpstr>构建数学模型计算登机时间 Devising a Model to Calculate Total Boarding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Boarding &amp; Disembarking</dc:title>
  <dc:creator>Allan</dc:creator>
  <cp:lastModifiedBy>Allan</cp:lastModifiedBy>
  <cp:revision>10</cp:revision>
  <dcterms:created xsi:type="dcterms:W3CDTF">2022-04-09T13:58:34Z</dcterms:created>
  <dcterms:modified xsi:type="dcterms:W3CDTF">2022-04-09T14:44:24Z</dcterms:modified>
</cp:coreProperties>
</file>