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rmAutofit/>
          </a:bodyPr>
          <a:lstStyle/>
          <a:p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情况一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：更长的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行李放置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Longer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Stowing 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 lvl="1"/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CN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登机敏感度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较高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由前到后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登机敏感度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较低</a:t>
            </a:r>
            <a:endParaRPr lang="en-US" altLang="zh-CN" sz="13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sensitive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图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：放置行李时间影响比较（总时间）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rmAutofit/>
          </a:bodyPr>
          <a:lstStyle/>
          <a:p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情况二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插队</a:t>
            </a:r>
            <a:endParaRPr lang="en-US" altLang="zh-CN" sz="13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两个方案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均为敏感方案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，会对结果造成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巨大的影响</a:t>
            </a:r>
            <a:endParaRPr lang="en-US" altLang="zh-CN" sz="13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Methods are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Results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图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：插队影响比较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370725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rmAutofit/>
          </a:bodyPr>
          <a:lstStyle/>
          <a:p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情况三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乘客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数量的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减少</a:t>
            </a:r>
            <a:endParaRPr lang="en-US" altLang="zh-CN" sz="13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3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Reduction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Passengers</a:t>
            </a: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随机登机最为敏感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（点的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分布最远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由后到前登机依然十分稳定</a:t>
            </a:r>
            <a:endParaRPr lang="en-US" altLang="zh-CN" sz="13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most Sensitive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Furthest Distribution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Points),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Back-to-Front Method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still </a:t>
            </a:r>
            <a:r>
              <a:rPr lang="en-US" altLang="zh-CN" sz="13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so sensitive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8D28-3434-7444-BD3D-BCFEF155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" y="2983695"/>
            <a:ext cx="3248793" cy="2480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F6A96-BCC2-AB4F-9BDE-9F4DE402B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93" y="2983694"/>
            <a:ext cx="3248793" cy="2480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BA54D-627A-F04C-A7CC-A33D4819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05" y="2983695"/>
            <a:ext cx="3248792" cy="2480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64858-8E5B-7948-A91E-8CC688B4C4DD}"/>
              </a:ext>
            </a:extLst>
          </p:cNvPr>
          <p:cNvSpPr txBox="1"/>
          <p:nvPr/>
        </p:nvSpPr>
        <p:spPr>
          <a:xfrm>
            <a:off x="6237511" y="5464480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图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：乘客人数减少影响比较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Comparison on Reducing Passengers</a:t>
            </a:r>
          </a:p>
        </p:txBody>
      </p:sp>
    </p:spTree>
    <p:extLst>
      <p:ext uri="{BB962C8B-B14F-4D97-AF65-F5344CB8AC3E}">
        <p14:creationId xmlns:p14="http://schemas.microsoft.com/office/powerpoint/2010/main" val="276499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276235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结论</a:t>
                </a:r>
                <a:endParaRPr lang="en-US" altLang="zh-CN" sz="13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Conclusion</a:t>
                </a:r>
              </a:p>
              <a:p>
                <a:pPr lvl="1"/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登机相较于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由前到后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登机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远远更为铭感</a:t>
                </a:r>
                <a:endParaRPr lang="en-US" altLang="zh-CN" sz="11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Boarding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Far More Sensitive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than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Front-to-Back Method</a:t>
                </a:r>
              </a:p>
              <a:p>
                <a:pPr lvl="1"/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原因：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随机化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的登机顺序的任何非正常行为均会造成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不可衡量的影响</a:t>
                </a:r>
                <a:endPara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Justification: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Randomized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Boarding Sequence can result in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Immeasurable Effects</a:t>
                </a:r>
                <a:endPara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由后到前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方案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综合表现最佳</a:t>
                </a:r>
                <a:endPara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Back-to-Front Method Performs the Best Overall</a:t>
                </a:r>
              </a:p>
              <a:p>
                <a:pPr lvl="1"/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原因：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由后到前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由前到后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均为低敏感度方案，但由后到前的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总时间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满意度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最高</a:t>
                </a:r>
                <a:endPara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Justification: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Back-to-Front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Front-to-Back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are the least sensitive, but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Overall Time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distinguishes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Back-to-Front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Front-to-Back</a:t>
                </a:r>
                <a:endPara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2762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模拟结果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of Simulation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由前到后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5029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56.33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=938.82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From Front to Back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5029 Time Steps = 27 minutes and 56.33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=938.82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由后</a:t>
                </a:r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到前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4092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44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=854.01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From Back to Front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4092 Time Steps = 22 minutes and 44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=854.01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窗户到走廊，随机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4347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24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=1207.81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Window Middle Aisle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4347 Time Steps = 24 minutes and 9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=1207.81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模拟结果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of Simulation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由窗户到走廊，由后到前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4120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53.33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=1482.14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Back-to-front Window Middle Aisle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4120 Time Steps = 22 minutes and 53.33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=1482.14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由窗户到走廊，由前到后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4398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24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26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=1501.17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Front-to-back Window Middle Aisle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4398 Time Steps = 24 minutes and 26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=1501.17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4409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24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29.67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22.25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Boarding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4409 Time Steps = 24 minutes and 29.67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=1222.25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45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模拟结果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of Simulation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Steffen</a:t>
                </a:r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模式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3770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58.67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=1415.09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Steffen Perfect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3770 Time Steps = 20 minutes and 58.67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=1415.09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Steffen</a:t>
                </a:r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模式，由前到后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3359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39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=1383.59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Steffen Sub-Perfect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3359 Time Steps = 18 minutes and 39.67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satisfy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=1383.59</m:t>
                    </m:r>
                  </m:oMath>
                </a14:m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五块模式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4262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时间单位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40.67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秒</a:t>
                </a:r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Five-Part Boarding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4262 Time Steps = 23 minutes and 40.67 seconds</a:t>
                </a:r>
                <a:endParaRPr lang="en-US" altLang="zh-CN" sz="1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模拟结果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of Simulation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73591-40AC-2D47-B5A6-291022F1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03" y="2293509"/>
            <a:ext cx="7755594" cy="4564491"/>
          </a:xfrm>
        </p:spPr>
      </p:pic>
    </p:spTree>
    <p:extLst>
      <p:ext uri="{BB962C8B-B14F-4D97-AF65-F5344CB8AC3E}">
        <p14:creationId xmlns:p14="http://schemas.microsoft.com/office/powerpoint/2010/main" val="11302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如何对我们的模型进行敏感度分析？</a:t>
            </a:r>
            <a:endParaRPr lang="en-US" altLang="zh-CN" sz="15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conduct a Sensitivity Analysis on Our Model?</a:t>
            </a:r>
          </a:p>
          <a:p>
            <a:pPr lvl="1"/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拟合程度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进行定量衡量</a:t>
            </a:r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Compliancy Index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measure in Figure</a:t>
            </a:r>
          </a:p>
          <a:p>
            <a:pPr lvl="1"/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对改变的</a:t>
            </a:r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可预测性</a:t>
            </a:r>
            <a:endParaRPr lang="en-US" altLang="zh-CN" sz="1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Predictable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Changes</a:t>
            </a:r>
          </a:p>
          <a:p>
            <a:pPr lvl="1"/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事实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证明的</a:t>
            </a:r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变化关系</a:t>
            </a:r>
            <a:endParaRPr lang="en-US" altLang="zh-CN" sz="1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proved by </a:t>
            </a:r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Facts</a:t>
            </a:r>
          </a:p>
          <a:p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sz="1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情况一</a:t>
                </a:r>
                <a:r>
                  <a:rPr lang="zh-CN" altLang="en-US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：更长的</a:t>
                </a:r>
                <a:r>
                  <a:rPr lang="zh-CN" altLang="en-US" sz="1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行李放置</a:t>
                </a:r>
                <a:r>
                  <a:rPr lang="zh-CN" altLang="en-US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</a:t>
                </a:r>
                <a:endParaRPr lang="en-US" altLang="zh-CN" sz="13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Case 1</a:t>
                </a:r>
                <a:r>
                  <a:rPr lang="en-US" altLang="zh-CN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Longer</a:t>
                </a:r>
                <a:r>
                  <a:rPr lang="en-US" altLang="zh-CN" sz="13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Stowing </a:t>
                </a:r>
                <a:r>
                  <a:rPr lang="en-US" altLang="zh-CN" sz="13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Time</a:t>
                </a:r>
              </a:p>
              <a:p>
                <a:pPr lvl="1"/>
                <a:r>
                  <a: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使用的</a:t>
                </a:r>
                <a:r>
                  <a:rPr lang="zh-CN" altLang="en-US" sz="11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随机分布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模型：</a:t>
                </a:r>
                <a:r>
                  <a:rPr lang="en-US" altLang="zh-CN" sz="11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11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ra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sformation</m:t>
                        </m:r>
                        <m:r>
                          <m:rPr>
                            <m:brk m:alnAt="2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  <m:brk m:alnAt="2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andomness</m:t>
                        </m:r>
                      </m:e>
                    </m:groupChr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zh-CN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 </a:t>
                </a:r>
                <a:r>
                  <a:rPr lang="en-US" altLang="zh-CN" sz="11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 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 for </a:t>
                </a:r>
                <a:r>
                  <a:rPr lang="en-US" altLang="zh-CN" sz="11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Distribution</a:t>
                </a:r>
                <a:endParaRPr lang="en-US" altLang="zh-CN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统计学</a:t>
                </a:r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常用模型</a:t>
                </a:r>
                <a:endPara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Commonly-Used in </a:t>
                </a:r>
                <a:r>
                  <a:rPr lang="en-US" altLang="zh-CN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Statistics</a:t>
                </a:r>
              </a:p>
              <a:p>
                <a:pPr lvl="2"/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由函数决定的</a:t>
                </a:r>
                <a:r>
                  <a:rPr lang="zh-CN" altLang="en-US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适用范围</a:t>
                </a:r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：实数</a:t>
                </a:r>
                <a14:m>
                  <m:oMath xmlns:m="http://schemas.openxmlformats.org/officeDocument/2006/math">
                    <m:r>
                      <a:rPr lang="en-US" altLang="zh-CN" sz="9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指定范围</a:t>
                </a:r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，两端接近</a:t>
                </a:r>
                <a:r>
                  <a:rPr lang="zh-CN" altLang="en-US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极值</a:t>
                </a:r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，中间较为</a:t>
                </a:r>
                <a:r>
                  <a:rPr lang="zh-CN" altLang="en-US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</a:t>
                </a:r>
                <a:endPara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Usage</a:t>
                </a:r>
                <a:r>
                  <a:rPr lang="en-US" altLang="zh-CN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determined by nature of function: </a:t>
                </a:r>
                <a14:m>
                  <m:oMath xmlns:m="http://schemas.openxmlformats.org/officeDocument/2006/math">
                    <m:r>
                      <a:rPr lang="en-US" altLang="zh-CN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Custom Range</a:t>
                </a:r>
                <a:r>
                  <a:rPr lang="en-US" altLang="zh-CN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reaching </a:t>
                </a:r>
                <a:r>
                  <a:rPr lang="en-US" altLang="zh-CN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limit</a:t>
                </a:r>
                <a:r>
                  <a:rPr lang="en-US" altLang="zh-CN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at both ends with </a:t>
                </a:r>
                <a:r>
                  <a:rPr lang="en-US" altLang="zh-CN" sz="9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9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the middle</a:t>
                </a:r>
                <a:endParaRPr lang="en-US" altLang="zh-CN" sz="13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19" y="2020271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B263A-93D7-E343-BFE0-0CC989DD8115}"/>
              </a:ext>
            </a:extLst>
          </p:cNvPr>
          <p:cNvSpPr txBox="1"/>
          <p:nvPr/>
        </p:nvSpPr>
        <p:spPr>
          <a:xfrm>
            <a:off x="8215993" y="6262829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模型范例</a:t>
            </a:r>
            <a:endParaRPr lang="en-US" altLang="zh-CN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Sigmoid Model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870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rmAutofit/>
          </a:bodyPr>
          <a:lstStyle/>
          <a:p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情况一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：更长的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行李放置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Longer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Stowing 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如何区分</a:t>
            </a:r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不稳定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？（总体尺度上）</a:t>
            </a:r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distinguish between </a:t>
            </a:r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 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(Overall Timestep)</a:t>
            </a:r>
          </a:p>
          <a:p>
            <a:pPr lvl="2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</a:t>
            </a:r>
            <a:endParaRPr lang="en-US" altLang="zh-CN" sz="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</a:t>
            </a:r>
            <a:endParaRPr lang="en-US" altLang="zh-CN" sz="9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不稳定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：无明显规律</a:t>
            </a:r>
            <a:endParaRPr lang="en-US" altLang="zh-CN" sz="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21048A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Obvious Relationship</a:t>
            </a:r>
            <a:endParaRPr lang="en-US" altLang="zh-CN" sz="11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228600">
              <a:buClr>
                <a:srgbClr val="21048A"/>
              </a:buClr>
              <a:defRPr/>
            </a:pPr>
            <a:r>
              <a:rPr lang="zh-CN" altLang="en-US" sz="1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方差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（差异化程度）的图像</a:t>
            </a: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228600">
              <a:buClr>
                <a:srgbClr val="21048A"/>
              </a:buClr>
              <a:defRPr/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Graph of </a:t>
            </a:r>
            <a:r>
              <a:rPr lang="en-US" altLang="zh-CN" sz="1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Variance</a:t>
            </a: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Clr>
                <a:srgbClr val="21048A"/>
              </a:buClr>
              <a:defRPr/>
            </a:pP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：先为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上凸函数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（变化率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逐渐递减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），后为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</a:t>
            </a:r>
            <a:endParaRPr lang="en-US" altLang="zh-CN" sz="9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Clr>
                <a:srgbClr val="21048A"/>
              </a:buClr>
              <a:defRPr/>
            </a:pP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 of Changing Decrease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followed by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Clr>
                <a:srgbClr val="21048A"/>
              </a:buClr>
              <a:defRPr/>
            </a:pP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不稳定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：无线性阶段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Clr>
                <a:srgbClr val="21048A"/>
              </a:buClr>
              <a:defRPr/>
            </a:pP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No Linear State</a:t>
            </a:r>
          </a:p>
        </p:txBody>
      </p:sp>
    </p:spTree>
    <p:extLst>
      <p:ext uri="{BB962C8B-B14F-4D97-AF65-F5344CB8AC3E}">
        <p14:creationId xmlns:p14="http://schemas.microsoft.com/office/powerpoint/2010/main" val="357036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rmAutofit/>
          </a:bodyPr>
          <a:lstStyle/>
          <a:p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情况一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：更长的</a:t>
            </a:r>
            <a:r>
              <a:rPr lang="zh-CN" altLang="en-US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行李放置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Longer</a:t>
            </a:r>
            <a:r>
              <a:rPr lang="en-US" altLang="zh-CN" sz="1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Stowing 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 lvl="1"/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CN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51" y="2811220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85" y="2811220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" y="2811220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713672" y="5101813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图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：放置行李时间影响比较（方差）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2139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966</Words>
  <Application>Microsoft Macintosh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Calibri</vt:lpstr>
      <vt:lpstr>Calibri Light</vt:lpstr>
      <vt:lpstr>Cambria Math</vt:lpstr>
      <vt:lpstr>Times New Roman</vt:lpstr>
      <vt:lpstr>Wingdings 2</vt:lpstr>
      <vt:lpstr>引用</vt:lpstr>
      <vt:lpstr>Boarding &amp; Disembarking</vt:lpstr>
      <vt:lpstr>模拟结果 Results of Simulation </vt:lpstr>
      <vt:lpstr>模拟结果 Results of Simulation</vt:lpstr>
      <vt:lpstr>模拟结果 Results of Simulation</vt:lpstr>
      <vt:lpstr>模拟结果 Results of Simulation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  <vt:lpstr>敏感度分析 Sensitivity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Office</cp:lastModifiedBy>
  <cp:revision>13</cp:revision>
  <dcterms:created xsi:type="dcterms:W3CDTF">2022-04-09T13:58:34Z</dcterms:created>
  <dcterms:modified xsi:type="dcterms:W3CDTF">2022-04-10T12:33:21Z</dcterms:modified>
</cp:coreProperties>
</file>