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9"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1FF"/>
    <a:srgbClr val="110085"/>
    <a:srgbClr val="C9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71" autoAdjust="0"/>
  </p:normalViewPr>
  <p:slideViewPr>
    <p:cSldViewPr snapToGrid="0">
      <p:cViewPr>
        <p:scale>
          <a:sx n="100" d="100"/>
          <a:sy n="100" d="100"/>
        </p:scale>
        <p:origin x="-58" y="-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main work in our first model is mathematical simulation. By describing the different situations using formulas, we can make our model self-consistent in logic, which is very important in the modelling process. Also, since we’ve taken many special occasions into consideration, optimizing the plan will become easier. Combining all the factors together, we are convinced to say that this simulation process plays a vital role </a:t>
            </a:r>
            <a:r>
              <a:rPr lang="en-US" altLang="zh-CN"/>
              <a:t>in our model.</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40A8E3-4AF7-4426-A464-D4E85AD92AB0}"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306176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2022/4/18</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EBF12C4-B3B7-42A8-ABC2-2F3FAFEC89B0}"/>
              </a:ext>
            </a:extLst>
          </p:cNvPr>
          <p:cNvSpPr>
            <a:spLocks noGrp="1"/>
          </p:cNvSpPr>
          <p:nvPr>
            <p:ph type="title"/>
          </p:nvPr>
        </p:nvSpPr>
        <p:spPr>
          <a:xfrm>
            <a:off x="818712" y="413735"/>
            <a:ext cx="10571998" cy="970450"/>
          </a:xfrm>
        </p:spPr>
        <p:txBody>
          <a:bodyPr anchor="ctr"/>
          <a:lstStyle/>
          <a:p>
            <a:r>
              <a:rPr lang="en-US" altLang="zh-CN" dirty="0" err="1">
                <a:latin typeface="Times New Roman" panose="02020603050405020304" pitchFamily="18" charset="0"/>
                <a:cs typeface="Times New Roman" panose="02020603050405020304" pitchFamily="18" charset="0"/>
              </a:rPr>
              <a:t>Parallelity</a:t>
            </a:r>
            <a:endParaRPr lang="zh-CN" altLang="en-US" dirty="0">
              <a:latin typeface="Times New Roman" panose="02020603050405020304" pitchFamily="18" charset="0"/>
              <a:cs typeface="Times New Roman" panose="02020603050405020304" pitchFamily="18" charset="0"/>
            </a:endParaRPr>
          </a:p>
        </p:txBody>
      </p:sp>
      <p:graphicFrame>
        <p:nvGraphicFramePr>
          <p:cNvPr id="2" name="表格 4">
            <a:extLst>
              <a:ext uri="{FF2B5EF4-FFF2-40B4-BE49-F238E27FC236}">
                <a16:creationId xmlns:a16="http://schemas.microsoft.com/office/drawing/2014/main" id="{D9438F58-4CCC-45EA-B72F-57445C6BC101}"/>
              </a:ext>
            </a:extLst>
          </p:cNvPr>
          <p:cNvGraphicFramePr>
            <a:graphicFrameLocks noGrp="1"/>
          </p:cNvGraphicFramePr>
          <p:nvPr>
            <p:ph idx="1"/>
            <p:extLst>
              <p:ext uri="{D42A27DB-BD31-4B8C-83A1-F6EECF244321}">
                <p14:modId xmlns:p14="http://schemas.microsoft.com/office/powerpoint/2010/main" val="2780919613"/>
              </p:ext>
            </p:extLst>
          </p:nvPr>
        </p:nvGraphicFramePr>
        <p:xfrm>
          <a:off x="2832099" y="2236904"/>
          <a:ext cx="6527801" cy="4380488"/>
        </p:xfrm>
        <a:graphic>
          <a:graphicData uri="http://schemas.openxmlformats.org/drawingml/2006/table">
            <a:tbl>
              <a:tblPr firstRow="1" bandRow="1">
                <a:tableStyleId>{073A0DAA-6AF3-43AB-8588-CEC1D06C72B9}</a:tableStyleId>
              </a:tblPr>
              <a:tblGrid>
                <a:gridCol w="932543">
                  <a:extLst>
                    <a:ext uri="{9D8B030D-6E8A-4147-A177-3AD203B41FA5}">
                      <a16:colId xmlns:a16="http://schemas.microsoft.com/office/drawing/2014/main" val="1433946182"/>
                    </a:ext>
                  </a:extLst>
                </a:gridCol>
                <a:gridCol w="932543">
                  <a:extLst>
                    <a:ext uri="{9D8B030D-6E8A-4147-A177-3AD203B41FA5}">
                      <a16:colId xmlns:a16="http://schemas.microsoft.com/office/drawing/2014/main" val="586627192"/>
                    </a:ext>
                  </a:extLst>
                </a:gridCol>
                <a:gridCol w="932543">
                  <a:extLst>
                    <a:ext uri="{9D8B030D-6E8A-4147-A177-3AD203B41FA5}">
                      <a16:colId xmlns:a16="http://schemas.microsoft.com/office/drawing/2014/main" val="1391709294"/>
                    </a:ext>
                  </a:extLst>
                </a:gridCol>
                <a:gridCol w="932543">
                  <a:extLst>
                    <a:ext uri="{9D8B030D-6E8A-4147-A177-3AD203B41FA5}">
                      <a16:colId xmlns:a16="http://schemas.microsoft.com/office/drawing/2014/main" val="3178582270"/>
                    </a:ext>
                  </a:extLst>
                </a:gridCol>
                <a:gridCol w="932543">
                  <a:extLst>
                    <a:ext uri="{9D8B030D-6E8A-4147-A177-3AD203B41FA5}">
                      <a16:colId xmlns:a16="http://schemas.microsoft.com/office/drawing/2014/main" val="3193616806"/>
                    </a:ext>
                  </a:extLst>
                </a:gridCol>
                <a:gridCol w="932543">
                  <a:extLst>
                    <a:ext uri="{9D8B030D-6E8A-4147-A177-3AD203B41FA5}">
                      <a16:colId xmlns:a16="http://schemas.microsoft.com/office/drawing/2014/main" val="3310786216"/>
                    </a:ext>
                  </a:extLst>
                </a:gridCol>
                <a:gridCol w="932543">
                  <a:extLst>
                    <a:ext uri="{9D8B030D-6E8A-4147-A177-3AD203B41FA5}">
                      <a16:colId xmlns:a16="http://schemas.microsoft.com/office/drawing/2014/main" val="2217224786"/>
                    </a:ext>
                  </a:extLst>
                </a:gridCol>
              </a:tblGrid>
              <a:tr h="547561">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endParaRPr lang="zh-CN" altLang="en-US" dirty="0"/>
                    </a:p>
                  </a:txBody>
                  <a:tcPr>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endParaRPr lang="zh-CN" altLang="en-US"/>
                    </a:p>
                  </a:txBody>
                  <a:tcPr>
                    <a:lnB w="12700" cap="flat" cmpd="sng" algn="ctr">
                      <a:solidFill>
                        <a:schemeClr val="tx1"/>
                      </a:solidFill>
                      <a:prstDash val="solid"/>
                      <a:round/>
                      <a:headEnd type="none" w="med" len="med"/>
                      <a:tailEnd type="none" w="med" len="med"/>
                    </a:lnB>
                  </a:tcPr>
                </a:tc>
                <a:tc>
                  <a:txBody>
                    <a:bodyPr/>
                    <a:lstStyle/>
                    <a:p>
                      <a:endParaRPr lang="zh-CN"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9699023"/>
                  </a:ext>
                </a:extLst>
              </a:tr>
              <a:tr h="547561">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3539222"/>
                  </a:ext>
                </a:extLst>
              </a:tr>
              <a:tr h="547561">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243883"/>
                  </a:ext>
                </a:extLst>
              </a:tr>
              <a:tr h="547561">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21477"/>
                  </a:ext>
                </a:extLst>
              </a:tr>
              <a:tr h="547561">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6001042"/>
                  </a:ext>
                </a:extLst>
              </a:tr>
              <a:tr h="547561">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06710"/>
                  </a:ext>
                </a:extLst>
              </a:tr>
              <a:tr h="547561">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365336"/>
                  </a:ext>
                </a:extLst>
              </a:tr>
              <a:tr h="547561">
                <a:tc>
                  <a:txBody>
                    <a:bodyPr/>
                    <a:lstStyle/>
                    <a:p>
                      <a:endParaRPr lang="zh-CN" altLang="en-US" dirty="0"/>
                    </a:p>
                  </a:txBody>
                  <a:tcPr>
                    <a:lnT w="12700" cap="flat" cmpd="sng" algn="ctr">
                      <a:solidFill>
                        <a:schemeClr val="tx1"/>
                      </a:solidFill>
                      <a:prstDash val="solid"/>
                      <a:round/>
                      <a:headEnd type="none" w="med" len="med"/>
                      <a:tailEnd type="none" w="med" len="med"/>
                    </a:lnT>
                  </a:tcPr>
                </a:tc>
                <a:tc>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endParaRPr lang="zh-CN" altLang="en-US" dirty="0"/>
                    </a:p>
                  </a:txBody>
                  <a:tcPr>
                    <a:lnT w="12700" cap="flat" cmpd="sng" algn="ctr">
                      <a:solidFill>
                        <a:schemeClr val="tx1"/>
                      </a:solidFill>
                      <a:prstDash val="solid"/>
                      <a:round/>
                      <a:headEnd type="none" w="med" len="med"/>
                      <a:tailEnd type="none" w="med" len="med"/>
                    </a:lnT>
                    <a:solidFill>
                      <a:srgbClr val="D6D1FF"/>
                    </a:solidFill>
                  </a:tcPr>
                </a:tc>
                <a:tc>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endParaRPr lang="zh-CN"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85689080"/>
                  </a:ext>
                </a:extLst>
              </a:tr>
            </a:tbl>
          </a:graphicData>
        </a:graphic>
      </p:graphicFrame>
      <p:sp>
        <p:nvSpPr>
          <p:cNvPr id="9" name="任意多边形 19">
            <a:hlinkClick r:id="" action="ppaction://noaction"/>
            <a:extLst>
              <a:ext uri="{FF2B5EF4-FFF2-40B4-BE49-F238E27FC236}">
                <a16:creationId xmlns:a16="http://schemas.microsoft.com/office/drawing/2014/main" id="{3DE0812A-7BFF-4498-BB9E-FF101D84CA0B}"/>
              </a:ext>
            </a:extLst>
          </p:cNvPr>
          <p:cNvSpPr/>
          <p:nvPr/>
        </p:nvSpPr>
        <p:spPr>
          <a:xfrm flipH="1">
            <a:off x="0" y="6602984"/>
            <a:ext cx="565325" cy="255016"/>
          </a:xfrm>
          <a:custGeom>
            <a:avLst/>
            <a:gdLst>
              <a:gd name="connsiteX0" fmla="*/ 2407920 w 3614928"/>
              <a:gd name="connsiteY0" fmla="*/ 312420 h 1630680"/>
              <a:gd name="connsiteX1" fmla="*/ 2910840 w 3614928"/>
              <a:gd name="connsiteY1" fmla="*/ 815340 h 1630680"/>
              <a:gd name="connsiteX2" fmla="*/ 2407920 w 3614928"/>
              <a:gd name="connsiteY2" fmla="*/ 1318260 h 1630680"/>
              <a:gd name="connsiteX3" fmla="*/ 2407920 w 3614928"/>
              <a:gd name="connsiteY3" fmla="*/ 1066800 h 1630680"/>
              <a:gd name="connsiteX4" fmla="*/ 704088 w 3614928"/>
              <a:gd name="connsiteY4" fmla="*/ 1066800 h 1630680"/>
              <a:gd name="connsiteX5" fmla="*/ 704088 w 3614928"/>
              <a:gd name="connsiteY5" fmla="*/ 563880 h 1630680"/>
              <a:gd name="connsiteX6" fmla="*/ 2407920 w 3614928"/>
              <a:gd name="connsiteY6" fmla="*/ 563880 h 1630680"/>
              <a:gd name="connsiteX7" fmla="*/ 3614928 w 3614928"/>
              <a:gd name="connsiteY7" fmla="*/ 0 h 1630680"/>
              <a:gd name="connsiteX8" fmla="*/ 0 w 3614928"/>
              <a:gd name="connsiteY8" fmla="*/ 0 h 1630680"/>
              <a:gd name="connsiteX9" fmla="*/ 0 w 3614928"/>
              <a:gd name="connsiteY9" fmla="*/ 1630680 h 1630680"/>
              <a:gd name="connsiteX10" fmla="*/ 3614928 w 3614928"/>
              <a:gd name="connsiteY10" fmla="*/ 163068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928" h="1630680">
                <a:moveTo>
                  <a:pt x="2407920" y="312420"/>
                </a:moveTo>
                <a:lnTo>
                  <a:pt x="2910840" y="815340"/>
                </a:lnTo>
                <a:lnTo>
                  <a:pt x="2407920" y="1318260"/>
                </a:lnTo>
                <a:lnTo>
                  <a:pt x="2407920" y="1066800"/>
                </a:lnTo>
                <a:lnTo>
                  <a:pt x="704088" y="1066800"/>
                </a:lnTo>
                <a:lnTo>
                  <a:pt x="704088" y="563880"/>
                </a:lnTo>
                <a:lnTo>
                  <a:pt x="2407920" y="563880"/>
                </a:lnTo>
                <a:close/>
                <a:moveTo>
                  <a:pt x="3614928" y="0"/>
                </a:moveTo>
                <a:lnTo>
                  <a:pt x="0" y="0"/>
                </a:lnTo>
                <a:lnTo>
                  <a:pt x="0" y="1630680"/>
                </a:lnTo>
                <a:lnTo>
                  <a:pt x="3614928" y="16306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A185CE-79EB-4A9C-91D6-B570A56E494A}"/>
              </a:ext>
            </a:extLst>
          </p:cNvPr>
          <p:cNvSpPr txBox="1"/>
          <p:nvPr/>
        </p:nvSpPr>
        <p:spPr>
          <a:xfrm>
            <a:off x="11801475" y="6478893"/>
            <a:ext cx="261610" cy="276999"/>
          </a:xfrm>
          <a:prstGeom prst="rect">
            <a:avLst/>
          </a:prstGeom>
          <a:noFill/>
        </p:spPr>
        <p:txBody>
          <a:bodyPr wrap="none" rtlCol="0">
            <a:spAutoFit/>
          </a:bodyPr>
          <a:lstStyle/>
          <a:p>
            <a:fld id="{13333D0E-341A-4507-984A-206C8CB11A33}" type="slidenum">
              <a:rPr lang="zh-CN" altLang="en-US" sz="1200" b="1" smtClean="0">
                <a:solidFill>
                  <a:schemeClr val="accent1"/>
                </a:solidFill>
                <a:latin typeface="+mj-lt"/>
              </a:rPr>
              <a:t>1</a:t>
            </a:fld>
            <a:endParaRPr lang="zh-CN" altLang="en-US" sz="1200" b="1" dirty="0">
              <a:solidFill>
                <a:schemeClr val="accent1"/>
              </a:solidFill>
              <a:latin typeface="+mj-lt"/>
            </a:endParaRPr>
          </a:p>
        </p:txBody>
      </p:sp>
      <p:sp>
        <p:nvSpPr>
          <p:cNvPr id="5" name="流程图: 接点 4">
            <a:extLst>
              <a:ext uri="{FF2B5EF4-FFF2-40B4-BE49-F238E27FC236}">
                <a16:creationId xmlns:a16="http://schemas.microsoft.com/office/drawing/2014/main" id="{81899B2A-73C8-4E25-9E93-4618762FE289}"/>
              </a:ext>
            </a:extLst>
          </p:cNvPr>
          <p:cNvSpPr/>
          <p:nvPr/>
        </p:nvSpPr>
        <p:spPr>
          <a:xfrm>
            <a:off x="3136900" y="22369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04EE93A3-E534-408A-A3B1-EFCA6FFAE302}"/>
              </a:ext>
            </a:extLst>
          </p:cNvPr>
          <p:cNvSpPr/>
          <p:nvPr/>
        </p:nvSpPr>
        <p:spPr>
          <a:xfrm>
            <a:off x="4038600" y="22369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796B69A9-F3C6-472A-9EFF-CA00FBC3834E}"/>
              </a:ext>
            </a:extLst>
          </p:cNvPr>
          <p:cNvSpPr/>
          <p:nvPr/>
        </p:nvSpPr>
        <p:spPr>
          <a:xfrm>
            <a:off x="4940300" y="22369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1937B7C8-5691-4F5E-A272-E21959F517B0}"/>
              </a:ext>
            </a:extLst>
          </p:cNvPr>
          <p:cNvSpPr/>
          <p:nvPr/>
        </p:nvSpPr>
        <p:spPr>
          <a:xfrm>
            <a:off x="3136900" y="2773962"/>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接点 12">
            <a:extLst>
              <a:ext uri="{FF2B5EF4-FFF2-40B4-BE49-F238E27FC236}">
                <a16:creationId xmlns:a16="http://schemas.microsoft.com/office/drawing/2014/main" id="{1FFFC56C-17D1-415A-B8BD-246313329E82}"/>
              </a:ext>
            </a:extLst>
          </p:cNvPr>
          <p:cNvSpPr/>
          <p:nvPr/>
        </p:nvSpPr>
        <p:spPr>
          <a:xfrm>
            <a:off x="4038600" y="27957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接点 13">
            <a:extLst>
              <a:ext uri="{FF2B5EF4-FFF2-40B4-BE49-F238E27FC236}">
                <a16:creationId xmlns:a16="http://schemas.microsoft.com/office/drawing/2014/main" id="{028D1ADE-D8EB-4601-8C48-4A52B1BA658F}"/>
              </a:ext>
            </a:extLst>
          </p:cNvPr>
          <p:cNvSpPr/>
          <p:nvPr/>
        </p:nvSpPr>
        <p:spPr>
          <a:xfrm>
            <a:off x="4940300" y="27957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9BFBB3BD-D7DD-46B4-9BC0-2F81F3A02BA1}"/>
              </a:ext>
            </a:extLst>
          </p:cNvPr>
          <p:cNvSpPr/>
          <p:nvPr/>
        </p:nvSpPr>
        <p:spPr>
          <a:xfrm>
            <a:off x="3136900" y="3311021"/>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接点 15">
            <a:extLst>
              <a:ext uri="{FF2B5EF4-FFF2-40B4-BE49-F238E27FC236}">
                <a16:creationId xmlns:a16="http://schemas.microsoft.com/office/drawing/2014/main" id="{982C6A27-63C1-43A0-971D-10EE1DD68ECD}"/>
              </a:ext>
            </a:extLst>
          </p:cNvPr>
          <p:cNvSpPr/>
          <p:nvPr/>
        </p:nvSpPr>
        <p:spPr>
          <a:xfrm>
            <a:off x="4038600" y="33545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F341580B-8A4A-4EC7-9855-A79B5615C20D}"/>
              </a:ext>
            </a:extLst>
          </p:cNvPr>
          <p:cNvSpPr/>
          <p:nvPr/>
        </p:nvSpPr>
        <p:spPr>
          <a:xfrm>
            <a:off x="4940300" y="3327150"/>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a:extLst>
              <a:ext uri="{FF2B5EF4-FFF2-40B4-BE49-F238E27FC236}">
                <a16:creationId xmlns:a16="http://schemas.microsoft.com/office/drawing/2014/main" id="{3B57F986-18D0-4C23-9C06-57CBDD948B3B}"/>
              </a:ext>
            </a:extLst>
          </p:cNvPr>
          <p:cNvSpPr/>
          <p:nvPr/>
        </p:nvSpPr>
        <p:spPr>
          <a:xfrm>
            <a:off x="3136900" y="3899857"/>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接点 18">
            <a:extLst>
              <a:ext uri="{FF2B5EF4-FFF2-40B4-BE49-F238E27FC236}">
                <a16:creationId xmlns:a16="http://schemas.microsoft.com/office/drawing/2014/main" id="{79203634-61A4-4F29-8E26-06D7E8F412EB}"/>
              </a:ext>
            </a:extLst>
          </p:cNvPr>
          <p:cNvSpPr/>
          <p:nvPr/>
        </p:nvSpPr>
        <p:spPr>
          <a:xfrm>
            <a:off x="4038600" y="39133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65BE42F6-E44C-477E-A118-18A2CAE30509}"/>
              </a:ext>
            </a:extLst>
          </p:cNvPr>
          <p:cNvSpPr/>
          <p:nvPr/>
        </p:nvSpPr>
        <p:spPr>
          <a:xfrm>
            <a:off x="4940300" y="3899857"/>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9E7872C4-90E9-4AE0-98BB-2AC3908EA057}"/>
              </a:ext>
            </a:extLst>
          </p:cNvPr>
          <p:cNvSpPr/>
          <p:nvPr/>
        </p:nvSpPr>
        <p:spPr>
          <a:xfrm>
            <a:off x="3136900" y="4469157"/>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CFB0675C-4DFE-4198-913F-BC7B9B3192F6}"/>
              </a:ext>
            </a:extLst>
          </p:cNvPr>
          <p:cNvSpPr/>
          <p:nvPr/>
        </p:nvSpPr>
        <p:spPr>
          <a:xfrm>
            <a:off x="4038600" y="4469157"/>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06D7CC7F-E369-4B44-BE7D-C49729810086}"/>
              </a:ext>
            </a:extLst>
          </p:cNvPr>
          <p:cNvSpPr/>
          <p:nvPr/>
        </p:nvSpPr>
        <p:spPr>
          <a:xfrm>
            <a:off x="4940300" y="4469157"/>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015857D0-DBCB-42D0-ACC1-EC3E96FD3886}"/>
              </a:ext>
            </a:extLst>
          </p:cNvPr>
          <p:cNvSpPr/>
          <p:nvPr/>
        </p:nvSpPr>
        <p:spPr>
          <a:xfrm>
            <a:off x="3136900" y="4982269"/>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73530D39-6E9D-45E2-AC56-D58B18D8918B}"/>
              </a:ext>
            </a:extLst>
          </p:cNvPr>
          <p:cNvSpPr/>
          <p:nvPr/>
        </p:nvSpPr>
        <p:spPr>
          <a:xfrm>
            <a:off x="4038600" y="4991636"/>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A0E0DBAD-7318-4976-9D0B-477797D203FB}"/>
              </a:ext>
            </a:extLst>
          </p:cNvPr>
          <p:cNvSpPr/>
          <p:nvPr/>
        </p:nvSpPr>
        <p:spPr>
          <a:xfrm>
            <a:off x="4940300" y="4982269"/>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AB3AC08A-1B2B-4F78-8E82-DAD26B243D2D}"/>
              </a:ext>
            </a:extLst>
          </p:cNvPr>
          <p:cNvSpPr/>
          <p:nvPr/>
        </p:nvSpPr>
        <p:spPr>
          <a:xfrm>
            <a:off x="3136900" y="554327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a:extLst>
              <a:ext uri="{FF2B5EF4-FFF2-40B4-BE49-F238E27FC236}">
                <a16:creationId xmlns:a16="http://schemas.microsoft.com/office/drawing/2014/main" id="{C13D5994-4676-4952-9DBD-E13D7182A715}"/>
              </a:ext>
            </a:extLst>
          </p:cNvPr>
          <p:cNvSpPr/>
          <p:nvPr/>
        </p:nvSpPr>
        <p:spPr>
          <a:xfrm>
            <a:off x="4038600" y="5583116"/>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a:extLst>
              <a:ext uri="{FF2B5EF4-FFF2-40B4-BE49-F238E27FC236}">
                <a16:creationId xmlns:a16="http://schemas.microsoft.com/office/drawing/2014/main" id="{A873DAAC-C917-4DEE-B2D3-1F4ADA57169C}"/>
              </a:ext>
            </a:extLst>
          </p:cNvPr>
          <p:cNvSpPr/>
          <p:nvPr/>
        </p:nvSpPr>
        <p:spPr>
          <a:xfrm>
            <a:off x="4940300" y="5578432"/>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29">
            <a:extLst>
              <a:ext uri="{FF2B5EF4-FFF2-40B4-BE49-F238E27FC236}">
                <a16:creationId xmlns:a16="http://schemas.microsoft.com/office/drawing/2014/main" id="{73EEFA21-8D2E-4FFC-B1FA-D66DF229E8A7}"/>
              </a:ext>
            </a:extLst>
          </p:cNvPr>
          <p:cNvSpPr/>
          <p:nvPr/>
        </p:nvSpPr>
        <p:spPr>
          <a:xfrm>
            <a:off x="3136900" y="6136085"/>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a:extLst>
              <a:ext uri="{FF2B5EF4-FFF2-40B4-BE49-F238E27FC236}">
                <a16:creationId xmlns:a16="http://schemas.microsoft.com/office/drawing/2014/main" id="{71BDEA7B-FB97-4181-AAFD-35C919293A3D}"/>
              </a:ext>
            </a:extLst>
          </p:cNvPr>
          <p:cNvSpPr/>
          <p:nvPr/>
        </p:nvSpPr>
        <p:spPr>
          <a:xfrm>
            <a:off x="4076700" y="6178856"/>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a:extLst>
              <a:ext uri="{FF2B5EF4-FFF2-40B4-BE49-F238E27FC236}">
                <a16:creationId xmlns:a16="http://schemas.microsoft.com/office/drawing/2014/main" id="{AA178442-EFFA-4989-8196-E99326099EBE}"/>
              </a:ext>
            </a:extLst>
          </p:cNvPr>
          <p:cNvSpPr/>
          <p:nvPr/>
        </p:nvSpPr>
        <p:spPr>
          <a:xfrm>
            <a:off x="4940300" y="614017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a:extLst>
              <a:ext uri="{FF2B5EF4-FFF2-40B4-BE49-F238E27FC236}">
                <a16:creationId xmlns:a16="http://schemas.microsoft.com/office/drawing/2014/main" id="{AF6A3BAF-DAE1-43D5-A823-A2D620B76BED}"/>
              </a:ext>
            </a:extLst>
          </p:cNvPr>
          <p:cNvSpPr/>
          <p:nvPr/>
        </p:nvSpPr>
        <p:spPr>
          <a:xfrm>
            <a:off x="6870702" y="22369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a:extLst>
              <a:ext uri="{FF2B5EF4-FFF2-40B4-BE49-F238E27FC236}">
                <a16:creationId xmlns:a16="http://schemas.microsoft.com/office/drawing/2014/main" id="{BEA356D1-4C55-4153-B9BB-EA9E9FADED5D}"/>
              </a:ext>
            </a:extLst>
          </p:cNvPr>
          <p:cNvSpPr/>
          <p:nvPr/>
        </p:nvSpPr>
        <p:spPr>
          <a:xfrm>
            <a:off x="7772402" y="22369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a:extLst>
              <a:ext uri="{FF2B5EF4-FFF2-40B4-BE49-F238E27FC236}">
                <a16:creationId xmlns:a16="http://schemas.microsoft.com/office/drawing/2014/main" id="{710EBCC3-3822-4755-8F3F-BFE08F9671D5}"/>
              </a:ext>
            </a:extLst>
          </p:cNvPr>
          <p:cNvSpPr/>
          <p:nvPr/>
        </p:nvSpPr>
        <p:spPr>
          <a:xfrm>
            <a:off x="8674102" y="223690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a:extLst>
              <a:ext uri="{FF2B5EF4-FFF2-40B4-BE49-F238E27FC236}">
                <a16:creationId xmlns:a16="http://schemas.microsoft.com/office/drawing/2014/main" id="{DE085F7D-B79B-4550-B6A0-98CB4C4E8CBC}"/>
              </a:ext>
            </a:extLst>
          </p:cNvPr>
          <p:cNvSpPr/>
          <p:nvPr/>
        </p:nvSpPr>
        <p:spPr>
          <a:xfrm>
            <a:off x="6870702" y="2815972"/>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a:extLst>
              <a:ext uri="{FF2B5EF4-FFF2-40B4-BE49-F238E27FC236}">
                <a16:creationId xmlns:a16="http://schemas.microsoft.com/office/drawing/2014/main" id="{56844AC3-ABE5-4272-BB5A-551BF7B4068D}"/>
              </a:ext>
            </a:extLst>
          </p:cNvPr>
          <p:cNvSpPr/>
          <p:nvPr/>
        </p:nvSpPr>
        <p:spPr>
          <a:xfrm>
            <a:off x="7772402" y="2815972"/>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a:extLst>
              <a:ext uri="{FF2B5EF4-FFF2-40B4-BE49-F238E27FC236}">
                <a16:creationId xmlns:a16="http://schemas.microsoft.com/office/drawing/2014/main" id="{BA76E7C8-B091-4298-A91B-2551FE684B68}"/>
              </a:ext>
            </a:extLst>
          </p:cNvPr>
          <p:cNvSpPr/>
          <p:nvPr/>
        </p:nvSpPr>
        <p:spPr>
          <a:xfrm>
            <a:off x="8674102" y="2815972"/>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a:extLst>
              <a:ext uri="{FF2B5EF4-FFF2-40B4-BE49-F238E27FC236}">
                <a16:creationId xmlns:a16="http://schemas.microsoft.com/office/drawing/2014/main" id="{2670EAD8-0072-4862-B341-44BC4AB2DEB4}"/>
              </a:ext>
            </a:extLst>
          </p:cNvPr>
          <p:cNvSpPr/>
          <p:nvPr/>
        </p:nvSpPr>
        <p:spPr>
          <a:xfrm>
            <a:off x="7772402" y="3344746"/>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a:extLst>
              <a:ext uri="{FF2B5EF4-FFF2-40B4-BE49-F238E27FC236}">
                <a16:creationId xmlns:a16="http://schemas.microsoft.com/office/drawing/2014/main" id="{7E5A2FF3-08AD-42D2-8BBB-2F0F5F159C18}"/>
              </a:ext>
            </a:extLst>
          </p:cNvPr>
          <p:cNvSpPr/>
          <p:nvPr/>
        </p:nvSpPr>
        <p:spPr>
          <a:xfrm>
            <a:off x="6870702" y="3880331"/>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a:extLst>
              <a:ext uri="{FF2B5EF4-FFF2-40B4-BE49-F238E27FC236}">
                <a16:creationId xmlns:a16="http://schemas.microsoft.com/office/drawing/2014/main" id="{8BC4765A-027B-421E-9712-69A01D998846}"/>
              </a:ext>
            </a:extLst>
          </p:cNvPr>
          <p:cNvSpPr/>
          <p:nvPr/>
        </p:nvSpPr>
        <p:spPr>
          <a:xfrm>
            <a:off x="7772402" y="3903546"/>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a:extLst>
              <a:ext uri="{FF2B5EF4-FFF2-40B4-BE49-F238E27FC236}">
                <a16:creationId xmlns:a16="http://schemas.microsoft.com/office/drawing/2014/main" id="{2052C83C-A63D-4E96-B375-DE10CE6A3C8A}"/>
              </a:ext>
            </a:extLst>
          </p:cNvPr>
          <p:cNvSpPr/>
          <p:nvPr/>
        </p:nvSpPr>
        <p:spPr>
          <a:xfrm>
            <a:off x="8674102" y="3890099"/>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a:extLst>
              <a:ext uri="{FF2B5EF4-FFF2-40B4-BE49-F238E27FC236}">
                <a16:creationId xmlns:a16="http://schemas.microsoft.com/office/drawing/2014/main" id="{EA81D914-1336-4926-BECA-88F9DBB33DDB}"/>
              </a:ext>
            </a:extLst>
          </p:cNvPr>
          <p:cNvSpPr/>
          <p:nvPr/>
        </p:nvSpPr>
        <p:spPr>
          <a:xfrm>
            <a:off x="6870702" y="4459399"/>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a:extLst>
              <a:ext uri="{FF2B5EF4-FFF2-40B4-BE49-F238E27FC236}">
                <a16:creationId xmlns:a16="http://schemas.microsoft.com/office/drawing/2014/main" id="{C1B616E9-1D8E-4460-902C-FA07B3EA11A8}"/>
              </a:ext>
            </a:extLst>
          </p:cNvPr>
          <p:cNvSpPr/>
          <p:nvPr/>
        </p:nvSpPr>
        <p:spPr>
          <a:xfrm>
            <a:off x="7772402" y="4459399"/>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a:extLst>
              <a:ext uri="{FF2B5EF4-FFF2-40B4-BE49-F238E27FC236}">
                <a16:creationId xmlns:a16="http://schemas.microsoft.com/office/drawing/2014/main" id="{57E4603F-AEAE-4AE3-8D57-CB219631D315}"/>
              </a:ext>
            </a:extLst>
          </p:cNvPr>
          <p:cNvSpPr/>
          <p:nvPr/>
        </p:nvSpPr>
        <p:spPr>
          <a:xfrm>
            <a:off x="8674102" y="4459399"/>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a:extLst>
              <a:ext uri="{FF2B5EF4-FFF2-40B4-BE49-F238E27FC236}">
                <a16:creationId xmlns:a16="http://schemas.microsoft.com/office/drawing/2014/main" id="{B6A7D748-8E41-4FD0-949B-ACC1753A89E5}"/>
              </a:ext>
            </a:extLst>
          </p:cNvPr>
          <p:cNvSpPr/>
          <p:nvPr/>
        </p:nvSpPr>
        <p:spPr>
          <a:xfrm>
            <a:off x="6870702" y="4972511"/>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a:extLst>
              <a:ext uri="{FF2B5EF4-FFF2-40B4-BE49-F238E27FC236}">
                <a16:creationId xmlns:a16="http://schemas.microsoft.com/office/drawing/2014/main" id="{A231F573-EBFF-4FA4-A599-00FB12355A3B}"/>
              </a:ext>
            </a:extLst>
          </p:cNvPr>
          <p:cNvSpPr/>
          <p:nvPr/>
        </p:nvSpPr>
        <p:spPr>
          <a:xfrm>
            <a:off x="7772402" y="4981878"/>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a:extLst>
              <a:ext uri="{FF2B5EF4-FFF2-40B4-BE49-F238E27FC236}">
                <a16:creationId xmlns:a16="http://schemas.microsoft.com/office/drawing/2014/main" id="{4D3AB8AC-D785-4525-A6F4-46BBBC23B0B4}"/>
              </a:ext>
            </a:extLst>
          </p:cNvPr>
          <p:cNvSpPr/>
          <p:nvPr/>
        </p:nvSpPr>
        <p:spPr>
          <a:xfrm>
            <a:off x="8674102" y="4972511"/>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a:extLst>
              <a:ext uri="{FF2B5EF4-FFF2-40B4-BE49-F238E27FC236}">
                <a16:creationId xmlns:a16="http://schemas.microsoft.com/office/drawing/2014/main" id="{B07FCF03-1FD9-4317-8148-BB28B8EEB82D}"/>
              </a:ext>
            </a:extLst>
          </p:cNvPr>
          <p:cNvSpPr/>
          <p:nvPr/>
        </p:nvSpPr>
        <p:spPr>
          <a:xfrm>
            <a:off x="6870702" y="5533516"/>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a:extLst>
              <a:ext uri="{FF2B5EF4-FFF2-40B4-BE49-F238E27FC236}">
                <a16:creationId xmlns:a16="http://schemas.microsoft.com/office/drawing/2014/main" id="{C15B98C0-FEB6-4EFF-9CCD-342AB9D7E20E}"/>
              </a:ext>
            </a:extLst>
          </p:cNvPr>
          <p:cNvSpPr/>
          <p:nvPr/>
        </p:nvSpPr>
        <p:spPr>
          <a:xfrm>
            <a:off x="7772402" y="5573358"/>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a:extLst>
              <a:ext uri="{FF2B5EF4-FFF2-40B4-BE49-F238E27FC236}">
                <a16:creationId xmlns:a16="http://schemas.microsoft.com/office/drawing/2014/main" id="{C18051CF-0EAA-4F54-8DB8-867604E2846C}"/>
              </a:ext>
            </a:extLst>
          </p:cNvPr>
          <p:cNvSpPr/>
          <p:nvPr/>
        </p:nvSpPr>
        <p:spPr>
          <a:xfrm>
            <a:off x="8674102" y="5568674"/>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a:extLst>
              <a:ext uri="{FF2B5EF4-FFF2-40B4-BE49-F238E27FC236}">
                <a16:creationId xmlns:a16="http://schemas.microsoft.com/office/drawing/2014/main" id="{DC46EDA3-18BC-4E53-B9CF-5A451425CD91}"/>
              </a:ext>
            </a:extLst>
          </p:cNvPr>
          <p:cNvSpPr/>
          <p:nvPr/>
        </p:nvSpPr>
        <p:spPr>
          <a:xfrm>
            <a:off x="6870702" y="6126327"/>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a:extLst>
              <a:ext uri="{FF2B5EF4-FFF2-40B4-BE49-F238E27FC236}">
                <a16:creationId xmlns:a16="http://schemas.microsoft.com/office/drawing/2014/main" id="{C2E2DCA2-583D-45BE-A330-204C4E97340B}"/>
              </a:ext>
            </a:extLst>
          </p:cNvPr>
          <p:cNvSpPr/>
          <p:nvPr/>
        </p:nvSpPr>
        <p:spPr>
          <a:xfrm>
            <a:off x="7810502" y="6169098"/>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a:extLst>
              <a:ext uri="{FF2B5EF4-FFF2-40B4-BE49-F238E27FC236}">
                <a16:creationId xmlns:a16="http://schemas.microsoft.com/office/drawing/2014/main" id="{DE35D218-DD71-4BFE-AAAF-9D8C43234FC4}"/>
              </a:ext>
            </a:extLst>
          </p:cNvPr>
          <p:cNvSpPr/>
          <p:nvPr/>
        </p:nvSpPr>
        <p:spPr>
          <a:xfrm>
            <a:off x="8674102" y="6130416"/>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a:extLst>
              <a:ext uri="{FF2B5EF4-FFF2-40B4-BE49-F238E27FC236}">
                <a16:creationId xmlns:a16="http://schemas.microsoft.com/office/drawing/2014/main" id="{570DBEEA-3102-4056-8905-7065E9F87920}"/>
              </a:ext>
            </a:extLst>
          </p:cNvPr>
          <p:cNvSpPr/>
          <p:nvPr/>
        </p:nvSpPr>
        <p:spPr>
          <a:xfrm>
            <a:off x="6870700" y="3376977"/>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a:extLst>
              <a:ext uri="{FF2B5EF4-FFF2-40B4-BE49-F238E27FC236}">
                <a16:creationId xmlns:a16="http://schemas.microsoft.com/office/drawing/2014/main" id="{45C6DB2D-434D-4CE0-8D7B-7C1D7EA1494E}"/>
              </a:ext>
            </a:extLst>
          </p:cNvPr>
          <p:cNvSpPr/>
          <p:nvPr/>
        </p:nvSpPr>
        <p:spPr>
          <a:xfrm>
            <a:off x="8674102" y="3403123"/>
            <a:ext cx="381000" cy="4427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F6BD75B-A4C8-4E6F-A9A0-B4EFB4C4465F}"/>
              </a:ext>
            </a:extLst>
          </p:cNvPr>
          <p:cNvSpPr txBox="1"/>
          <p:nvPr/>
        </p:nvSpPr>
        <p:spPr>
          <a:xfrm>
            <a:off x="9702800" y="3753817"/>
            <a:ext cx="2260555" cy="400110"/>
          </a:xfrm>
          <a:prstGeom prst="rect">
            <a:avLst/>
          </a:prstGeom>
          <a:noFill/>
        </p:spPr>
        <p:txBody>
          <a:bodyPr wrap="none" rtlCol="0">
            <a:spAutoFit/>
          </a:bodyPr>
          <a:lstStyle/>
          <a:p>
            <a:r>
              <a:rPr lang="en-US" altLang="zh-CN" sz="2000" b="1" dirty="0">
                <a:solidFill>
                  <a:schemeClr val="accent1"/>
                </a:solidFill>
                <a:latin typeface="Algerian" panose="04020705040A02060702" pitchFamily="82" charset="0"/>
              </a:rPr>
              <a:t>To be continued</a:t>
            </a:r>
            <a:endParaRPr lang="zh-CN" altLang="en-US" sz="2000" b="1"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8246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33333E-6 L 0.07917 0.00648 " pathEditMode="relative" rAng="0" ptsTypes="AA">
                                      <p:cBhvr>
                                        <p:cTn id="6" dur="2000" fill="hold"/>
                                        <p:tgtEl>
                                          <p:spTgt spid="11"/>
                                        </p:tgtEl>
                                        <p:attrNameLst>
                                          <p:attrName>ppt_x</p:attrName>
                                          <p:attrName>ppt_y</p:attrName>
                                        </p:attrNameLst>
                                      </p:cBhvr>
                                      <p:rCtr x="3958" y="32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5E-6 -3.33333E-6 L 0.07396 -4.81481E-6 " pathEditMode="relative" rAng="0" ptsTypes="AA">
                                      <p:cBhvr>
                                        <p:cTn id="10" dur="2000" fill="hold"/>
                                        <p:tgtEl>
                                          <p:spTgt spid="8"/>
                                        </p:tgtEl>
                                        <p:attrNameLst>
                                          <p:attrName>ppt_x</p:attrName>
                                          <p:attrName>ppt_y</p:attrName>
                                        </p:attrNameLst>
                                      </p:cBhvr>
                                      <p:rCtr x="3906" y="32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33333E-6 -3.33333E-6 L 0.07396 -2.96296E-6 " pathEditMode="relative" rAng="0" ptsTypes="AA">
                                      <p:cBhvr>
                                        <p:cTn id="14" dur="2000" fill="hold"/>
                                        <p:tgtEl>
                                          <p:spTgt spid="5"/>
                                        </p:tgtEl>
                                        <p:attrNameLst>
                                          <p:attrName>ppt_x</p:attrName>
                                          <p:attrName>ppt_y</p:attrName>
                                        </p:attrNameLst>
                                      </p:cBhvr>
                                      <p:rCtr x="3594" y="23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33333E-6 -4.81481E-6 L 0.06875 0.00463 " pathEditMode="relative" rAng="0" ptsTypes="AA">
                                      <p:cBhvr>
                                        <p:cTn id="18" dur="2000" fill="hold"/>
                                        <p:tgtEl>
                                          <p:spTgt spid="14"/>
                                        </p:tgtEl>
                                        <p:attrNameLst>
                                          <p:attrName>ppt_x</p:attrName>
                                          <p:attrName>ppt_y</p:attrName>
                                        </p:attrNameLst>
                                      </p:cBhvr>
                                      <p:rCtr x="3438" y="23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5E-6 -4.81481E-6 L 0.07396 -1.48148E-6 " pathEditMode="relative" rAng="0" ptsTypes="AA">
                                      <p:cBhvr>
                                        <p:cTn id="22" dur="2000" fill="hold"/>
                                        <p:tgtEl>
                                          <p:spTgt spid="13"/>
                                        </p:tgtEl>
                                        <p:attrNameLst>
                                          <p:attrName>ppt_x</p:attrName>
                                          <p:attrName>ppt_y</p:attrName>
                                        </p:attrNameLst>
                                      </p:cBhvr>
                                      <p:rCtr x="4518" y="1134"/>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3.33333E-6 -4.07407E-6 L 0.07396 0.00324 " pathEditMode="relative" rAng="0" ptsTypes="AA">
                                      <p:cBhvr>
                                        <p:cTn id="26" dur="2000" fill="hold"/>
                                        <p:tgtEl>
                                          <p:spTgt spid="12"/>
                                        </p:tgtEl>
                                        <p:attrNameLst>
                                          <p:attrName>ppt_x</p:attrName>
                                          <p:attrName>ppt_y</p:attrName>
                                        </p:attrNameLst>
                                      </p:cBhvr>
                                      <p:rCtr x="3698" y="1181"/>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3.33333E-6 -1.11111E-6 L 0.07917 -0.00231 " pathEditMode="relative" rAng="0" ptsTypes="AA">
                                      <p:cBhvr>
                                        <p:cTn id="30" dur="2000" fill="hold"/>
                                        <p:tgtEl>
                                          <p:spTgt spid="17"/>
                                        </p:tgtEl>
                                        <p:attrNameLst>
                                          <p:attrName>ppt_x</p:attrName>
                                          <p:attrName>ppt_y</p:attrName>
                                        </p:attrNameLst>
                                      </p:cBhvr>
                                      <p:rCtr x="3958" y="-116"/>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5E-6 3.7037E-6 L 0.07396 -0.00393 " pathEditMode="relative" rAng="0" ptsTypes="AA">
                                      <p:cBhvr>
                                        <p:cTn id="34" dur="2000" fill="hold"/>
                                        <p:tgtEl>
                                          <p:spTgt spid="16"/>
                                        </p:tgtEl>
                                        <p:attrNameLst>
                                          <p:attrName>ppt_x</p:attrName>
                                          <p:attrName>ppt_y</p:attrName>
                                        </p:attrNameLst>
                                      </p:cBhvr>
                                      <p:rCtr x="3958" y="1250"/>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33333E-6 3.7037E-6 L 0.07396 0.00625 " pathEditMode="relative" rAng="0" ptsTypes="AA">
                                      <p:cBhvr>
                                        <p:cTn id="38" dur="2000" fill="hold"/>
                                        <p:tgtEl>
                                          <p:spTgt spid="15"/>
                                        </p:tgtEl>
                                        <p:attrNameLst>
                                          <p:attrName>ppt_x</p:attrName>
                                          <p:attrName>ppt_y</p:attrName>
                                        </p:attrNameLst>
                                      </p:cBhvr>
                                      <p:rCtr x="4479" y="1551"/>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3.33333E-6 4.07407E-6 L 0.06875 0.00833 " pathEditMode="relative" rAng="0" ptsTypes="AA">
                                      <p:cBhvr>
                                        <p:cTn id="42" dur="2000" fill="hold"/>
                                        <p:tgtEl>
                                          <p:spTgt spid="20"/>
                                        </p:tgtEl>
                                        <p:attrNameLst>
                                          <p:attrName>ppt_x</p:attrName>
                                          <p:attrName>ppt_y</p:attrName>
                                        </p:attrNameLst>
                                      </p:cBhvr>
                                      <p:rCtr x="3438" y="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2" grpId="0" animBg="1"/>
      <p:bldP spid="13" grpId="0" animBg="1"/>
      <p:bldP spid="14" grpId="0" animBg="1"/>
      <p:bldP spid="15" grpId="0" animBg="1"/>
      <p:bldP spid="16" grpId="0" animBg="1"/>
      <p:bldP spid="17" grpId="0" animBg="1"/>
      <p:bldP spid="20" grpId="0" animBg="1"/>
    </p:bldLst>
  </p:timing>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450</TotalTime>
  <Words>84</Words>
  <Application>Microsoft Office PowerPoint</Application>
  <PresentationFormat>宽屏</PresentationFormat>
  <Paragraphs>5</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宋体</vt:lpstr>
      <vt:lpstr>Algerian</vt:lpstr>
      <vt:lpstr>Century Gothic</vt:lpstr>
      <vt:lpstr>Times New Roman</vt:lpstr>
      <vt:lpstr>Wingdings 2</vt:lpstr>
      <vt:lpstr>等线</vt:lpstr>
      <vt:lpstr>引用</vt:lpstr>
      <vt:lpstr>Parallelity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Allan</cp:lastModifiedBy>
  <cp:revision>15</cp:revision>
  <dcterms:created xsi:type="dcterms:W3CDTF">2022-04-09T13:58:34Z</dcterms:created>
  <dcterms:modified xsi:type="dcterms:W3CDTF">2022-04-18T14:02:02Z</dcterms:modified>
</cp:coreProperties>
</file>