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9"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1FF"/>
    <a:srgbClr val="110085"/>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71" autoAdjust="0"/>
  </p:normalViewPr>
  <p:slideViewPr>
    <p:cSldViewPr snapToGrid="0">
      <p:cViewPr>
        <p:scale>
          <a:sx n="75" d="100"/>
          <a:sy n="75" d="100"/>
        </p:scale>
        <p:origin x="902" y="-39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main work in our first model is mathematical simulation. By describing the different situations using formulas, we can make our model self-consistent in logic, which is very important in the modelling process. Also, since we’ve taken many special occasions into consideration, optimizing the plan will become easier. Combining all the factors together, we are convinced to say that this simulation process plays a vital role in our model.</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306176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2022/4/19</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25" y="2426666"/>
            <a:ext cx="6529382" cy="2676376"/>
          </a:xfrm>
          <a:prstGeom prst="rect">
            <a:avLst/>
          </a:prstGeom>
        </p:spPr>
      </p:pic>
      <p:sp>
        <p:nvSpPr>
          <p:cNvPr id="3" name="标题 2">
            <a:extLst>
              <a:ext uri="{FF2B5EF4-FFF2-40B4-BE49-F238E27FC236}">
                <a16:creationId xmlns:a16="http://schemas.microsoft.com/office/drawing/2014/main" id="{1EBF12C4-B3B7-42A8-ABC2-2F3FAFEC89B0}"/>
              </a:ext>
            </a:extLst>
          </p:cNvPr>
          <p:cNvSpPr>
            <a:spLocks noGrp="1"/>
          </p:cNvSpPr>
          <p:nvPr>
            <p:ph type="title"/>
          </p:nvPr>
        </p:nvSpPr>
        <p:spPr>
          <a:xfrm>
            <a:off x="818712" y="413735"/>
            <a:ext cx="10571998" cy="970450"/>
          </a:xfrm>
        </p:spPr>
        <p:txBody>
          <a:bodyPr anchor="ctr"/>
          <a:lstStyle/>
          <a:p>
            <a:r>
              <a:rPr lang="en-US" altLang="zh-CN" dirty="0" err="1">
                <a:latin typeface="Times New Roman" panose="02020603050405020304" pitchFamily="18" charset="0"/>
                <a:cs typeface="Times New Roman" panose="02020603050405020304" pitchFamily="18" charset="0"/>
              </a:rPr>
              <a:t>Parallelity</a:t>
            </a:r>
            <a:endParaRPr lang="zh-CN" altLang="en-US" dirty="0">
              <a:latin typeface="Times New Roman" panose="02020603050405020304" pitchFamily="18" charset="0"/>
              <a:cs typeface="Times New Roman" panose="02020603050405020304" pitchFamily="18" charset="0"/>
            </a:endParaRPr>
          </a:p>
        </p:txBody>
      </p:sp>
      <p:sp>
        <p:nvSpPr>
          <p:cNvPr id="9" name="任意多边形 19">
            <a:hlinkClick r:id="" action="ppaction://noaction"/>
            <a:extLst>
              <a:ext uri="{FF2B5EF4-FFF2-40B4-BE49-F238E27FC236}">
                <a16:creationId xmlns:a16="http://schemas.microsoft.com/office/drawing/2014/main"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1</a:t>
            </a:fld>
            <a:endParaRPr lang="zh-CN" altLang="en-US" sz="1200" b="1" dirty="0">
              <a:solidFill>
                <a:schemeClr val="accent1"/>
              </a:solidFill>
              <a:latin typeface="+mj-lt"/>
            </a:endParaRPr>
          </a:p>
        </p:txBody>
      </p:sp>
      <p:sp>
        <p:nvSpPr>
          <p:cNvPr id="6" name="文本框 5">
            <a:extLst>
              <a:ext uri="{FF2B5EF4-FFF2-40B4-BE49-F238E27FC236}">
                <a16:creationId xmlns:a16="http://schemas.microsoft.com/office/drawing/2014/main" id="{3F6BD75B-A4C8-4E6F-A9A0-B4EFB4C4465F}"/>
              </a:ext>
            </a:extLst>
          </p:cNvPr>
          <p:cNvSpPr txBox="1"/>
          <p:nvPr/>
        </p:nvSpPr>
        <p:spPr>
          <a:xfrm>
            <a:off x="9809559" y="3709307"/>
            <a:ext cx="1991916" cy="707886"/>
          </a:xfrm>
          <a:prstGeom prst="rect">
            <a:avLst/>
          </a:prstGeom>
          <a:noFill/>
        </p:spPr>
        <p:txBody>
          <a:bodyPr wrap="square" rtlCol="0">
            <a:spAutoFit/>
          </a:bodyPr>
          <a:lstStyle/>
          <a:p>
            <a:r>
              <a:rPr lang="en-US" altLang="zh-CN" sz="4000" b="1" dirty="0">
                <a:solidFill>
                  <a:schemeClr val="accent1"/>
                </a:solidFill>
                <a:latin typeface="Algerian" panose="04020705040A02060702" pitchFamily="82" charset="0"/>
              </a:rPr>
              <a:t>Finish</a:t>
            </a:r>
            <a:endParaRPr lang="zh-CN" altLang="en-US" sz="4000" b="1" dirty="0">
              <a:solidFill>
                <a:schemeClr val="accent1"/>
              </a:solidFill>
              <a:latin typeface="Algerian" panose="04020705040A02060702" pitchFamily="82" charset="0"/>
            </a:endParaRPr>
          </a:p>
        </p:txBody>
      </p:sp>
      <p:sp>
        <p:nvSpPr>
          <p:cNvPr id="58" name="流程图: 接点 57">
            <a:extLst>
              <a:ext uri="{FF2B5EF4-FFF2-40B4-BE49-F238E27FC236}">
                <a16:creationId xmlns:a16="http://schemas.microsoft.com/office/drawing/2014/main" id="{DDCEE006-E566-467D-80CE-9538EC6BA131}"/>
              </a:ext>
            </a:extLst>
          </p:cNvPr>
          <p:cNvSpPr/>
          <p:nvPr/>
        </p:nvSpPr>
        <p:spPr>
          <a:xfrm>
            <a:off x="3135313"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a:extLst>
              <a:ext uri="{FF2B5EF4-FFF2-40B4-BE49-F238E27FC236}">
                <a16:creationId xmlns:a16="http://schemas.microsoft.com/office/drawing/2014/main" id="{7255E363-207C-490E-95E1-368A65EC4D96}"/>
              </a:ext>
            </a:extLst>
          </p:cNvPr>
          <p:cNvSpPr/>
          <p:nvPr/>
        </p:nvSpPr>
        <p:spPr>
          <a:xfrm>
            <a:off x="4418013"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a:extLst>
              <a:ext uri="{FF2B5EF4-FFF2-40B4-BE49-F238E27FC236}">
                <a16:creationId xmlns:a16="http://schemas.microsoft.com/office/drawing/2014/main" id="{172AEB28-C3B9-419F-A60D-A7276389DD34}"/>
              </a:ext>
            </a:extLst>
          </p:cNvPr>
          <p:cNvSpPr/>
          <p:nvPr/>
        </p:nvSpPr>
        <p:spPr>
          <a:xfrm>
            <a:off x="3135313"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a:extLst>
              <a:ext uri="{FF2B5EF4-FFF2-40B4-BE49-F238E27FC236}">
                <a16:creationId xmlns:a16="http://schemas.microsoft.com/office/drawing/2014/main" id="{C2938D2D-06DD-4EC2-8E09-3004A8BC9261}"/>
              </a:ext>
            </a:extLst>
          </p:cNvPr>
          <p:cNvSpPr/>
          <p:nvPr/>
        </p:nvSpPr>
        <p:spPr>
          <a:xfrm>
            <a:off x="4418013"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a:extLst>
              <a:ext uri="{FF2B5EF4-FFF2-40B4-BE49-F238E27FC236}">
                <a16:creationId xmlns:a16="http://schemas.microsoft.com/office/drawing/2014/main" id="{610D24D2-0E56-4104-A22C-D3F29E8BF259}"/>
              </a:ext>
            </a:extLst>
          </p:cNvPr>
          <p:cNvSpPr/>
          <p:nvPr/>
        </p:nvSpPr>
        <p:spPr>
          <a:xfrm>
            <a:off x="3135313"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id="{D70C93DE-4AD3-4B25-8106-135E94F3A391}"/>
              </a:ext>
            </a:extLst>
          </p:cNvPr>
          <p:cNvSpPr/>
          <p:nvPr/>
        </p:nvSpPr>
        <p:spPr>
          <a:xfrm>
            <a:off x="4418013"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a:extLst>
              <a:ext uri="{FF2B5EF4-FFF2-40B4-BE49-F238E27FC236}">
                <a16:creationId xmlns:a16="http://schemas.microsoft.com/office/drawing/2014/main" id="{33CED8A1-61D2-4194-A7C8-FD95791FF00F}"/>
              </a:ext>
            </a:extLst>
          </p:cNvPr>
          <p:cNvSpPr/>
          <p:nvPr/>
        </p:nvSpPr>
        <p:spPr>
          <a:xfrm>
            <a:off x="7062789"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a:extLst>
              <a:ext uri="{FF2B5EF4-FFF2-40B4-BE49-F238E27FC236}">
                <a16:creationId xmlns:a16="http://schemas.microsoft.com/office/drawing/2014/main" id="{988643C8-85E9-44EC-A53F-0044ED76F732}"/>
              </a:ext>
            </a:extLst>
          </p:cNvPr>
          <p:cNvSpPr/>
          <p:nvPr/>
        </p:nvSpPr>
        <p:spPr>
          <a:xfrm>
            <a:off x="8345489"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a:extLst>
              <a:ext uri="{FF2B5EF4-FFF2-40B4-BE49-F238E27FC236}">
                <a16:creationId xmlns:a16="http://schemas.microsoft.com/office/drawing/2014/main" id="{2F2B33C6-E375-4BF9-BB10-043D57E4B8E7}"/>
              </a:ext>
            </a:extLst>
          </p:cNvPr>
          <p:cNvSpPr/>
          <p:nvPr/>
        </p:nvSpPr>
        <p:spPr>
          <a:xfrm>
            <a:off x="7062789"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a:extLst>
              <a:ext uri="{FF2B5EF4-FFF2-40B4-BE49-F238E27FC236}">
                <a16:creationId xmlns:a16="http://schemas.microsoft.com/office/drawing/2014/main" id="{9774DBC1-351E-45A0-B695-75424E318A2C}"/>
              </a:ext>
            </a:extLst>
          </p:cNvPr>
          <p:cNvSpPr/>
          <p:nvPr/>
        </p:nvSpPr>
        <p:spPr>
          <a:xfrm>
            <a:off x="8345489"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a:extLst>
              <a:ext uri="{FF2B5EF4-FFF2-40B4-BE49-F238E27FC236}">
                <a16:creationId xmlns:a16="http://schemas.microsoft.com/office/drawing/2014/main" id="{7A98D10E-37C6-4696-9F40-AD78683CE165}"/>
              </a:ext>
            </a:extLst>
          </p:cNvPr>
          <p:cNvSpPr/>
          <p:nvPr/>
        </p:nvSpPr>
        <p:spPr>
          <a:xfrm>
            <a:off x="7062789"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a:extLst>
              <a:ext uri="{FF2B5EF4-FFF2-40B4-BE49-F238E27FC236}">
                <a16:creationId xmlns:a16="http://schemas.microsoft.com/office/drawing/2014/main" id="{E4541877-D5A6-48D3-A232-93C6FF5B6CED}"/>
              </a:ext>
            </a:extLst>
          </p:cNvPr>
          <p:cNvSpPr/>
          <p:nvPr/>
        </p:nvSpPr>
        <p:spPr>
          <a:xfrm>
            <a:off x="8345489"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46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54167E-6 -3.7037E-7 L 0.10846 -3.7037E-7 " pathEditMode="relative" rAng="0" ptsTypes="AA">
                                      <p:cBhvr>
                                        <p:cTn id="6" dur="100" fill="hold"/>
                                        <p:tgtEl>
                                          <p:spTgt spid="59"/>
                                        </p:tgtEl>
                                        <p:attrNameLst>
                                          <p:attrName>ppt_x</p:attrName>
                                          <p:attrName>ppt_y</p:attrName>
                                        </p:attrNameLst>
                                      </p:cBhvr>
                                      <p:rCtr x="5417" y="0"/>
                                    </p:animMotion>
                                  </p:childTnLst>
                                </p:cTn>
                              </p:par>
                            </p:childTnLst>
                          </p:cTn>
                        </p:par>
                        <p:par>
                          <p:cTn id="7" fill="hold">
                            <p:stCondLst>
                              <p:cond delay="100"/>
                            </p:stCondLst>
                            <p:childTnLst>
                              <p:par>
                                <p:cTn id="8" presetID="42" presetClass="path" presetSubtype="0" accel="50000" decel="50000" fill="hold" grpId="0" nodeType="afterEffect">
                                  <p:stCondLst>
                                    <p:cond delay="0"/>
                                  </p:stCondLst>
                                  <p:childTnLst>
                                    <p:animMotion origin="layout" path="M 1.875E-6 -3.7037E-7 L 0.10521 -3.7037E-7 " pathEditMode="relative" rAng="0" ptsTypes="AA">
                                      <p:cBhvr>
                                        <p:cTn id="9" dur="100" fill="hold"/>
                                        <p:tgtEl>
                                          <p:spTgt spid="58"/>
                                        </p:tgtEl>
                                        <p:attrNameLst>
                                          <p:attrName>ppt_x</p:attrName>
                                          <p:attrName>ppt_y</p:attrName>
                                        </p:attrNameLst>
                                      </p:cBhvr>
                                      <p:rCtr x="5260" y="0"/>
                                    </p:animMotion>
                                  </p:childTnLst>
                                </p:cTn>
                              </p:par>
                            </p:childTnLst>
                          </p:cTn>
                        </p:par>
                        <p:par>
                          <p:cTn id="10" fill="hold">
                            <p:stCondLst>
                              <p:cond delay="200"/>
                            </p:stCondLst>
                            <p:childTnLst>
                              <p:par>
                                <p:cTn id="11" presetID="42" presetClass="path" presetSubtype="0" accel="50000" decel="50000" fill="hold" grpId="0" nodeType="afterEffect">
                                  <p:stCondLst>
                                    <p:cond delay="0"/>
                                  </p:stCondLst>
                                  <p:childTnLst>
                                    <p:animMotion origin="layout" path="M 3.54167E-6 -3.7037E-6 L 0.10846 -3.7037E-6 " pathEditMode="relative" rAng="0" ptsTypes="AA">
                                      <p:cBhvr>
                                        <p:cTn id="12" dur="100" fill="hold"/>
                                        <p:tgtEl>
                                          <p:spTgt spid="61"/>
                                        </p:tgtEl>
                                        <p:attrNameLst>
                                          <p:attrName>ppt_x</p:attrName>
                                          <p:attrName>ppt_y</p:attrName>
                                        </p:attrNameLst>
                                      </p:cBhvr>
                                      <p:rCtr x="5417" y="0"/>
                                    </p:animMotion>
                                  </p:childTnLst>
                                </p:cTn>
                              </p:par>
                            </p:childTnLst>
                          </p:cTn>
                        </p:par>
                        <p:par>
                          <p:cTn id="13" fill="hold">
                            <p:stCondLst>
                              <p:cond delay="300"/>
                            </p:stCondLst>
                            <p:childTnLst>
                              <p:par>
                                <p:cTn id="14" presetID="42" presetClass="path" presetSubtype="0" accel="50000" decel="50000" fill="hold" grpId="0" nodeType="afterEffect">
                                  <p:stCondLst>
                                    <p:cond delay="0"/>
                                  </p:stCondLst>
                                  <p:childTnLst>
                                    <p:animMotion origin="layout" path="M 1.875E-6 -3.7037E-6 L 0.10521 -3.7037E-6 " pathEditMode="relative" rAng="0" ptsTypes="AA">
                                      <p:cBhvr>
                                        <p:cTn id="15" dur="100" fill="hold"/>
                                        <p:tgtEl>
                                          <p:spTgt spid="60"/>
                                        </p:tgtEl>
                                        <p:attrNameLst>
                                          <p:attrName>ppt_x</p:attrName>
                                          <p:attrName>ppt_y</p:attrName>
                                        </p:attrNameLst>
                                      </p:cBhvr>
                                      <p:rCtr x="5260" y="0"/>
                                    </p:animMotion>
                                  </p:childTnLst>
                                </p:cTn>
                              </p:par>
                            </p:childTnLst>
                          </p:cTn>
                        </p:par>
                        <p:par>
                          <p:cTn id="16" fill="hold">
                            <p:stCondLst>
                              <p:cond delay="400"/>
                            </p:stCondLst>
                            <p:childTnLst>
                              <p:par>
                                <p:cTn id="17" presetID="42" presetClass="path" presetSubtype="0" accel="50000" decel="50000" fill="hold" grpId="0" nodeType="afterEffect">
                                  <p:stCondLst>
                                    <p:cond delay="0"/>
                                  </p:stCondLst>
                                  <p:childTnLst>
                                    <p:animMotion origin="layout" path="M 3.54167E-6 2.59259E-6 L 0.10846 0.00347 " pathEditMode="relative" rAng="0" ptsTypes="AA">
                                      <p:cBhvr>
                                        <p:cTn id="18" dur="100" fill="hold"/>
                                        <p:tgtEl>
                                          <p:spTgt spid="63"/>
                                        </p:tgtEl>
                                        <p:attrNameLst>
                                          <p:attrName>ppt_x</p:attrName>
                                          <p:attrName>ppt_y</p:attrName>
                                        </p:attrNameLst>
                                      </p:cBhvr>
                                      <p:rCtr x="5417" y="162"/>
                                    </p:animMotion>
                                  </p:childTnLst>
                                </p:cTn>
                              </p:par>
                            </p:childTnLst>
                          </p:cTn>
                        </p:par>
                        <p:par>
                          <p:cTn id="19" fill="hold">
                            <p:stCondLst>
                              <p:cond delay="500"/>
                            </p:stCondLst>
                            <p:childTnLst>
                              <p:par>
                                <p:cTn id="20" presetID="42" presetClass="path" presetSubtype="0" accel="50000" decel="50000" fill="hold" grpId="0" nodeType="afterEffect">
                                  <p:stCondLst>
                                    <p:cond delay="0"/>
                                  </p:stCondLst>
                                  <p:childTnLst>
                                    <p:animMotion origin="layout" path="M 1.875E-6 2.59259E-6 L 0.10521 2.59259E-6 " pathEditMode="relative" rAng="0" ptsTypes="AA">
                                      <p:cBhvr>
                                        <p:cTn id="21" dur="100" fill="hold"/>
                                        <p:tgtEl>
                                          <p:spTgt spid="62"/>
                                        </p:tgtEl>
                                        <p:attrNameLst>
                                          <p:attrName>ppt_x</p:attrName>
                                          <p:attrName>ppt_y</p:attrName>
                                        </p:attrNameLst>
                                      </p:cBhvr>
                                      <p:rCtr x="5260" y="0"/>
                                    </p:animMotion>
                                  </p:childTnLst>
                                </p:cTn>
                              </p:par>
                            </p:childTnLst>
                          </p:cTn>
                        </p:par>
                        <p:par>
                          <p:cTn id="22" fill="hold">
                            <p:stCondLst>
                              <p:cond delay="600"/>
                            </p:stCondLst>
                            <p:childTnLst>
                              <p:par>
                                <p:cTn id="23" presetID="10" presetClass="exit" presetSubtype="0" fill="hold" grpId="1" nodeType="afterEffect">
                                  <p:stCondLst>
                                    <p:cond delay="0"/>
                                  </p:stCondLst>
                                  <p:childTnLst>
                                    <p:animEffect transition="out" filter="fade">
                                      <p:cBhvr>
                                        <p:cTn id="24" dur="100"/>
                                        <p:tgtEl>
                                          <p:spTgt spid="59"/>
                                        </p:tgtEl>
                                      </p:cBhvr>
                                    </p:animEffect>
                                    <p:set>
                                      <p:cBhvr>
                                        <p:cTn id="25" dur="1" fill="hold">
                                          <p:stCondLst>
                                            <p:cond delay="99"/>
                                          </p:stCondLst>
                                        </p:cTn>
                                        <p:tgtEl>
                                          <p:spTgt spid="59"/>
                                        </p:tgtEl>
                                        <p:attrNameLst>
                                          <p:attrName>style.visibility</p:attrName>
                                        </p:attrNameLst>
                                      </p:cBhvr>
                                      <p:to>
                                        <p:strVal val="hidden"/>
                                      </p:to>
                                    </p:set>
                                  </p:childTnLst>
                                </p:cTn>
                              </p:par>
                            </p:childTnLst>
                          </p:cTn>
                        </p:par>
                        <p:par>
                          <p:cTn id="26" fill="hold">
                            <p:stCondLst>
                              <p:cond delay="700"/>
                            </p:stCondLst>
                            <p:childTnLst>
                              <p:par>
                                <p:cTn id="27" presetID="42" presetClass="path" presetSubtype="0" accel="50000" decel="50000" fill="hold" grpId="1" nodeType="afterEffect">
                                  <p:stCondLst>
                                    <p:cond delay="0"/>
                                  </p:stCondLst>
                                  <p:childTnLst>
                                    <p:animMotion origin="layout" path="M 0.10521 -3.7037E-7 L 0.21367 0.00185 " pathEditMode="relative" rAng="0" ptsTypes="AA">
                                      <p:cBhvr>
                                        <p:cTn id="28" dur="100" fill="hold"/>
                                        <p:tgtEl>
                                          <p:spTgt spid="58"/>
                                        </p:tgtEl>
                                        <p:attrNameLst>
                                          <p:attrName>ppt_x</p:attrName>
                                          <p:attrName>ppt_y</p:attrName>
                                        </p:attrNameLst>
                                      </p:cBhvr>
                                      <p:rCtr x="5417" y="93"/>
                                    </p:animMotion>
                                  </p:childTnLst>
                                </p:cTn>
                              </p:par>
                            </p:childTnLst>
                          </p:cTn>
                        </p:par>
                        <p:par>
                          <p:cTn id="29" fill="hold">
                            <p:stCondLst>
                              <p:cond delay="800"/>
                            </p:stCondLst>
                            <p:childTnLst>
                              <p:par>
                                <p:cTn id="30" presetID="1" presetClass="exit" presetSubtype="0" fill="hold" grpId="2" nodeType="afterEffect">
                                  <p:stCondLst>
                                    <p:cond delay="0"/>
                                  </p:stCondLst>
                                  <p:childTnLst>
                                    <p:set>
                                      <p:cBhvr>
                                        <p:cTn id="31" dur="1" fill="hold">
                                          <p:stCondLst>
                                            <p:cond delay="99"/>
                                          </p:stCondLst>
                                        </p:cTn>
                                        <p:tgtEl>
                                          <p:spTgt spid="58"/>
                                        </p:tgtEl>
                                        <p:attrNameLst>
                                          <p:attrName>style.visibility</p:attrName>
                                        </p:attrNameLst>
                                      </p:cBhvr>
                                      <p:to>
                                        <p:strVal val="hidden"/>
                                      </p:to>
                                    </p:set>
                                  </p:childTnLst>
                                </p:cTn>
                              </p:par>
                            </p:childTnLst>
                          </p:cTn>
                        </p:par>
                        <p:par>
                          <p:cTn id="32" fill="hold">
                            <p:stCondLst>
                              <p:cond delay="900"/>
                            </p:stCondLst>
                            <p:childTnLst>
                              <p:par>
                                <p:cTn id="33" presetID="42" presetClass="path" presetSubtype="0" accel="50000" decel="50000" fill="hold" grpId="0" nodeType="afterEffect">
                                  <p:stCondLst>
                                    <p:cond delay="0"/>
                                  </p:stCondLst>
                                  <p:childTnLst>
                                    <p:animMotion origin="layout" path="M -3.54167E-6 -3.7037E-7 L -0.10846 -0.00185 " pathEditMode="relative" rAng="0" ptsTypes="AA">
                                      <p:cBhvr>
                                        <p:cTn id="34" dur="100" fill="hold"/>
                                        <p:tgtEl>
                                          <p:spTgt spid="64"/>
                                        </p:tgtEl>
                                        <p:attrNameLst>
                                          <p:attrName>ppt_x</p:attrName>
                                          <p:attrName>ppt_y</p:attrName>
                                        </p:attrNameLst>
                                      </p:cBhvr>
                                      <p:rCtr x="-5430" y="-93"/>
                                    </p:animMotion>
                                  </p:childTnLst>
                                </p:cTn>
                              </p:par>
                            </p:childTnLst>
                          </p:cTn>
                        </p:par>
                        <p:par>
                          <p:cTn id="35" fill="hold">
                            <p:stCondLst>
                              <p:cond delay="1000"/>
                            </p:stCondLst>
                            <p:childTnLst>
                              <p:par>
                                <p:cTn id="36" presetID="42" presetClass="path" presetSubtype="0" accel="50000" decel="50000" fill="hold" grpId="0" nodeType="afterEffect">
                                  <p:stCondLst>
                                    <p:cond delay="0"/>
                                  </p:stCondLst>
                                  <p:childTnLst>
                                    <p:animMotion origin="layout" path="M -1.875E-6 -3.7037E-7 L -0.10521 -3.7037E-7 " pathEditMode="relative" rAng="0" ptsTypes="AA">
                                      <p:cBhvr>
                                        <p:cTn id="37" dur="100" fill="hold"/>
                                        <p:tgtEl>
                                          <p:spTgt spid="65"/>
                                        </p:tgtEl>
                                        <p:attrNameLst>
                                          <p:attrName>ppt_x</p:attrName>
                                          <p:attrName>ppt_y</p:attrName>
                                        </p:attrNameLst>
                                      </p:cBhvr>
                                      <p:rCtr x="-5260" y="0"/>
                                    </p:animMotion>
                                  </p:childTnLst>
                                </p:cTn>
                              </p:par>
                            </p:childTnLst>
                          </p:cTn>
                        </p:par>
                        <p:par>
                          <p:cTn id="38" fill="hold">
                            <p:stCondLst>
                              <p:cond delay="1100"/>
                            </p:stCondLst>
                            <p:childTnLst>
                              <p:par>
                                <p:cTn id="39" presetID="1" presetClass="exit" presetSubtype="0" fill="hold" grpId="1" nodeType="afterEffect">
                                  <p:stCondLst>
                                    <p:cond delay="0"/>
                                  </p:stCondLst>
                                  <p:childTnLst>
                                    <p:set>
                                      <p:cBhvr>
                                        <p:cTn id="40" dur="1" fill="hold">
                                          <p:stCondLst>
                                            <p:cond delay="99"/>
                                          </p:stCondLst>
                                        </p:cTn>
                                        <p:tgtEl>
                                          <p:spTgt spid="64"/>
                                        </p:tgtEl>
                                        <p:attrNameLst>
                                          <p:attrName>style.visibility</p:attrName>
                                        </p:attrNameLst>
                                      </p:cBhvr>
                                      <p:to>
                                        <p:strVal val="hidden"/>
                                      </p:to>
                                    </p:set>
                                  </p:childTnLst>
                                </p:cTn>
                              </p:par>
                            </p:childTnLst>
                          </p:cTn>
                        </p:par>
                        <p:par>
                          <p:cTn id="41" fill="hold">
                            <p:stCondLst>
                              <p:cond delay="1200"/>
                            </p:stCondLst>
                            <p:childTnLst>
                              <p:par>
                                <p:cTn id="42" presetID="42" presetClass="path" presetSubtype="0" accel="50000" decel="50000" fill="hold" grpId="1" nodeType="afterEffect">
                                  <p:stCondLst>
                                    <p:cond delay="0"/>
                                  </p:stCondLst>
                                  <p:childTnLst>
                                    <p:animMotion origin="layout" path="M -0.10521 -3.7037E-7 L -0.21367 -0.00185 " pathEditMode="relative" rAng="0" ptsTypes="AA">
                                      <p:cBhvr>
                                        <p:cTn id="43" dur="100" fill="hold"/>
                                        <p:tgtEl>
                                          <p:spTgt spid="65"/>
                                        </p:tgtEl>
                                        <p:attrNameLst>
                                          <p:attrName>ppt_x</p:attrName>
                                          <p:attrName>ppt_y</p:attrName>
                                        </p:attrNameLst>
                                      </p:cBhvr>
                                      <p:rCtr x="-5430" y="-93"/>
                                    </p:animMotion>
                                  </p:childTnLst>
                                </p:cTn>
                              </p:par>
                            </p:childTnLst>
                          </p:cTn>
                        </p:par>
                        <p:par>
                          <p:cTn id="44" fill="hold">
                            <p:stCondLst>
                              <p:cond delay="1300"/>
                            </p:stCondLst>
                            <p:childTnLst>
                              <p:par>
                                <p:cTn id="45" presetID="1" presetClass="exit" presetSubtype="0" fill="hold" grpId="2" nodeType="afterEffect">
                                  <p:stCondLst>
                                    <p:cond delay="0"/>
                                  </p:stCondLst>
                                  <p:childTnLst>
                                    <p:set>
                                      <p:cBhvr>
                                        <p:cTn id="46" dur="1" fill="hold">
                                          <p:stCondLst>
                                            <p:cond delay="99"/>
                                          </p:stCondLst>
                                        </p:cTn>
                                        <p:tgtEl>
                                          <p:spTgt spid="65"/>
                                        </p:tgtEl>
                                        <p:attrNameLst>
                                          <p:attrName>style.visibility</p:attrName>
                                        </p:attrNameLst>
                                      </p:cBhvr>
                                      <p:to>
                                        <p:strVal val="hidden"/>
                                      </p:to>
                                    </p:set>
                                  </p:childTnLst>
                                </p:cTn>
                              </p:par>
                            </p:childTnLst>
                          </p:cTn>
                        </p:par>
                        <p:par>
                          <p:cTn id="47" fill="hold">
                            <p:stCondLst>
                              <p:cond delay="1400"/>
                            </p:stCondLst>
                            <p:childTnLst>
                              <p:par>
                                <p:cTn id="48" presetID="42" presetClass="path" presetSubtype="0" accel="50000" decel="50000" fill="hold" grpId="1" nodeType="afterEffect">
                                  <p:stCondLst>
                                    <p:cond delay="0"/>
                                  </p:stCondLst>
                                  <p:childTnLst>
                                    <p:animMotion origin="layout" path="M 0.10846 -3.7037E-6 L 0.10846 -0.12338 " pathEditMode="relative" rAng="0" ptsTypes="AA">
                                      <p:cBhvr>
                                        <p:cTn id="49" dur="100" fill="hold"/>
                                        <p:tgtEl>
                                          <p:spTgt spid="61"/>
                                        </p:tgtEl>
                                        <p:attrNameLst>
                                          <p:attrName>ppt_x</p:attrName>
                                          <p:attrName>ppt_y</p:attrName>
                                        </p:attrNameLst>
                                      </p:cBhvr>
                                      <p:rCtr x="0" y="-6181"/>
                                    </p:animMotion>
                                  </p:childTnLst>
                                </p:cTn>
                              </p:par>
                            </p:childTnLst>
                          </p:cTn>
                        </p:par>
                        <p:par>
                          <p:cTn id="50" fill="hold">
                            <p:stCondLst>
                              <p:cond delay="1500"/>
                            </p:stCondLst>
                            <p:childTnLst>
                              <p:par>
                                <p:cTn id="51" presetID="42" presetClass="path" presetSubtype="0" accel="50000" decel="50000" fill="hold" grpId="1" nodeType="afterEffect">
                                  <p:stCondLst>
                                    <p:cond delay="0"/>
                                  </p:stCondLst>
                                  <p:childTnLst>
                                    <p:animMotion origin="layout" path="M 0.10521 -3.7037E-6 L 0.21367 -3.7037E-6 " pathEditMode="relative" rAng="0" ptsTypes="AA">
                                      <p:cBhvr>
                                        <p:cTn id="52" dur="100" fill="hold"/>
                                        <p:tgtEl>
                                          <p:spTgt spid="60"/>
                                        </p:tgtEl>
                                        <p:attrNameLst>
                                          <p:attrName>ppt_x</p:attrName>
                                          <p:attrName>ppt_y</p:attrName>
                                        </p:attrNameLst>
                                      </p:cBhvr>
                                      <p:rCtr x="5417" y="0"/>
                                    </p:animMotion>
                                  </p:childTnLst>
                                </p:cTn>
                              </p:par>
                            </p:childTnLst>
                          </p:cTn>
                        </p:par>
                        <p:par>
                          <p:cTn id="53" fill="hold">
                            <p:stCondLst>
                              <p:cond delay="1600"/>
                            </p:stCondLst>
                            <p:childTnLst>
                              <p:par>
                                <p:cTn id="54" presetID="1" presetClass="exit" presetSubtype="0" fill="hold" grpId="2" nodeType="afterEffect">
                                  <p:stCondLst>
                                    <p:cond delay="0"/>
                                  </p:stCondLst>
                                  <p:childTnLst>
                                    <p:set>
                                      <p:cBhvr>
                                        <p:cTn id="55" dur="1" fill="hold">
                                          <p:stCondLst>
                                            <p:cond delay="99"/>
                                          </p:stCondLst>
                                        </p:cTn>
                                        <p:tgtEl>
                                          <p:spTgt spid="61"/>
                                        </p:tgtEl>
                                        <p:attrNameLst>
                                          <p:attrName>style.visibility</p:attrName>
                                        </p:attrNameLst>
                                      </p:cBhvr>
                                      <p:to>
                                        <p:strVal val="hidden"/>
                                      </p:to>
                                    </p:set>
                                  </p:childTnLst>
                                </p:cTn>
                              </p:par>
                            </p:childTnLst>
                          </p:cTn>
                        </p:par>
                        <p:par>
                          <p:cTn id="56" fill="hold">
                            <p:stCondLst>
                              <p:cond delay="1700"/>
                            </p:stCondLst>
                            <p:childTnLst>
                              <p:par>
                                <p:cTn id="57" presetID="42" presetClass="path" presetSubtype="0" accel="50000" decel="50000" fill="hold" grpId="2" nodeType="afterEffect">
                                  <p:stCondLst>
                                    <p:cond delay="0"/>
                                  </p:stCondLst>
                                  <p:childTnLst>
                                    <p:animMotion origin="layout" path="M 0.21367 -3.7037E-6 L 0.21367 -0.12338 " pathEditMode="relative" rAng="0" ptsTypes="AA">
                                      <p:cBhvr>
                                        <p:cTn id="58" dur="100" fill="hold"/>
                                        <p:tgtEl>
                                          <p:spTgt spid="60"/>
                                        </p:tgtEl>
                                        <p:attrNameLst>
                                          <p:attrName>ppt_x</p:attrName>
                                          <p:attrName>ppt_y</p:attrName>
                                        </p:attrNameLst>
                                      </p:cBhvr>
                                      <p:rCtr x="0" y="-6181"/>
                                    </p:animMotion>
                                  </p:childTnLst>
                                </p:cTn>
                              </p:par>
                            </p:childTnLst>
                          </p:cTn>
                        </p:par>
                        <p:par>
                          <p:cTn id="59" fill="hold">
                            <p:stCondLst>
                              <p:cond delay="1800"/>
                            </p:stCondLst>
                            <p:childTnLst>
                              <p:par>
                                <p:cTn id="60" presetID="42" presetClass="path" presetSubtype="0" accel="50000" decel="50000" fill="hold" grpId="0" nodeType="afterEffect">
                                  <p:stCondLst>
                                    <p:cond delay="0"/>
                                  </p:stCondLst>
                                  <p:childTnLst>
                                    <p:animMotion origin="layout" path="M -3.54167E-6 -3.7037E-6 L -0.10846 -3.7037E-6 " pathEditMode="relative" rAng="0" ptsTypes="AA">
                                      <p:cBhvr>
                                        <p:cTn id="61" dur="100" fill="hold"/>
                                        <p:tgtEl>
                                          <p:spTgt spid="66"/>
                                        </p:tgtEl>
                                        <p:attrNameLst>
                                          <p:attrName>ppt_x</p:attrName>
                                          <p:attrName>ppt_y</p:attrName>
                                        </p:attrNameLst>
                                      </p:cBhvr>
                                      <p:rCtr x="-5430" y="0"/>
                                    </p:animMotion>
                                  </p:childTnLst>
                                </p:cTn>
                              </p:par>
                            </p:childTnLst>
                          </p:cTn>
                        </p:par>
                        <p:par>
                          <p:cTn id="62" fill="hold">
                            <p:stCondLst>
                              <p:cond delay="1900"/>
                            </p:stCondLst>
                            <p:childTnLst>
                              <p:par>
                                <p:cTn id="63" presetID="42" presetClass="path" presetSubtype="0" accel="50000" decel="50000" fill="hold" grpId="0" nodeType="afterEffect">
                                  <p:stCondLst>
                                    <p:cond delay="0"/>
                                  </p:stCondLst>
                                  <p:childTnLst>
                                    <p:animMotion origin="layout" path="M -1.875E-6 -3.7037E-6 L -0.10521 -3.7037E-6 " pathEditMode="relative" rAng="0" ptsTypes="AA">
                                      <p:cBhvr>
                                        <p:cTn id="64" dur="100" fill="hold"/>
                                        <p:tgtEl>
                                          <p:spTgt spid="67"/>
                                        </p:tgtEl>
                                        <p:attrNameLst>
                                          <p:attrName>ppt_x</p:attrName>
                                          <p:attrName>ppt_y</p:attrName>
                                        </p:attrNameLst>
                                      </p:cBhvr>
                                      <p:rCtr x="-5260" y="0"/>
                                    </p:animMotion>
                                  </p:childTnLst>
                                </p:cTn>
                              </p:par>
                            </p:childTnLst>
                          </p:cTn>
                        </p:par>
                        <p:par>
                          <p:cTn id="65" fill="hold">
                            <p:stCondLst>
                              <p:cond delay="2000"/>
                            </p:stCondLst>
                            <p:childTnLst>
                              <p:par>
                                <p:cTn id="66" presetID="1" presetClass="exit" presetSubtype="0" fill="hold" grpId="3" nodeType="afterEffect">
                                  <p:stCondLst>
                                    <p:cond delay="0"/>
                                  </p:stCondLst>
                                  <p:childTnLst>
                                    <p:set>
                                      <p:cBhvr>
                                        <p:cTn id="67" dur="1" fill="hold">
                                          <p:stCondLst>
                                            <p:cond delay="99"/>
                                          </p:stCondLst>
                                        </p:cTn>
                                        <p:tgtEl>
                                          <p:spTgt spid="60"/>
                                        </p:tgtEl>
                                        <p:attrNameLst>
                                          <p:attrName>style.visibility</p:attrName>
                                        </p:attrNameLst>
                                      </p:cBhvr>
                                      <p:to>
                                        <p:strVal val="hidden"/>
                                      </p:to>
                                    </p:set>
                                  </p:childTnLst>
                                </p:cTn>
                              </p:par>
                            </p:childTnLst>
                          </p:cTn>
                        </p:par>
                        <p:par>
                          <p:cTn id="68" fill="hold">
                            <p:stCondLst>
                              <p:cond delay="2100"/>
                            </p:stCondLst>
                            <p:childTnLst>
                              <p:par>
                                <p:cTn id="69" presetID="42" presetClass="path" presetSubtype="0" accel="50000" decel="50000" fill="hold" grpId="1" nodeType="afterEffect">
                                  <p:stCondLst>
                                    <p:cond delay="0"/>
                                  </p:stCondLst>
                                  <p:childTnLst>
                                    <p:animMotion origin="layout" path="M -0.10846 -3.7037E-6 L -0.10846 -0.12708 " pathEditMode="relative" rAng="0" ptsTypes="AA">
                                      <p:cBhvr>
                                        <p:cTn id="70" dur="100" fill="hold"/>
                                        <p:tgtEl>
                                          <p:spTgt spid="66"/>
                                        </p:tgtEl>
                                        <p:attrNameLst>
                                          <p:attrName>ppt_x</p:attrName>
                                          <p:attrName>ppt_y</p:attrName>
                                        </p:attrNameLst>
                                      </p:cBhvr>
                                      <p:rCtr x="0" y="-6366"/>
                                    </p:animMotion>
                                  </p:childTnLst>
                                </p:cTn>
                              </p:par>
                            </p:childTnLst>
                          </p:cTn>
                        </p:par>
                        <p:par>
                          <p:cTn id="71" fill="hold">
                            <p:stCondLst>
                              <p:cond delay="2200"/>
                            </p:stCondLst>
                            <p:childTnLst>
                              <p:par>
                                <p:cTn id="72" presetID="42" presetClass="path" presetSubtype="0" accel="50000" decel="50000" fill="hold" grpId="1" nodeType="afterEffect">
                                  <p:stCondLst>
                                    <p:cond delay="0"/>
                                  </p:stCondLst>
                                  <p:childTnLst>
                                    <p:animMotion origin="layout" path="M -0.10521 -3.7037E-6 L -0.21367 -3.7037E-6 " pathEditMode="relative" rAng="0" ptsTypes="AA">
                                      <p:cBhvr>
                                        <p:cTn id="73" dur="100" fill="hold"/>
                                        <p:tgtEl>
                                          <p:spTgt spid="67"/>
                                        </p:tgtEl>
                                        <p:attrNameLst>
                                          <p:attrName>ppt_x</p:attrName>
                                          <p:attrName>ppt_y</p:attrName>
                                        </p:attrNameLst>
                                      </p:cBhvr>
                                      <p:rCtr x="-5430" y="0"/>
                                    </p:animMotion>
                                  </p:childTnLst>
                                </p:cTn>
                              </p:par>
                            </p:childTnLst>
                          </p:cTn>
                        </p:par>
                        <p:par>
                          <p:cTn id="74" fill="hold">
                            <p:stCondLst>
                              <p:cond delay="2300"/>
                            </p:stCondLst>
                            <p:childTnLst>
                              <p:par>
                                <p:cTn id="75" presetID="1" presetClass="exit" presetSubtype="0" fill="hold" grpId="2" nodeType="afterEffect">
                                  <p:stCondLst>
                                    <p:cond delay="0"/>
                                  </p:stCondLst>
                                  <p:childTnLst>
                                    <p:set>
                                      <p:cBhvr>
                                        <p:cTn id="76" dur="1" fill="hold">
                                          <p:stCondLst>
                                            <p:cond delay="99"/>
                                          </p:stCondLst>
                                        </p:cTn>
                                        <p:tgtEl>
                                          <p:spTgt spid="66"/>
                                        </p:tgtEl>
                                        <p:attrNameLst>
                                          <p:attrName>style.visibility</p:attrName>
                                        </p:attrNameLst>
                                      </p:cBhvr>
                                      <p:to>
                                        <p:strVal val="hidden"/>
                                      </p:to>
                                    </p:set>
                                  </p:childTnLst>
                                </p:cTn>
                              </p:par>
                            </p:childTnLst>
                          </p:cTn>
                        </p:par>
                        <p:par>
                          <p:cTn id="77" fill="hold">
                            <p:stCondLst>
                              <p:cond delay="2400"/>
                            </p:stCondLst>
                            <p:childTnLst>
                              <p:par>
                                <p:cTn id="78" presetID="42" presetClass="path" presetSubtype="0" accel="50000" decel="50000" fill="hold" grpId="2" nodeType="afterEffect">
                                  <p:stCondLst>
                                    <p:cond delay="0"/>
                                  </p:stCondLst>
                                  <p:childTnLst>
                                    <p:animMotion origin="layout" path="M -0.21367 -3.7037E-6 L -0.21367 -0.12893 " pathEditMode="relative" rAng="0" ptsTypes="AA">
                                      <p:cBhvr>
                                        <p:cTn id="79" dur="100" fill="hold"/>
                                        <p:tgtEl>
                                          <p:spTgt spid="67"/>
                                        </p:tgtEl>
                                        <p:attrNameLst>
                                          <p:attrName>ppt_x</p:attrName>
                                          <p:attrName>ppt_y</p:attrName>
                                        </p:attrNameLst>
                                      </p:cBhvr>
                                      <p:rCtr x="0" y="-6458"/>
                                    </p:animMotion>
                                  </p:childTnLst>
                                </p:cTn>
                              </p:par>
                            </p:childTnLst>
                          </p:cTn>
                        </p:par>
                        <p:par>
                          <p:cTn id="80" fill="hold">
                            <p:stCondLst>
                              <p:cond delay="2500"/>
                            </p:stCondLst>
                            <p:childTnLst>
                              <p:par>
                                <p:cTn id="81" presetID="42" presetClass="path" presetSubtype="0" accel="50000" decel="50000" fill="hold" grpId="1" nodeType="afterEffect">
                                  <p:stCondLst>
                                    <p:cond delay="0"/>
                                  </p:stCondLst>
                                  <p:childTnLst>
                                    <p:animMotion origin="layout" path="M 0.10846 0.00347 L 0.10846 -0.12871 " pathEditMode="relative" rAng="0" ptsTypes="AA">
                                      <p:cBhvr>
                                        <p:cTn id="82" dur="100" fill="hold"/>
                                        <p:tgtEl>
                                          <p:spTgt spid="63"/>
                                        </p:tgtEl>
                                        <p:attrNameLst>
                                          <p:attrName>ppt_x</p:attrName>
                                          <p:attrName>ppt_y</p:attrName>
                                        </p:attrNameLst>
                                      </p:cBhvr>
                                      <p:rCtr x="0" y="-6620"/>
                                    </p:animMotion>
                                  </p:childTnLst>
                                </p:cTn>
                              </p:par>
                            </p:childTnLst>
                          </p:cTn>
                        </p:par>
                        <p:par>
                          <p:cTn id="83" fill="hold">
                            <p:stCondLst>
                              <p:cond delay="2600"/>
                            </p:stCondLst>
                            <p:childTnLst>
                              <p:par>
                                <p:cTn id="84" presetID="42" presetClass="path" presetSubtype="0" accel="50000" decel="50000" fill="hold" grpId="1" nodeType="afterEffect">
                                  <p:stCondLst>
                                    <p:cond delay="0"/>
                                  </p:stCondLst>
                                  <p:childTnLst>
                                    <p:animMotion origin="layout" path="M 0.10521 2.59259E-6 L 0.21367 0.00347 " pathEditMode="relative" rAng="0" ptsTypes="AA">
                                      <p:cBhvr>
                                        <p:cTn id="85" dur="100" fill="hold"/>
                                        <p:tgtEl>
                                          <p:spTgt spid="62"/>
                                        </p:tgtEl>
                                        <p:attrNameLst>
                                          <p:attrName>ppt_x</p:attrName>
                                          <p:attrName>ppt_y</p:attrName>
                                        </p:attrNameLst>
                                      </p:cBhvr>
                                      <p:rCtr x="5417" y="162"/>
                                    </p:animMotion>
                                  </p:childTnLst>
                                </p:cTn>
                              </p:par>
                            </p:childTnLst>
                          </p:cTn>
                        </p:par>
                        <p:par>
                          <p:cTn id="86" fill="hold">
                            <p:stCondLst>
                              <p:cond delay="2700"/>
                            </p:stCondLst>
                            <p:childTnLst>
                              <p:par>
                                <p:cTn id="87" presetID="1" presetClass="exit" presetSubtype="0" fill="hold" grpId="3" nodeType="afterEffect">
                                  <p:stCondLst>
                                    <p:cond delay="0"/>
                                  </p:stCondLst>
                                  <p:childTnLst>
                                    <p:set>
                                      <p:cBhvr>
                                        <p:cTn id="88" dur="1" fill="hold">
                                          <p:stCondLst>
                                            <p:cond delay="99"/>
                                          </p:stCondLst>
                                        </p:cTn>
                                        <p:tgtEl>
                                          <p:spTgt spid="67"/>
                                        </p:tgtEl>
                                        <p:attrNameLst>
                                          <p:attrName>style.visibility</p:attrName>
                                        </p:attrNameLst>
                                      </p:cBhvr>
                                      <p:to>
                                        <p:strVal val="hidden"/>
                                      </p:to>
                                    </p:set>
                                  </p:childTnLst>
                                </p:cTn>
                              </p:par>
                            </p:childTnLst>
                          </p:cTn>
                        </p:par>
                        <p:par>
                          <p:cTn id="89" fill="hold">
                            <p:stCondLst>
                              <p:cond delay="2800"/>
                            </p:stCondLst>
                            <p:childTnLst>
                              <p:par>
                                <p:cTn id="90" presetID="42" presetClass="path" presetSubtype="0" accel="50000" decel="50000" fill="hold" grpId="2" nodeType="afterEffect">
                                  <p:stCondLst>
                                    <p:cond delay="0"/>
                                  </p:stCondLst>
                                  <p:childTnLst>
                                    <p:animMotion origin="layout" path="M 0.10846 -0.12871 L 0.10846 -0.25764 " pathEditMode="relative" rAng="0" ptsTypes="AA">
                                      <p:cBhvr>
                                        <p:cTn id="91" dur="100" fill="hold"/>
                                        <p:tgtEl>
                                          <p:spTgt spid="63"/>
                                        </p:tgtEl>
                                        <p:attrNameLst>
                                          <p:attrName>ppt_x</p:attrName>
                                          <p:attrName>ppt_y</p:attrName>
                                        </p:attrNameLst>
                                      </p:cBhvr>
                                      <p:rCtr x="0" y="-6458"/>
                                    </p:animMotion>
                                  </p:childTnLst>
                                </p:cTn>
                              </p:par>
                            </p:childTnLst>
                          </p:cTn>
                        </p:par>
                        <p:par>
                          <p:cTn id="92" fill="hold">
                            <p:stCondLst>
                              <p:cond delay="2900"/>
                            </p:stCondLst>
                            <p:childTnLst>
                              <p:par>
                                <p:cTn id="93" presetID="42" presetClass="path" presetSubtype="0" accel="50000" decel="50000" fill="hold" grpId="2" nodeType="afterEffect">
                                  <p:stCondLst>
                                    <p:cond delay="0"/>
                                  </p:stCondLst>
                                  <p:childTnLst>
                                    <p:animMotion origin="layout" path="M 0.21367 0.00347 L 0.21367 -0.12871 " pathEditMode="relative" rAng="0" ptsTypes="AA">
                                      <p:cBhvr>
                                        <p:cTn id="94" dur="100" fill="hold"/>
                                        <p:tgtEl>
                                          <p:spTgt spid="62"/>
                                        </p:tgtEl>
                                        <p:attrNameLst>
                                          <p:attrName>ppt_x</p:attrName>
                                          <p:attrName>ppt_y</p:attrName>
                                        </p:attrNameLst>
                                      </p:cBhvr>
                                      <p:rCtr x="0" y="-6620"/>
                                    </p:animMotion>
                                  </p:childTnLst>
                                </p:cTn>
                              </p:par>
                            </p:childTnLst>
                          </p:cTn>
                        </p:par>
                        <p:par>
                          <p:cTn id="95" fill="hold">
                            <p:stCondLst>
                              <p:cond delay="3000"/>
                            </p:stCondLst>
                            <p:childTnLst>
                              <p:par>
                                <p:cTn id="96" presetID="42" presetClass="path" presetSubtype="0" accel="50000" decel="50000" fill="hold" grpId="0" nodeType="afterEffect">
                                  <p:stCondLst>
                                    <p:cond delay="0"/>
                                  </p:stCondLst>
                                  <p:childTnLst>
                                    <p:animMotion origin="layout" path="M -3.54167E-6 2.59259E-6 L -0.10846 0.00347 " pathEditMode="relative" rAng="0" ptsTypes="AA">
                                      <p:cBhvr>
                                        <p:cTn id="97" dur="100" fill="hold"/>
                                        <p:tgtEl>
                                          <p:spTgt spid="68"/>
                                        </p:tgtEl>
                                        <p:attrNameLst>
                                          <p:attrName>ppt_x</p:attrName>
                                          <p:attrName>ppt_y</p:attrName>
                                        </p:attrNameLst>
                                      </p:cBhvr>
                                      <p:rCtr x="-5430" y="162"/>
                                    </p:animMotion>
                                  </p:childTnLst>
                                </p:cTn>
                              </p:par>
                            </p:childTnLst>
                          </p:cTn>
                        </p:par>
                        <p:par>
                          <p:cTn id="98" fill="hold">
                            <p:stCondLst>
                              <p:cond delay="3100"/>
                            </p:stCondLst>
                            <p:childTnLst>
                              <p:par>
                                <p:cTn id="99" presetID="42" presetClass="path" presetSubtype="0" accel="50000" decel="50000" fill="hold" grpId="0" nodeType="afterEffect">
                                  <p:stCondLst>
                                    <p:cond delay="0"/>
                                  </p:stCondLst>
                                  <p:childTnLst>
                                    <p:animMotion origin="layout" path="M -1.875E-6 2.59259E-6 L -0.10521 2.59259E-6 " pathEditMode="relative" rAng="0" ptsTypes="AA">
                                      <p:cBhvr>
                                        <p:cTn id="100" dur="100" fill="hold"/>
                                        <p:tgtEl>
                                          <p:spTgt spid="69"/>
                                        </p:tgtEl>
                                        <p:attrNameLst>
                                          <p:attrName>ppt_x</p:attrName>
                                          <p:attrName>ppt_y</p:attrName>
                                        </p:attrNameLst>
                                      </p:cBhvr>
                                      <p:rCtr x="-5260" y="0"/>
                                    </p:animMotion>
                                  </p:childTnLst>
                                </p:cTn>
                              </p:par>
                            </p:childTnLst>
                          </p:cTn>
                        </p:par>
                        <p:par>
                          <p:cTn id="101" fill="hold">
                            <p:stCondLst>
                              <p:cond delay="3200"/>
                            </p:stCondLst>
                            <p:childTnLst>
                              <p:par>
                                <p:cTn id="102" presetID="1" presetClass="exit" presetSubtype="0" fill="hold" grpId="3" nodeType="afterEffect">
                                  <p:stCondLst>
                                    <p:cond delay="0"/>
                                  </p:stCondLst>
                                  <p:childTnLst>
                                    <p:set>
                                      <p:cBhvr>
                                        <p:cTn id="103" dur="1" fill="hold">
                                          <p:stCondLst>
                                            <p:cond delay="99"/>
                                          </p:stCondLst>
                                        </p:cTn>
                                        <p:tgtEl>
                                          <p:spTgt spid="63"/>
                                        </p:tgtEl>
                                        <p:attrNameLst>
                                          <p:attrName>style.visibility</p:attrName>
                                        </p:attrNameLst>
                                      </p:cBhvr>
                                      <p:to>
                                        <p:strVal val="hidden"/>
                                      </p:to>
                                    </p:set>
                                  </p:childTnLst>
                                </p:cTn>
                              </p:par>
                            </p:childTnLst>
                          </p:cTn>
                        </p:par>
                        <p:par>
                          <p:cTn id="104" fill="hold">
                            <p:stCondLst>
                              <p:cond delay="3300"/>
                            </p:stCondLst>
                            <p:childTnLst>
                              <p:par>
                                <p:cTn id="105" presetID="42" presetClass="path" presetSubtype="0" accel="50000" decel="50000" fill="hold" grpId="3" nodeType="afterEffect">
                                  <p:stCondLst>
                                    <p:cond delay="0"/>
                                  </p:stCondLst>
                                  <p:childTnLst>
                                    <p:animMotion origin="layout" path="M 0.21367 -0.12871 L 0.21367 -0.25949 " pathEditMode="relative" rAng="0" ptsTypes="AA">
                                      <p:cBhvr>
                                        <p:cTn id="106" dur="100" fill="hold"/>
                                        <p:tgtEl>
                                          <p:spTgt spid="62"/>
                                        </p:tgtEl>
                                        <p:attrNameLst>
                                          <p:attrName>ppt_x</p:attrName>
                                          <p:attrName>ppt_y</p:attrName>
                                        </p:attrNameLst>
                                      </p:cBhvr>
                                      <p:rCtr x="0" y="-6551"/>
                                    </p:animMotion>
                                  </p:childTnLst>
                                </p:cTn>
                              </p:par>
                            </p:childTnLst>
                          </p:cTn>
                        </p:par>
                        <p:par>
                          <p:cTn id="107" fill="hold">
                            <p:stCondLst>
                              <p:cond delay="3400"/>
                            </p:stCondLst>
                            <p:childTnLst>
                              <p:par>
                                <p:cTn id="108" presetID="42" presetClass="path" presetSubtype="0" accel="50000" decel="50000" fill="hold" grpId="1" nodeType="afterEffect">
                                  <p:stCondLst>
                                    <p:cond delay="0"/>
                                  </p:stCondLst>
                                  <p:childTnLst>
                                    <p:animMotion origin="layout" path="M -0.10846 0.00347 L -0.10846 -0.12871 " pathEditMode="relative" rAng="0" ptsTypes="AA">
                                      <p:cBhvr>
                                        <p:cTn id="109" dur="100" fill="hold"/>
                                        <p:tgtEl>
                                          <p:spTgt spid="68"/>
                                        </p:tgtEl>
                                        <p:attrNameLst>
                                          <p:attrName>ppt_x</p:attrName>
                                          <p:attrName>ppt_y</p:attrName>
                                        </p:attrNameLst>
                                      </p:cBhvr>
                                      <p:rCtr x="0" y="-6620"/>
                                    </p:animMotion>
                                  </p:childTnLst>
                                </p:cTn>
                              </p:par>
                            </p:childTnLst>
                          </p:cTn>
                        </p:par>
                        <p:par>
                          <p:cTn id="110" fill="hold">
                            <p:stCondLst>
                              <p:cond delay="3500"/>
                            </p:stCondLst>
                            <p:childTnLst>
                              <p:par>
                                <p:cTn id="111" presetID="42" presetClass="path" presetSubtype="0" accel="50000" decel="50000" fill="hold" grpId="1" nodeType="afterEffect">
                                  <p:stCondLst>
                                    <p:cond delay="0"/>
                                  </p:stCondLst>
                                  <p:childTnLst>
                                    <p:animMotion origin="layout" path="M -0.10521 2.59259E-6 L -0.21367 0.00347 " pathEditMode="relative" rAng="0" ptsTypes="AA">
                                      <p:cBhvr>
                                        <p:cTn id="112" dur="100" fill="hold"/>
                                        <p:tgtEl>
                                          <p:spTgt spid="69"/>
                                        </p:tgtEl>
                                        <p:attrNameLst>
                                          <p:attrName>ppt_x</p:attrName>
                                          <p:attrName>ppt_y</p:attrName>
                                        </p:attrNameLst>
                                      </p:cBhvr>
                                      <p:rCtr x="-5430" y="162"/>
                                    </p:animMotion>
                                  </p:childTnLst>
                                </p:cTn>
                              </p:par>
                            </p:childTnLst>
                          </p:cTn>
                        </p:par>
                        <p:par>
                          <p:cTn id="113" fill="hold">
                            <p:stCondLst>
                              <p:cond delay="3600"/>
                            </p:stCondLst>
                            <p:childTnLst>
                              <p:par>
                                <p:cTn id="114" presetID="1" presetClass="exit" presetSubtype="0" fill="hold" grpId="4" nodeType="afterEffect">
                                  <p:stCondLst>
                                    <p:cond delay="0"/>
                                  </p:stCondLst>
                                  <p:childTnLst>
                                    <p:set>
                                      <p:cBhvr>
                                        <p:cTn id="115" dur="1" fill="hold">
                                          <p:stCondLst>
                                            <p:cond delay="99"/>
                                          </p:stCondLst>
                                        </p:cTn>
                                        <p:tgtEl>
                                          <p:spTgt spid="62"/>
                                        </p:tgtEl>
                                        <p:attrNameLst>
                                          <p:attrName>style.visibility</p:attrName>
                                        </p:attrNameLst>
                                      </p:cBhvr>
                                      <p:to>
                                        <p:strVal val="hidden"/>
                                      </p:to>
                                    </p:set>
                                  </p:childTnLst>
                                </p:cTn>
                              </p:par>
                            </p:childTnLst>
                          </p:cTn>
                        </p:par>
                        <p:par>
                          <p:cTn id="116" fill="hold">
                            <p:stCondLst>
                              <p:cond delay="3700"/>
                            </p:stCondLst>
                            <p:childTnLst>
                              <p:par>
                                <p:cTn id="117" presetID="42" presetClass="path" presetSubtype="0" accel="50000" decel="50000" fill="hold" grpId="2" nodeType="afterEffect">
                                  <p:stCondLst>
                                    <p:cond delay="0"/>
                                  </p:stCondLst>
                                  <p:childTnLst>
                                    <p:animMotion origin="layout" path="M -0.10846 -0.12871 L -0.10846 -0.25764 " pathEditMode="relative" rAng="0" ptsTypes="AA">
                                      <p:cBhvr>
                                        <p:cTn id="118" dur="100" fill="hold"/>
                                        <p:tgtEl>
                                          <p:spTgt spid="68"/>
                                        </p:tgtEl>
                                        <p:attrNameLst>
                                          <p:attrName>ppt_x</p:attrName>
                                          <p:attrName>ppt_y</p:attrName>
                                        </p:attrNameLst>
                                      </p:cBhvr>
                                      <p:rCtr x="0" y="-6458"/>
                                    </p:animMotion>
                                  </p:childTnLst>
                                </p:cTn>
                              </p:par>
                            </p:childTnLst>
                          </p:cTn>
                        </p:par>
                        <p:par>
                          <p:cTn id="119" fill="hold">
                            <p:stCondLst>
                              <p:cond delay="3800"/>
                            </p:stCondLst>
                            <p:childTnLst>
                              <p:par>
                                <p:cTn id="120" presetID="42" presetClass="path" presetSubtype="0" accel="50000" decel="50000" fill="hold" grpId="2" nodeType="afterEffect">
                                  <p:stCondLst>
                                    <p:cond delay="0"/>
                                  </p:stCondLst>
                                  <p:childTnLst>
                                    <p:animMotion origin="layout" path="M -0.21367 0.00347 L -0.21367 -0.12871 " pathEditMode="relative" rAng="0" ptsTypes="AA">
                                      <p:cBhvr>
                                        <p:cTn id="121" dur="100" fill="hold"/>
                                        <p:tgtEl>
                                          <p:spTgt spid="69"/>
                                        </p:tgtEl>
                                        <p:attrNameLst>
                                          <p:attrName>ppt_x</p:attrName>
                                          <p:attrName>ppt_y</p:attrName>
                                        </p:attrNameLst>
                                      </p:cBhvr>
                                      <p:rCtr x="0" y="-6620"/>
                                    </p:animMotion>
                                  </p:childTnLst>
                                </p:cTn>
                              </p:par>
                            </p:childTnLst>
                          </p:cTn>
                        </p:par>
                        <p:par>
                          <p:cTn id="122" fill="hold">
                            <p:stCondLst>
                              <p:cond delay="3900"/>
                            </p:stCondLst>
                            <p:childTnLst>
                              <p:par>
                                <p:cTn id="123" presetID="1" presetClass="exit" presetSubtype="0" fill="hold" grpId="3" nodeType="afterEffect">
                                  <p:stCondLst>
                                    <p:cond delay="0"/>
                                  </p:stCondLst>
                                  <p:childTnLst>
                                    <p:set>
                                      <p:cBhvr>
                                        <p:cTn id="124" dur="1" fill="hold">
                                          <p:stCondLst>
                                            <p:cond delay="99"/>
                                          </p:stCondLst>
                                        </p:cTn>
                                        <p:tgtEl>
                                          <p:spTgt spid="68"/>
                                        </p:tgtEl>
                                        <p:attrNameLst>
                                          <p:attrName>style.visibility</p:attrName>
                                        </p:attrNameLst>
                                      </p:cBhvr>
                                      <p:to>
                                        <p:strVal val="hidden"/>
                                      </p:to>
                                    </p:set>
                                  </p:childTnLst>
                                </p:cTn>
                              </p:par>
                            </p:childTnLst>
                          </p:cTn>
                        </p:par>
                        <p:par>
                          <p:cTn id="125" fill="hold">
                            <p:stCondLst>
                              <p:cond delay="4000"/>
                            </p:stCondLst>
                            <p:childTnLst>
                              <p:par>
                                <p:cTn id="126" presetID="42" presetClass="path" presetSubtype="0" accel="50000" decel="50000" fill="hold" grpId="3" nodeType="afterEffect">
                                  <p:stCondLst>
                                    <p:cond delay="0"/>
                                  </p:stCondLst>
                                  <p:childTnLst>
                                    <p:animMotion origin="layout" path="M -0.21367 -0.12871 L -0.21367 -0.25394 " pathEditMode="relative" rAng="0" ptsTypes="AA">
                                      <p:cBhvr>
                                        <p:cTn id="127" dur="100" fill="hold"/>
                                        <p:tgtEl>
                                          <p:spTgt spid="69"/>
                                        </p:tgtEl>
                                        <p:attrNameLst>
                                          <p:attrName>ppt_x</p:attrName>
                                          <p:attrName>ppt_y</p:attrName>
                                        </p:attrNameLst>
                                      </p:cBhvr>
                                      <p:rCtr x="0" y="-6273"/>
                                    </p:animMotion>
                                  </p:childTnLst>
                                </p:cTn>
                              </p:par>
                            </p:childTnLst>
                          </p:cTn>
                        </p:par>
                        <p:par>
                          <p:cTn id="128" fill="hold">
                            <p:stCondLst>
                              <p:cond delay="4100"/>
                            </p:stCondLst>
                            <p:childTnLst>
                              <p:par>
                                <p:cTn id="129" presetID="1" presetClass="exit" presetSubtype="0" fill="hold" grpId="4" nodeType="afterEffect">
                                  <p:stCondLst>
                                    <p:cond delay="0"/>
                                  </p:stCondLst>
                                  <p:childTnLst>
                                    <p:set>
                                      <p:cBhvr>
                                        <p:cTn id="130" dur="1" fill="hold">
                                          <p:stCondLst>
                                            <p:cond delay="99"/>
                                          </p:stCondLst>
                                        </p:cTn>
                                        <p:tgtEl>
                                          <p:spTgt spid="69"/>
                                        </p:tgtEl>
                                        <p:attrNameLst>
                                          <p:attrName>style.visibility</p:attrName>
                                        </p:attrNameLst>
                                      </p:cBhvr>
                                      <p:to>
                                        <p:strVal val="hidden"/>
                                      </p:to>
                                    </p:set>
                                  </p:childTnLst>
                                </p:cTn>
                              </p:par>
                            </p:childTnLst>
                          </p:cTn>
                        </p:par>
                        <p:par>
                          <p:cTn id="131" fill="hold">
                            <p:stCondLst>
                              <p:cond delay="4200"/>
                            </p:stCondLst>
                            <p:childTnLst>
                              <p:par>
                                <p:cTn id="132" presetID="1" presetClass="entr" presetSubtype="0" fill="hold" grpId="0" nodeType="afterEffect">
                                  <p:stCondLst>
                                    <p:cond delay="0"/>
                                  </p:stCondLst>
                                  <p:childTnLst>
                                    <p:set>
                                      <p:cBhvr>
                                        <p:cTn id="133" dur="1" fill="hold">
                                          <p:stCondLst>
                                            <p:cond delay="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8" grpId="0" animBg="1"/>
      <p:bldP spid="58" grpId="1" animBg="1"/>
      <p:bldP spid="58" grpId="2" animBg="1"/>
      <p:bldP spid="59" grpId="0" animBg="1"/>
      <p:bldP spid="59" grpId="1" animBg="1"/>
      <p:bldP spid="60" grpId="0" animBg="1"/>
      <p:bldP spid="60" grpId="1" animBg="1"/>
      <p:bldP spid="60" grpId="2" animBg="1"/>
      <p:bldP spid="60" grpId="3" animBg="1"/>
      <p:bldP spid="61" grpId="0" animBg="1"/>
      <p:bldP spid="61" grpId="1" animBg="1"/>
      <p:bldP spid="61" grpId="2" animBg="1"/>
      <p:bldP spid="62" grpId="0" animBg="1"/>
      <p:bldP spid="62" grpId="1" animBg="1"/>
      <p:bldP spid="62" grpId="2" animBg="1"/>
      <p:bldP spid="62" grpId="3" animBg="1"/>
      <p:bldP spid="62" grpId="4" animBg="1"/>
      <p:bldP spid="63" grpId="0" animBg="1"/>
      <p:bldP spid="63" grpId="1" animBg="1"/>
      <p:bldP spid="63" grpId="2" animBg="1"/>
      <p:bldP spid="63" grpId="3" animBg="1"/>
      <p:bldP spid="64" grpId="0" animBg="1"/>
      <p:bldP spid="64" grpId="1" animBg="1"/>
      <p:bldP spid="65" grpId="0" animBg="1"/>
      <p:bldP spid="65" grpId="1" animBg="1"/>
      <p:bldP spid="65" grpId="2" animBg="1"/>
      <p:bldP spid="66" grpId="0" animBg="1"/>
      <p:bldP spid="66" grpId="1" animBg="1"/>
      <p:bldP spid="66" grpId="2" animBg="1"/>
      <p:bldP spid="67" grpId="0" animBg="1"/>
      <p:bldP spid="67" grpId="1" animBg="1"/>
      <p:bldP spid="67" grpId="2" animBg="1"/>
      <p:bldP spid="67" grpId="3" animBg="1"/>
      <p:bldP spid="68" grpId="0" animBg="1"/>
      <p:bldP spid="68" grpId="1" animBg="1"/>
      <p:bldP spid="68" grpId="2" animBg="1"/>
      <p:bldP spid="68" grpId="3" animBg="1"/>
      <p:bldP spid="69" grpId="0" animBg="1"/>
      <p:bldP spid="69" grpId="1" animBg="1"/>
      <p:bldP spid="69" grpId="2" animBg="1"/>
      <p:bldP spid="69" grpId="3" animBg="1"/>
      <p:bldP spid="69" grpId="4" animBg="1"/>
    </p:bldLst>
  </p:timing>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496</TotalTime>
  <Words>82</Words>
  <Application>Microsoft Office PowerPoint</Application>
  <PresentationFormat>宽屏</PresentationFormat>
  <Paragraphs>5</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等线</vt:lpstr>
      <vt:lpstr>Algerian</vt:lpstr>
      <vt:lpstr>Century Gothic</vt:lpstr>
      <vt:lpstr>Times New Roman</vt:lpstr>
      <vt:lpstr>Wingdings 2</vt:lpstr>
      <vt:lpstr>引用</vt:lpstr>
      <vt:lpstr>Parallelity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Allan</cp:lastModifiedBy>
  <cp:revision>17</cp:revision>
  <dcterms:created xsi:type="dcterms:W3CDTF">2022-04-09T13:58:34Z</dcterms:created>
  <dcterms:modified xsi:type="dcterms:W3CDTF">2022-04-19T11:43:36Z</dcterms:modified>
</cp:coreProperties>
</file>