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48" r:id="rId2"/>
  </p:sldIdLst>
  <p:sldSz cx="12192000" cy="6858000"/>
  <p:notesSz cx="6858000" cy="9144000"/>
  <p:embeddedFontLst>
    <p:embeddedFont>
      <p:font typeface="Wingdings 2" panose="05020102010507070707" pitchFamily="18" charset="2"/>
      <p:regular r:id="rId4"/>
    </p:embeddedFont>
    <p:embeddedFont>
      <p:font typeface="Cambria Math" panose="02040503050406030204" pitchFamily="18" charset="0"/>
      <p:regular r:id="rId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18A"/>
    <a:srgbClr val="2C00E6"/>
    <a:srgbClr val="8E70FB"/>
    <a:srgbClr val="F0EBFF"/>
    <a:srgbClr val="12008A"/>
    <a:srgbClr val="FC7E7E"/>
    <a:srgbClr val="FF0000"/>
    <a:srgbClr val="FFACAC"/>
    <a:srgbClr val="150264"/>
    <a:srgbClr val="0F0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9872" autoAdjust="0"/>
  </p:normalViewPr>
  <p:slideViewPr>
    <p:cSldViewPr snapToGrid="0">
      <p:cViewPr varScale="1">
        <p:scale>
          <a:sx n="70" d="100"/>
          <a:sy n="70" d="100"/>
        </p:scale>
        <p:origin x="106" y="62"/>
      </p:cViewPr>
      <p:guideLst>
        <p:guide orient="horz" pos="2160"/>
        <p:guide pos="3840"/>
      </p:guideLst>
    </p:cSldViewPr>
  </p:slideViewPr>
  <p:notesTextViewPr>
    <p:cViewPr>
      <p:scale>
        <a:sx n="97" d="100"/>
        <a:sy n="97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6E9EB67-D471-4AAA-966B-82A8A9DB4982}" type="datetimeFigureOut">
              <a:rPr lang="zh-CN" altLang="en-US" smtClean="0"/>
              <a:pPr/>
              <a:t>2022/4/19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62307351-DFF5-46A5-8276-46FD1071D81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15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07351-DFF5-46A5-8276-46FD1071D8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29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5C45-5C52-4C68-8A9A-392A972BD591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C213-9E09-4481-A09C-BF03A92B78A3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DC10-F42B-4B58-82D1-E93AE09CD4BB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5886-D12C-489D-9CFB-CF697FDAC6E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D89-84C7-4A39-9302-3C881F2B92FB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6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F90C-957C-4822-B486-3774C39B52CF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3E9-B82E-43C3-9D1F-EAFC4D76D7F5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AC6D-3722-4288-9D55-C65D5FAD7E20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333-42F9-4EC2-B143-20D16058D15C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13-C142-49EA-8301-2A03599C16EC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718-44B2-4C5B-9FB1-5A8409CF03C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CEBB-D54D-4244-833A-DBC581B1330E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2CDA-107B-4961-89E3-2F0F7BF6444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DC960B7-8392-4455-B051-5ABD69C3E053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5CA0DA82-5E29-457E-9AC2-3BBDB2EF9DF0}" type="datetime1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7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0083277" y="3847077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C16D14F2-1C2F-42D9-AC1F-CCC0168C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Boarding Time (Under Regular States)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任意多边形 19">
            <a:hlinkClick r:id="" action="ppaction://noaction"/>
            <a:extLst>
              <a:ext uri="{FF2B5EF4-FFF2-40B4-BE49-F238E27FC236}">
                <a16:creationId xmlns:a16="http://schemas.microsoft.com/office/drawing/2014/main" id="{64397CDF-ADF8-4F53-9776-1D3F9B212401}"/>
              </a:ext>
            </a:extLst>
          </p:cNvPr>
          <p:cNvSpPr/>
          <p:nvPr/>
        </p:nvSpPr>
        <p:spPr>
          <a:xfrm flipH="1">
            <a:off x="0" y="6602984"/>
            <a:ext cx="565325" cy="255016"/>
          </a:xfrm>
          <a:custGeom>
            <a:avLst/>
            <a:gdLst>
              <a:gd name="connsiteX0" fmla="*/ 2407920 w 3614928"/>
              <a:gd name="connsiteY0" fmla="*/ 312420 h 1630680"/>
              <a:gd name="connsiteX1" fmla="*/ 2910840 w 3614928"/>
              <a:gd name="connsiteY1" fmla="*/ 815340 h 1630680"/>
              <a:gd name="connsiteX2" fmla="*/ 2407920 w 3614928"/>
              <a:gd name="connsiteY2" fmla="*/ 1318260 h 1630680"/>
              <a:gd name="connsiteX3" fmla="*/ 2407920 w 3614928"/>
              <a:gd name="connsiteY3" fmla="*/ 1066800 h 1630680"/>
              <a:gd name="connsiteX4" fmla="*/ 704088 w 3614928"/>
              <a:gd name="connsiteY4" fmla="*/ 1066800 h 1630680"/>
              <a:gd name="connsiteX5" fmla="*/ 704088 w 3614928"/>
              <a:gd name="connsiteY5" fmla="*/ 563880 h 1630680"/>
              <a:gd name="connsiteX6" fmla="*/ 2407920 w 3614928"/>
              <a:gd name="connsiteY6" fmla="*/ 563880 h 1630680"/>
              <a:gd name="connsiteX7" fmla="*/ 3614928 w 3614928"/>
              <a:gd name="connsiteY7" fmla="*/ 0 h 1630680"/>
              <a:gd name="connsiteX8" fmla="*/ 0 w 3614928"/>
              <a:gd name="connsiteY8" fmla="*/ 0 h 1630680"/>
              <a:gd name="connsiteX9" fmla="*/ 0 w 3614928"/>
              <a:gd name="connsiteY9" fmla="*/ 1630680 h 1630680"/>
              <a:gd name="connsiteX10" fmla="*/ 3614928 w 3614928"/>
              <a:gd name="connsiteY10" fmla="*/ 1630680 h 16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4928" h="1630680">
                <a:moveTo>
                  <a:pt x="2407920" y="312420"/>
                </a:moveTo>
                <a:lnTo>
                  <a:pt x="2910840" y="815340"/>
                </a:lnTo>
                <a:lnTo>
                  <a:pt x="2407920" y="1318260"/>
                </a:lnTo>
                <a:lnTo>
                  <a:pt x="2407920" y="1066800"/>
                </a:lnTo>
                <a:lnTo>
                  <a:pt x="704088" y="1066800"/>
                </a:lnTo>
                <a:lnTo>
                  <a:pt x="704088" y="563880"/>
                </a:lnTo>
                <a:lnTo>
                  <a:pt x="2407920" y="563880"/>
                </a:lnTo>
                <a:close/>
                <a:moveTo>
                  <a:pt x="3614928" y="0"/>
                </a:moveTo>
                <a:lnTo>
                  <a:pt x="0" y="0"/>
                </a:lnTo>
                <a:lnTo>
                  <a:pt x="0" y="1630680"/>
                </a:lnTo>
                <a:lnTo>
                  <a:pt x="3614928" y="16306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7AE069-593E-4CCA-8065-BD0E723F7CC0}"/>
              </a:ext>
            </a:extLst>
          </p:cNvPr>
          <p:cNvSpPr txBox="1"/>
          <p:nvPr/>
        </p:nvSpPr>
        <p:spPr>
          <a:xfrm>
            <a:off x="11801475" y="64788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333D0E-341A-4507-984A-206C8CB11A33}" type="slidenum">
              <a:rPr lang="zh-CN" altLang="en-US" sz="1200" b="1" smtClean="0">
                <a:solidFill>
                  <a:schemeClr val="accent1"/>
                </a:solidFill>
                <a:latin typeface="+mj-lt"/>
              </a:rPr>
              <a:t>1</a:t>
            </a:fld>
            <a:endParaRPr lang="zh-CN" alt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781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7137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1493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5849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0205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4561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8917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3273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10287040" y="2735115"/>
            <a:ext cx="0" cy="262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10287040" y="5875571"/>
            <a:ext cx="0" cy="262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290088" y="2857543"/>
            <a:ext cx="0" cy="31490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16200000">
            <a:off x="10317179" y="5848167"/>
            <a:ext cx="210312" cy="30446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292962" y="3773498"/>
            <a:ext cx="256206" cy="52324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0067838" y="3965806"/>
            <a:ext cx="1277620" cy="0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1327679" y="3768956"/>
                <a:ext cx="199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679" y="3768956"/>
                <a:ext cx="199390" cy="369332"/>
              </a:xfrm>
              <a:prstGeom prst="rect">
                <a:avLst/>
              </a:prstGeom>
              <a:blipFill>
                <a:blip r:embed="rId3"/>
                <a:stretch>
                  <a:fillRect r="-30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9028714" y="2681513"/>
            <a:ext cx="197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2008A"/>
                </a:solidFill>
              </a:rPr>
              <a:t>Total time</a:t>
            </a:r>
            <a:endParaRPr lang="zh-CN" altLang="en-US" dirty="0">
              <a:solidFill>
                <a:srgbClr val="12008A"/>
              </a:solidFill>
            </a:endParaRPr>
          </a:p>
        </p:txBody>
      </p:sp>
      <p:sp>
        <p:nvSpPr>
          <p:cNvPr id="25" name="右大括号 24"/>
          <p:cNvSpPr/>
          <p:nvPr/>
        </p:nvSpPr>
        <p:spPr>
          <a:xfrm rot="5400000">
            <a:off x="4427224" y="2696007"/>
            <a:ext cx="180340" cy="52933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890014" y="3138350"/>
                <a:ext cx="2341880" cy="646331"/>
              </a:xfrm>
              <a:prstGeom prst="rect">
                <a:avLst/>
              </a:prstGeom>
              <a:noFill/>
              <a:ln w="28575">
                <a:solidFill>
                  <a:srgbClr val="12008A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occurs in cell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CN" dirty="0"/>
                  <a:t>, then we take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14" y="3138350"/>
                <a:ext cx="2341880" cy="646331"/>
              </a:xfrm>
              <a:prstGeom prst="rect">
                <a:avLst/>
              </a:prstGeom>
              <a:blipFill>
                <a:blip r:embed="rId4"/>
                <a:stretch>
                  <a:fillRect l="-1542" t="-3604" b="-10811"/>
                </a:stretch>
              </a:blipFill>
              <a:ln w="28575">
                <a:solidFill>
                  <a:srgbClr val="12008A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9038094" y="5837390"/>
                <a:ext cx="1976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12008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12008A"/>
                  </a:solidFill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94" y="5837390"/>
                <a:ext cx="19761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587629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41985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96341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40517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674793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609069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543345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477621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411897" y="3847078"/>
            <a:ext cx="934276" cy="934276"/>
          </a:xfrm>
          <a:prstGeom prst="rect">
            <a:avLst/>
          </a:prstGeom>
          <a:solidFill>
            <a:srgbClr val="8E70FB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6346173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280449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8214725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9149001" y="3847077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grpSp>
        <p:nvGrpSpPr>
          <p:cNvPr id="96" name="组合 95"/>
          <p:cNvGrpSpPr/>
          <p:nvPr/>
        </p:nvGrpSpPr>
        <p:grpSpPr>
          <a:xfrm>
            <a:off x="5566224" y="4160895"/>
            <a:ext cx="665670" cy="376390"/>
            <a:chOff x="6093126" y="5461000"/>
            <a:chExt cx="665670" cy="376390"/>
          </a:xfrm>
        </p:grpSpPr>
        <p:cxnSp>
          <p:nvCxnSpPr>
            <p:cNvPr id="84" name="直接连接符 83"/>
            <p:cNvCxnSpPr/>
            <p:nvPr/>
          </p:nvCxnSpPr>
          <p:spPr>
            <a:xfrm flipH="1">
              <a:off x="6093126" y="5461000"/>
              <a:ext cx="665670" cy="17008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095999" y="5631084"/>
              <a:ext cx="662797" cy="20630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6340995" y="5557741"/>
              <a:ext cx="45719" cy="15430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6299200" y="5496560"/>
              <a:ext cx="22860" cy="4948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358774" y="5483860"/>
              <a:ext cx="5080" cy="4826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6394968" y="5491090"/>
              <a:ext cx="24886" cy="4826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图片 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47" y="3446737"/>
            <a:ext cx="809023" cy="1176761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191" y="3439745"/>
            <a:ext cx="809023" cy="1176761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51" y="3439745"/>
            <a:ext cx="809023" cy="1176761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29" y="3446737"/>
            <a:ext cx="809023" cy="1176761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51" y="3439745"/>
            <a:ext cx="809023" cy="1176761"/>
          </a:xfrm>
          <a:prstGeom prst="rect">
            <a:avLst/>
          </a:prstGeom>
        </p:spPr>
      </p:pic>
      <p:cxnSp>
        <p:nvCxnSpPr>
          <p:cNvPr id="104" name="直接连接符 103"/>
          <p:cNvCxnSpPr/>
          <p:nvPr/>
        </p:nvCxnSpPr>
        <p:spPr>
          <a:xfrm>
            <a:off x="4517394" y="5949696"/>
            <a:ext cx="8153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>
                <a:off x="4437160" y="5895244"/>
                <a:ext cx="9758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800" i="1" dirty="0">
                  <a:solidFill>
                    <a:srgbClr val="1E018A"/>
                  </a:solidFill>
                </a:endParaRPr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160" y="5895244"/>
                <a:ext cx="9758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84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022E-16 L -0.00039 -0.0483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4838 L -0.00039 -0.10949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0949 L 2.29167E-6 -0.15972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15972 L 2.29167E-6 -0.2164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21644 L 2.29167E-6 -0.25093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25093 L 2.29167E-6 -0.325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325 L 2.29167E-6 -0.41389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41389 L 2.29167E-6 -0.45833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0"/>
                            </p:stCondLst>
                            <p:childTnLst>
                              <p:par>
                                <p:cTn id="12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500"/>
                            </p:stCondLst>
                            <p:childTnLst>
                              <p:par>
                                <p:cTn id="129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8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76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77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78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9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80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81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820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83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84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5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7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6F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9000"/>
                            </p:stCondLst>
                            <p:childTnLst>
                              <p:par>
                                <p:cTn id="2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" grpId="0" animBg="1"/>
      <p:bldP spid="2" grpId="1" animBg="1"/>
      <p:bldP spid="2" grpId="2" animBg="1"/>
      <p:bldP spid="2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6" grpId="1" animBg="1"/>
      <p:bldP spid="16" grpId="2" animBg="1"/>
      <p:bldP spid="16" grpId="4" animBg="1"/>
      <p:bldP spid="17" grpId="0" animBg="1"/>
      <p:bldP spid="17" grpId="1" animBg="1"/>
      <p:bldP spid="17" grpId="2" animBg="1"/>
      <p:bldP spid="17" grpId="4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4" grpId="0" animBg="1"/>
      <p:bldP spid="4" grpId="1" animBg="1"/>
      <p:bldP spid="22" grpId="0"/>
      <p:bldP spid="22" grpId="1"/>
      <p:bldP spid="24" grpId="0"/>
      <p:bldP spid="25" grpId="0" animBg="1"/>
      <p:bldP spid="25" grpId="1" animBg="1"/>
      <p:bldP spid="26" grpId="0" animBg="1"/>
      <p:bldP spid="26" grpId="1" animBg="1"/>
      <p:bldP spid="27" grpId="0"/>
      <p:bldP spid="28" grpId="0" animBg="1"/>
      <p:bldP spid="28" grpId="1" animBg="1"/>
      <p:bldP spid="28" grpId="2" animBg="1"/>
      <p:bldP spid="28" grpId="4" animBg="1"/>
      <p:bldP spid="29" grpId="0" animBg="1"/>
      <p:bldP spid="29" grpId="1" animBg="1"/>
      <p:bldP spid="29" grpId="2" animBg="1"/>
      <p:bldP spid="29" grpId="4" animBg="1"/>
      <p:bldP spid="30" grpId="0" animBg="1"/>
      <p:bldP spid="30" grpId="1" animBg="1"/>
      <p:bldP spid="30" grpId="2" animBg="1"/>
      <p:bldP spid="30" grpId="3" animBg="1"/>
      <p:bldP spid="5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/>
      <p:bldP spid="67" grpId="0" animBg="1"/>
      <p:bldP spid="67" grpId="1" animBg="1"/>
      <p:bldP spid="68" grpId="0" animBg="1"/>
      <p:bldP spid="68" grpId="1" animBg="1"/>
      <p:bldP spid="77" grpId="0" animBg="1"/>
      <p:bldP spid="77" grpId="1" animBg="1"/>
      <p:bldP spid="78" grpId="0" animBg="1"/>
      <p:bldP spid="78" grpId="1" animBg="1"/>
    </p:bldLst>
  </p:timing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</TotalTime>
  <Words>47</Words>
  <Application>Microsoft Office PowerPoint</Application>
  <PresentationFormat>宽屏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Wingdings 2</vt:lpstr>
      <vt:lpstr>Cambria Math</vt:lpstr>
      <vt:lpstr>Times New Roman</vt:lpstr>
      <vt:lpstr>引用</vt:lpstr>
      <vt:lpstr>Total Boarding Time (Under Regular States)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IMMC 22768821</dc:title>
  <dc:creator>stOOrz</dc:creator>
  <cp:lastModifiedBy>Allan</cp:lastModifiedBy>
  <cp:revision>286</cp:revision>
  <dcterms:created xsi:type="dcterms:W3CDTF">2022-04-09T13:58:34Z</dcterms:created>
  <dcterms:modified xsi:type="dcterms:W3CDTF">2022-04-19T06:10:19Z</dcterms:modified>
</cp:coreProperties>
</file>