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4447" y="2251542"/>
            <a:ext cx="10572750" cy="434975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88595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5</TotalTime>
  <Words>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Century Gothic</vt:lpstr>
      <vt:lpstr>Times New Roman</vt:lpstr>
      <vt:lpstr>Wingdings 2</vt:lpstr>
      <vt:lpstr>引用</vt:lpstr>
      <vt:lpstr>Boarding &amp; Disembarking</vt:lpstr>
      <vt:lpstr>Boarding &amp; Disembarking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Allan</cp:lastModifiedBy>
  <cp:revision>2</cp:revision>
  <dcterms:created xsi:type="dcterms:W3CDTF">2022-04-09T13:58:34Z</dcterms:created>
  <dcterms:modified xsi:type="dcterms:W3CDTF">2022-04-09T14:03:44Z</dcterms:modified>
</cp:coreProperties>
</file>