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07D"/>
    <a:srgbClr val="110087"/>
    <a:srgbClr val="1300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8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2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5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4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9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BF2D6-E447-4BEF-9829-4C127F4405AD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C1A3-3F35-4888-95F9-4140911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0"/>
            <a:ext cx="12192000" cy="1920240"/>
          </a:xfrm>
          <a:custGeom>
            <a:avLst/>
            <a:gdLst>
              <a:gd name="connsiteX0" fmla="*/ 0 w 12192000"/>
              <a:gd name="connsiteY0" fmla="*/ 0 h 2240279"/>
              <a:gd name="connsiteX1" fmla="*/ 12192000 w 12192000"/>
              <a:gd name="connsiteY1" fmla="*/ 0 h 2240279"/>
              <a:gd name="connsiteX2" fmla="*/ 12192000 w 12192000"/>
              <a:gd name="connsiteY2" fmla="*/ 1920239 h 2240279"/>
              <a:gd name="connsiteX3" fmla="*/ 2854960 w 12192000"/>
              <a:gd name="connsiteY3" fmla="*/ 1920239 h 2240279"/>
              <a:gd name="connsiteX4" fmla="*/ 2489200 w 12192000"/>
              <a:gd name="connsiteY4" fmla="*/ 2240279 h 2240279"/>
              <a:gd name="connsiteX5" fmla="*/ 2123440 w 12192000"/>
              <a:gd name="connsiteY5" fmla="*/ 1920239 h 2240279"/>
              <a:gd name="connsiteX6" fmla="*/ 0 w 12192000"/>
              <a:gd name="connsiteY6" fmla="*/ 1920239 h 22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240279">
                <a:moveTo>
                  <a:pt x="0" y="0"/>
                </a:moveTo>
                <a:lnTo>
                  <a:pt x="12192000" y="0"/>
                </a:lnTo>
                <a:lnTo>
                  <a:pt x="12192000" y="1920239"/>
                </a:lnTo>
                <a:lnTo>
                  <a:pt x="2854960" y="1920239"/>
                </a:lnTo>
                <a:lnTo>
                  <a:pt x="2489200" y="2240279"/>
                </a:lnTo>
                <a:lnTo>
                  <a:pt x="2123440" y="1920239"/>
                </a:lnTo>
                <a:lnTo>
                  <a:pt x="0" y="1920239"/>
                </a:lnTo>
                <a:close/>
              </a:path>
            </a:pathLst>
          </a:custGeom>
          <a:gradFill>
            <a:gsLst>
              <a:gs pos="0">
                <a:srgbClr val="13009C"/>
              </a:gs>
              <a:gs pos="83000">
                <a:srgbClr val="110087"/>
              </a:gs>
              <a:gs pos="100000">
                <a:srgbClr val="0F007D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5800" y="2005446"/>
            <a:ext cx="65020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复制这段文字就可以得到统一的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Bullet Points.</a:t>
            </a:r>
          </a:p>
          <a:p>
            <a:pPr>
              <a:buClr>
                <a:srgbClr val="110087"/>
              </a:buClr>
              <a:buSzPct val="880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Copy this line to get unified Bullet Points.</a:t>
            </a:r>
          </a:p>
          <a:p>
            <a:pPr>
              <a:buClr>
                <a:srgbClr val="110087"/>
              </a:buClr>
              <a:buSzPct val="880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Usually we type six spaces.</a:t>
            </a:r>
          </a:p>
          <a:p>
            <a:pPr marL="285750" indent="-285750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进入下一个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Bullet Point.</a:t>
            </a:r>
          </a:p>
          <a:p>
            <a:pPr>
              <a:buClr>
                <a:srgbClr val="110087"/>
              </a:buClr>
              <a:buSzPct val="880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Entering the next Bullet Point.</a:t>
            </a:r>
          </a:p>
          <a:p>
            <a:pPr marL="742950" lvl="1" indent="-285750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下一级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Clr>
                <a:srgbClr val="110087"/>
              </a:buClr>
              <a:buSzPct val="88000"/>
              <a:buFont typeface="Wingdings" panose="05000000000000000000" pitchFamily="2" charset="2"/>
              <a:buChar char="p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51149" y="371566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b="1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构建数学模型计算登机时间</a:t>
            </a:r>
            <a:r>
              <a:rPr lang="en-US" altLang="zh-CN" sz="4000" b="1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4000" b="1" dirty="0">
                <a:solidFill>
                  <a:srgbClr val="FEFEFE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Devising a Model to Calculate Total Boarding Time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24" y="3279944"/>
            <a:ext cx="8698118" cy="28275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323786" y="6135624"/>
            <a:ext cx="8677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5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坐标系的构建</a:t>
            </a:r>
            <a:endParaRPr lang="en-US" altLang="zh-CN" sz="15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5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Fig. The construction of the coordinate</a:t>
            </a:r>
            <a:endParaRPr lang="zh-CN" altLang="en-US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9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Allan</dc:creator>
  <cp:lastModifiedBy>Allan</cp:lastModifiedBy>
  <cp:revision>7</cp:revision>
  <dcterms:created xsi:type="dcterms:W3CDTF">2022-04-09T14:34:43Z</dcterms:created>
  <dcterms:modified xsi:type="dcterms:W3CDTF">2022-04-10T05:42:55Z</dcterms:modified>
</cp:coreProperties>
</file>