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3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9EB67-D471-4AAA-966B-82A8A9DB4982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7351-DFF5-46A5-8276-46FD1071D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07351-DFF5-46A5-8276-46FD1071D8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7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56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4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7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8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3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8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3CA0D0-9D1B-42F3-82CF-0268705346E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9DE70C3-2CAA-4C8C-8B82-D83E0E054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1CF32A9A-E967-468F-A480-12E2488F1819}"/>
              </a:ext>
            </a:extLst>
          </p:cNvPr>
          <p:cNvSpPr txBox="1">
            <a:spLocks/>
          </p:cNvSpPr>
          <p:nvPr/>
        </p:nvSpPr>
        <p:spPr>
          <a:xfrm>
            <a:off x="274704" y="5140987"/>
            <a:ext cx="10572750" cy="16803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IMMC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22768821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Experimental School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BB1DA0-2CF1-4848-AEC4-0B954E0E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22468">
            <a:off x="280369" y="1685348"/>
            <a:ext cx="10561418" cy="2291018"/>
          </a:xfrm>
        </p:spPr>
        <p:txBody>
          <a:bodyPr/>
          <a:lstStyle/>
          <a:p>
            <a:pPr algn="ctr"/>
            <a:r>
              <a:rPr lang="en-US" altLang="zh-CN" sz="1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Thanks</a:t>
            </a:r>
            <a:endParaRPr lang="zh-CN" altLang="en-US" sz="1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4800A8-4BE0-45CA-B9DE-5A3C656649DA}"/>
              </a:ext>
            </a:extLst>
          </p:cNvPr>
          <p:cNvSpPr txBox="1"/>
          <p:nvPr/>
        </p:nvSpPr>
        <p:spPr>
          <a:xfrm>
            <a:off x="3392860" y="3960674"/>
            <a:ext cx="5406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rgbClr val="C9C9FF"/>
                </a:solidFill>
                <a:latin typeface="Colonna MT" panose="04020805060202030203" pitchFamily="82" charset="0"/>
              </a:rPr>
              <a:t>stOOrz</a:t>
            </a:r>
            <a:r>
              <a:rPr lang="en-US" altLang="zh-CN" sz="3200" b="1" dirty="0">
                <a:solidFill>
                  <a:srgbClr val="C9C9FF"/>
                </a:solidFill>
                <a:latin typeface="Colonna MT" panose="04020805060202030203" pitchFamily="82" charset="0"/>
              </a:rPr>
              <a:t> Math Modelling Group</a:t>
            </a:r>
            <a:endParaRPr lang="zh-CN" altLang="en-US" sz="3200" b="1" dirty="0">
              <a:solidFill>
                <a:srgbClr val="C9C9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13E23-D203-41D3-B3FD-D8F21E73C3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39" y="0"/>
            <a:ext cx="2896961" cy="23192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2F7181-DB54-4F79-B2B5-C0A984DB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86" y="5368401"/>
            <a:ext cx="1168400" cy="12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98424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3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21048A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引用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325</TotalTime>
  <Words>11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Century Gothic</vt:lpstr>
      <vt:lpstr>Colonna MT</vt:lpstr>
      <vt:lpstr>Edwardian Script ITC</vt:lpstr>
      <vt:lpstr>Times New Roman</vt:lpstr>
      <vt:lpstr>Wingdings 2</vt:lpstr>
      <vt:lpstr>引用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Boarding &amp; Disembarking</dc:title>
  <dc:creator>Allan</dc:creator>
  <cp:lastModifiedBy>lijh</cp:lastModifiedBy>
  <cp:revision>9</cp:revision>
  <dcterms:created xsi:type="dcterms:W3CDTF">2022-04-09T13:58:34Z</dcterms:created>
  <dcterms:modified xsi:type="dcterms:W3CDTF">2022-04-17T13:31:38Z</dcterms:modified>
</cp:coreProperties>
</file>