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C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438" autoAdjust="0"/>
  </p:normalViewPr>
  <p:slideViewPr>
    <p:cSldViewPr snapToGrid="0">
      <p:cViewPr>
        <p:scale>
          <a:sx n="75" d="100"/>
          <a:sy n="75" d="100"/>
        </p:scale>
        <p:origin x="27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9EB67-D471-4AAA-966B-82A8A9DB4982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07351-DFF5-46A5-8276-46FD1071D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150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07351-DFF5-46A5-8276-46FD1071D81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031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213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856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893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572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562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968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883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29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439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076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081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109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032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23CA0D0-9D1B-42F3-82CF-0268705346EB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383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23CA0D0-9D1B-42F3-82CF-0268705346EB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7320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>
            <a:extLst>
              <a:ext uri="{FF2B5EF4-FFF2-40B4-BE49-F238E27FC236}">
                <a16:creationId xmlns:a16="http://schemas.microsoft.com/office/drawing/2014/main" id="{1CF32A9A-E967-468F-A480-12E2488F1819}"/>
              </a:ext>
            </a:extLst>
          </p:cNvPr>
          <p:cNvSpPr txBox="1">
            <a:spLocks/>
          </p:cNvSpPr>
          <p:nvPr/>
        </p:nvSpPr>
        <p:spPr>
          <a:xfrm>
            <a:off x="274704" y="5140987"/>
            <a:ext cx="10572750" cy="168037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IMMC </a:t>
            </a: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22768821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Shanghai Experimental School</a:t>
            </a:r>
            <a:endParaRPr lang="zh-CN" altLang="en-US" sz="2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FCBB1DA0-2CF1-4848-AEC4-0B954E0ED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65198" y="1494730"/>
            <a:ext cx="10561418" cy="2291018"/>
          </a:xfrm>
          <a:effectLst>
            <a:outerShdw blurRad="50800" dist="38100" dir="2700000" sx="149000" sy="149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altLang="zh-CN" sz="9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dwardian Script ITC" panose="030303020407070D0804" pitchFamily="66" charset="0"/>
              </a:rPr>
              <a:t>Thanks For Listening!</a:t>
            </a:r>
            <a:endParaRPr lang="zh-CN" altLang="en-US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dwardian Script ITC" panose="030303020407070D0804" pitchFamily="66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A4800A8-4BE0-45CA-B9DE-5A3C656649DA}"/>
              </a:ext>
            </a:extLst>
          </p:cNvPr>
          <p:cNvSpPr txBox="1"/>
          <p:nvPr/>
        </p:nvSpPr>
        <p:spPr>
          <a:xfrm>
            <a:off x="5577840" y="3960674"/>
            <a:ext cx="6279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b="1" dirty="0" smtClean="0">
                <a:solidFill>
                  <a:srgbClr val="C9C9FF"/>
                </a:solidFill>
                <a:latin typeface="Colonna MT" panose="04020805060202030203" pitchFamily="82" charset="0"/>
              </a:rPr>
              <a:t>SES </a:t>
            </a:r>
            <a:r>
              <a:rPr lang="en-US" altLang="zh-CN" sz="3200" b="1" dirty="0" err="1" smtClean="0">
                <a:solidFill>
                  <a:srgbClr val="C9C9FF"/>
                </a:solidFill>
                <a:latin typeface="Colonna MT" panose="04020805060202030203" pitchFamily="82" charset="0"/>
              </a:rPr>
              <a:t>stOOrz</a:t>
            </a:r>
            <a:r>
              <a:rPr lang="en-US" altLang="zh-CN" sz="3200" b="1" dirty="0" smtClean="0">
                <a:solidFill>
                  <a:srgbClr val="C9C9FF"/>
                </a:solidFill>
                <a:latin typeface="Colonna MT" panose="04020805060202030203" pitchFamily="82" charset="0"/>
              </a:rPr>
              <a:t> </a:t>
            </a:r>
            <a:r>
              <a:rPr lang="en-US" altLang="zh-CN" sz="3200" b="1" dirty="0">
                <a:solidFill>
                  <a:srgbClr val="C9C9FF"/>
                </a:solidFill>
                <a:latin typeface="Colonna MT" panose="04020805060202030203" pitchFamily="82" charset="0"/>
              </a:rPr>
              <a:t>Math Modelling Group</a:t>
            </a:r>
            <a:endParaRPr lang="zh-CN" altLang="en-US" sz="3200" b="1" dirty="0">
              <a:solidFill>
                <a:srgbClr val="C9C9FF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62F7181-DB54-4F79-B2B5-C0A984DBC6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286" y="5368401"/>
            <a:ext cx="1168400" cy="1225550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9688286" y="5331682"/>
            <a:ext cx="238034" cy="1445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9764486" y="5562600"/>
            <a:ext cx="116114" cy="50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9765303" y="2225317"/>
            <a:ext cx="2091995" cy="1596390"/>
            <a:chOff x="613410" y="4972050"/>
            <a:chExt cx="2091995" cy="1596390"/>
          </a:xfrm>
        </p:grpSpPr>
        <p:sp>
          <p:nvSpPr>
            <p:cNvPr id="10" name="任意多边形 9"/>
            <p:cNvSpPr/>
            <p:nvPr/>
          </p:nvSpPr>
          <p:spPr>
            <a:xfrm rot="1535428">
              <a:off x="935608" y="5137130"/>
              <a:ext cx="617321" cy="85619"/>
            </a:xfrm>
            <a:custGeom>
              <a:avLst/>
              <a:gdLst>
                <a:gd name="connsiteX0" fmla="*/ 0 w 617321"/>
                <a:gd name="connsiteY0" fmla="*/ 0 h 85619"/>
                <a:gd name="connsiteX1" fmla="*/ 617321 w 617321"/>
                <a:gd name="connsiteY1" fmla="*/ 10502 h 85619"/>
                <a:gd name="connsiteX2" fmla="*/ 617321 w 617321"/>
                <a:gd name="connsiteY2" fmla="*/ 85619 h 85619"/>
                <a:gd name="connsiteX3" fmla="*/ 0 w 617321"/>
                <a:gd name="connsiteY3" fmla="*/ 75118 h 85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7321" h="85619">
                  <a:moveTo>
                    <a:pt x="0" y="0"/>
                  </a:moveTo>
                  <a:lnTo>
                    <a:pt x="617321" y="10502"/>
                  </a:lnTo>
                  <a:lnTo>
                    <a:pt x="617321" y="85619"/>
                  </a:lnTo>
                  <a:lnTo>
                    <a:pt x="0" y="75118"/>
                  </a:lnTo>
                  <a:close/>
                </a:path>
              </a:pathLst>
            </a:custGeom>
            <a:gradFill>
              <a:gsLst>
                <a:gs pos="0">
                  <a:srgbClr val="1EC5D9"/>
                </a:gs>
                <a:gs pos="100000">
                  <a:srgbClr val="27A8C7"/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 rot="4550090">
              <a:off x="1149791" y="5729002"/>
              <a:ext cx="989057" cy="82483"/>
            </a:xfrm>
            <a:custGeom>
              <a:avLst/>
              <a:gdLst>
                <a:gd name="connsiteX0" fmla="*/ 0 w 617321"/>
                <a:gd name="connsiteY0" fmla="*/ 0 h 85619"/>
                <a:gd name="connsiteX1" fmla="*/ 617321 w 617321"/>
                <a:gd name="connsiteY1" fmla="*/ 10502 h 85619"/>
                <a:gd name="connsiteX2" fmla="*/ 617321 w 617321"/>
                <a:gd name="connsiteY2" fmla="*/ 85619 h 85619"/>
                <a:gd name="connsiteX3" fmla="*/ 0 w 617321"/>
                <a:gd name="connsiteY3" fmla="*/ 75118 h 85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7321" h="85619">
                  <a:moveTo>
                    <a:pt x="0" y="0"/>
                  </a:moveTo>
                  <a:lnTo>
                    <a:pt x="617321" y="10502"/>
                  </a:lnTo>
                  <a:lnTo>
                    <a:pt x="617321" y="85619"/>
                  </a:lnTo>
                  <a:lnTo>
                    <a:pt x="0" y="751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2AA1C3"/>
                </a:gs>
                <a:gs pos="100000">
                  <a:srgbClr val="4E478F"/>
                </a:gs>
              </a:gsLst>
              <a:lin ang="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 11"/>
            <p:cNvSpPr/>
            <p:nvPr/>
          </p:nvSpPr>
          <p:spPr>
            <a:xfrm rot="1535428">
              <a:off x="646048" y="5708630"/>
              <a:ext cx="617321" cy="85619"/>
            </a:xfrm>
            <a:custGeom>
              <a:avLst/>
              <a:gdLst>
                <a:gd name="connsiteX0" fmla="*/ 0 w 617321"/>
                <a:gd name="connsiteY0" fmla="*/ 0 h 85619"/>
                <a:gd name="connsiteX1" fmla="*/ 617321 w 617321"/>
                <a:gd name="connsiteY1" fmla="*/ 10502 h 85619"/>
                <a:gd name="connsiteX2" fmla="*/ 617321 w 617321"/>
                <a:gd name="connsiteY2" fmla="*/ 85619 h 85619"/>
                <a:gd name="connsiteX3" fmla="*/ 0 w 617321"/>
                <a:gd name="connsiteY3" fmla="*/ 75118 h 85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7321" h="85619">
                  <a:moveTo>
                    <a:pt x="0" y="0"/>
                  </a:moveTo>
                  <a:lnTo>
                    <a:pt x="617321" y="10502"/>
                  </a:lnTo>
                  <a:lnTo>
                    <a:pt x="617321" y="85619"/>
                  </a:lnTo>
                  <a:lnTo>
                    <a:pt x="0" y="75118"/>
                  </a:lnTo>
                  <a:close/>
                </a:path>
              </a:pathLst>
            </a:custGeom>
            <a:gradFill>
              <a:gsLst>
                <a:gs pos="0">
                  <a:srgbClr val="A25BCE"/>
                </a:gs>
                <a:gs pos="100000">
                  <a:srgbClr val="7F49C3"/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 rot="1535428">
              <a:off x="1753539" y="6317739"/>
              <a:ext cx="617321" cy="85619"/>
            </a:xfrm>
            <a:custGeom>
              <a:avLst/>
              <a:gdLst>
                <a:gd name="connsiteX0" fmla="*/ 0 w 617321"/>
                <a:gd name="connsiteY0" fmla="*/ 0 h 85619"/>
                <a:gd name="connsiteX1" fmla="*/ 617321 w 617321"/>
                <a:gd name="connsiteY1" fmla="*/ 10502 h 85619"/>
                <a:gd name="connsiteX2" fmla="*/ 617321 w 617321"/>
                <a:gd name="connsiteY2" fmla="*/ 85619 h 85619"/>
                <a:gd name="connsiteX3" fmla="*/ 0 w 617321"/>
                <a:gd name="connsiteY3" fmla="*/ 75118 h 85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7321" h="85619">
                  <a:moveTo>
                    <a:pt x="0" y="0"/>
                  </a:moveTo>
                  <a:lnTo>
                    <a:pt x="617321" y="10502"/>
                  </a:lnTo>
                  <a:lnTo>
                    <a:pt x="617321" y="85619"/>
                  </a:lnTo>
                  <a:lnTo>
                    <a:pt x="0" y="75118"/>
                  </a:lnTo>
                  <a:close/>
                </a:path>
              </a:pathLst>
            </a:custGeom>
            <a:gradFill>
              <a:gsLst>
                <a:gs pos="0">
                  <a:srgbClr val="4C4C91"/>
                </a:gs>
                <a:gs pos="100000">
                  <a:srgbClr val="7F49C3"/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1211580" y="5280660"/>
              <a:ext cx="1493825" cy="1287780"/>
            </a:xfrm>
            <a:custGeom>
              <a:avLst/>
              <a:gdLst>
                <a:gd name="connsiteX0" fmla="*/ 369722 w 1493825"/>
                <a:gd name="connsiteY0" fmla="*/ 72390 h 1287780"/>
                <a:gd name="connsiteX1" fmla="*/ 83972 w 1493825"/>
                <a:gd name="connsiteY1" fmla="*/ 643890 h 1287780"/>
                <a:gd name="connsiteX2" fmla="*/ 369722 w 1493825"/>
                <a:gd name="connsiteY2" fmla="*/ 1215390 h 1287780"/>
                <a:gd name="connsiteX3" fmla="*/ 1124102 w 1493825"/>
                <a:gd name="connsiteY3" fmla="*/ 1215390 h 1287780"/>
                <a:gd name="connsiteX4" fmla="*/ 1409852 w 1493825"/>
                <a:gd name="connsiteY4" fmla="*/ 643890 h 1287780"/>
                <a:gd name="connsiteX5" fmla="*/ 1124102 w 1493825"/>
                <a:gd name="connsiteY5" fmla="*/ 72390 h 1287780"/>
                <a:gd name="connsiteX6" fmla="*/ 321945 w 1493825"/>
                <a:gd name="connsiteY6" fmla="*/ 0 h 1287780"/>
                <a:gd name="connsiteX7" fmla="*/ 1171880 w 1493825"/>
                <a:gd name="connsiteY7" fmla="*/ 0 h 1287780"/>
                <a:gd name="connsiteX8" fmla="*/ 1493825 w 1493825"/>
                <a:gd name="connsiteY8" fmla="*/ 643890 h 1287780"/>
                <a:gd name="connsiteX9" fmla="*/ 1171880 w 1493825"/>
                <a:gd name="connsiteY9" fmla="*/ 1287780 h 1287780"/>
                <a:gd name="connsiteX10" fmla="*/ 321945 w 1493825"/>
                <a:gd name="connsiteY10" fmla="*/ 1287780 h 1287780"/>
                <a:gd name="connsiteX11" fmla="*/ 0 w 1493825"/>
                <a:gd name="connsiteY11" fmla="*/ 643890 h 1287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93825" h="1287780">
                  <a:moveTo>
                    <a:pt x="369722" y="72390"/>
                  </a:moveTo>
                  <a:lnTo>
                    <a:pt x="83972" y="643890"/>
                  </a:lnTo>
                  <a:lnTo>
                    <a:pt x="369722" y="1215390"/>
                  </a:lnTo>
                  <a:lnTo>
                    <a:pt x="1124102" y="1215390"/>
                  </a:lnTo>
                  <a:lnTo>
                    <a:pt x="1409852" y="643890"/>
                  </a:lnTo>
                  <a:lnTo>
                    <a:pt x="1124102" y="72390"/>
                  </a:lnTo>
                  <a:close/>
                  <a:moveTo>
                    <a:pt x="321945" y="0"/>
                  </a:moveTo>
                  <a:lnTo>
                    <a:pt x="1171880" y="0"/>
                  </a:lnTo>
                  <a:lnTo>
                    <a:pt x="1493825" y="643890"/>
                  </a:lnTo>
                  <a:lnTo>
                    <a:pt x="1171880" y="1287780"/>
                  </a:lnTo>
                  <a:lnTo>
                    <a:pt x="321945" y="1287780"/>
                  </a:lnTo>
                  <a:lnTo>
                    <a:pt x="0" y="643890"/>
                  </a:lnTo>
                  <a:close/>
                </a:path>
              </a:pathLst>
            </a:custGeom>
            <a:gradFill>
              <a:gsLst>
                <a:gs pos="0">
                  <a:srgbClr val="C66CD7"/>
                </a:gs>
                <a:gs pos="61000">
                  <a:srgbClr val="7243C0"/>
                </a:gs>
                <a:gs pos="83000">
                  <a:srgbClr val="4E32B8"/>
                </a:gs>
                <a:gs pos="100000">
                  <a:srgbClr val="3524A4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 14"/>
            <p:cNvSpPr/>
            <p:nvPr/>
          </p:nvSpPr>
          <p:spPr>
            <a:xfrm rot="20264943">
              <a:off x="1192778" y="5705276"/>
              <a:ext cx="892481" cy="92372"/>
            </a:xfrm>
            <a:custGeom>
              <a:avLst/>
              <a:gdLst>
                <a:gd name="connsiteX0" fmla="*/ 0 w 617321"/>
                <a:gd name="connsiteY0" fmla="*/ 0 h 85619"/>
                <a:gd name="connsiteX1" fmla="*/ 617321 w 617321"/>
                <a:gd name="connsiteY1" fmla="*/ 10502 h 85619"/>
                <a:gd name="connsiteX2" fmla="*/ 617321 w 617321"/>
                <a:gd name="connsiteY2" fmla="*/ 85619 h 85619"/>
                <a:gd name="connsiteX3" fmla="*/ 0 w 617321"/>
                <a:gd name="connsiteY3" fmla="*/ 75118 h 85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7321" h="85619">
                  <a:moveTo>
                    <a:pt x="0" y="0"/>
                  </a:moveTo>
                  <a:lnTo>
                    <a:pt x="617321" y="10502"/>
                  </a:lnTo>
                  <a:lnTo>
                    <a:pt x="617321" y="85619"/>
                  </a:lnTo>
                  <a:lnTo>
                    <a:pt x="0" y="751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D49C3"/>
                </a:gs>
                <a:gs pos="100000">
                  <a:srgbClr val="9F59CC"/>
                </a:gs>
              </a:gsLst>
              <a:lin ang="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 rot="1535428">
              <a:off x="1996060" y="5713849"/>
              <a:ext cx="676753" cy="89910"/>
            </a:xfrm>
            <a:custGeom>
              <a:avLst/>
              <a:gdLst>
                <a:gd name="connsiteX0" fmla="*/ 0 w 617321"/>
                <a:gd name="connsiteY0" fmla="*/ 0 h 85619"/>
                <a:gd name="connsiteX1" fmla="*/ 617321 w 617321"/>
                <a:gd name="connsiteY1" fmla="*/ 10502 h 85619"/>
                <a:gd name="connsiteX2" fmla="*/ 617321 w 617321"/>
                <a:gd name="connsiteY2" fmla="*/ 85619 h 85619"/>
                <a:gd name="connsiteX3" fmla="*/ 0 w 617321"/>
                <a:gd name="connsiteY3" fmla="*/ 75118 h 85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7321" h="85619">
                  <a:moveTo>
                    <a:pt x="0" y="0"/>
                  </a:moveTo>
                  <a:lnTo>
                    <a:pt x="617321" y="10502"/>
                  </a:lnTo>
                  <a:lnTo>
                    <a:pt x="617321" y="85619"/>
                  </a:lnTo>
                  <a:lnTo>
                    <a:pt x="0" y="75118"/>
                  </a:lnTo>
                  <a:close/>
                </a:path>
              </a:pathLst>
            </a:custGeom>
            <a:gradFill>
              <a:gsLst>
                <a:gs pos="0">
                  <a:srgbClr val="A25BCE"/>
                </a:gs>
                <a:gs pos="100000">
                  <a:srgbClr val="804AC4"/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613410" y="4972050"/>
              <a:ext cx="1493825" cy="1287780"/>
            </a:xfrm>
            <a:custGeom>
              <a:avLst/>
              <a:gdLst>
                <a:gd name="connsiteX0" fmla="*/ 369722 w 1493825"/>
                <a:gd name="connsiteY0" fmla="*/ 72390 h 1287780"/>
                <a:gd name="connsiteX1" fmla="*/ 83972 w 1493825"/>
                <a:gd name="connsiteY1" fmla="*/ 643890 h 1287780"/>
                <a:gd name="connsiteX2" fmla="*/ 369722 w 1493825"/>
                <a:gd name="connsiteY2" fmla="*/ 1215390 h 1287780"/>
                <a:gd name="connsiteX3" fmla="*/ 1124102 w 1493825"/>
                <a:gd name="connsiteY3" fmla="*/ 1215390 h 1287780"/>
                <a:gd name="connsiteX4" fmla="*/ 1409852 w 1493825"/>
                <a:gd name="connsiteY4" fmla="*/ 643890 h 1287780"/>
                <a:gd name="connsiteX5" fmla="*/ 1124102 w 1493825"/>
                <a:gd name="connsiteY5" fmla="*/ 72390 h 1287780"/>
                <a:gd name="connsiteX6" fmla="*/ 321945 w 1493825"/>
                <a:gd name="connsiteY6" fmla="*/ 0 h 1287780"/>
                <a:gd name="connsiteX7" fmla="*/ 1171880 w 1493825"/>
                <a:gd name="connsiteY7" fmla="*/ 0 h 1287780"/>
                <a:gd name="connsiteX8" fmla="*/ 1493825 w 1493825"/>
                <a:gd name="connsiteY8" fmla="*/ 643890 h 1287780"/>
                <a:gd name="connsiteX9" fmla="*/ 1171880 w 1493825"/>
                <a:gd name="connsiteY9" fmla="*/ 1287780 h 1287780"/>
                <a:gd name="connsiteX10" fmla="*/ 321945 w 1493825"/>
                <a:gd name="connsiteY10" fmla="*/ 1287780 h 1287780"/>
                <a:gd name="connsiteX11" fmla="*/ 0 w 1493825"/>
                <a:gd name="connsiteY11" fmla="*/ 643890 h 1287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93825" h="1287780">
                  <a:moveTo>
                    <a:pt x="369722" y="72390"/>
                  </a:moveTo>
                  <a:lnTo>
                    <a:pt x="83972" y="643890"/>
                  </a:lnTo>
                  <a:lnTo>
                    <a:pt x="369722" y="1215390"/>
                  </a:lnTo>
                  <a:lnTo>
                    <a:pt x="1124102" y="1215390"/>
                  </a:lnTo>
                  <a:lnTo>
                    <a:pt x="1409852" y="643890"/>
                  </a:lnTo>
                  <a:lnTo>
                    <a:pt x="1124102" y="72390"/>
                  </a:lnTo>
                  <a:close/>
                  <a:moveTo>
                    <a:pt x="321945" y="0"/>
                  </a:moveTo>
                  <a:lnTo>
                    <a:pt x="1171880" y="0"/>
                  </a:lnTo>
                  <a:lnTo>
                    <a:pt x="1493825" y="643890"/>
                  </a:lnTo>
                  <a:lnTo>
                    <a:pt x="1171880" y="1287780"/>
                  </a:lnTo>
                  <a:lnTo>
                    <a:pt x="321945" y="1287780"/>
                  </a:lnTo>
                  <a:lnTo>
                    <a:pt x="0" y="643890"/>
                  </a:lnTo>
                  <a:close/>
                </a:path>
              </a:pathLst>
            </a:custGeom>
            <a:gradFill>
              <a:gsLst>
                <a:gs pos="0">
                  <a:srgbClr val="1CCBDD"/>
                </a:gs>
                <a:gs pos="61000">
                  <a:srgbClr val="3785B4"/>
                </a:gs>
                <a:gs pos="83000">
                  <a:srgbClr val="455F9D"/>
                </a:gs>
                <a:gs pos="100000">
                  <a:srgbClr val="4E468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649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引用">
  <a:themeElements>
    <a:clrScheme name="自定义 3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21048A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引用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TM03457503[[fn=引用]]</Template>
  <TotalTime>327</TotalTime>
  <Words>15</Words>
  <Application>Microsoft Office PowerPoint</Application>
  <PresentationFormat>宽屏</PresentationFormat>
  <Paragraphs>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等线</vt:lpstr>
      <vt:lpstr>Century Gothic</vt:lpstr>
      <vt:lpstr>Colonna MT</vt:lpstr>
      <vt:lpstr>Edwardian Script ITC</vt:lpstr>
      <vt:lpstr>Times New Roman</vt:lpstr>
      <vt:lpstr>Wingdings 2</vt:lpstr>
      <vt:lpstr>宋体</vt:lpstr>
      <vt:lpstr>引用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Boarding &amp; Disembarking</dc:title>
  <dc:creator>Allan</dc:creator>
  <cp:lastModifiedBy>Allan</cp:lastModifiedBy>
  <cp:revision>10</cp:revision>
  <dcterms:created xsi:type="dcterms:W3CDTF">2022-04-09T13:58:34Z</dcterms:created>
  <dcterms:modified xsi:type="dcterms:W3CDTF">2022-04-17T13:50:55Z</dcterms:modified>
</cp:coreProperties>
</file>