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38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9EB67-D471-4AAA-966B-82A8A9DB4982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07351-DFF5-46A5-8276-46FD1071D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150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07351-DFF5-46A5-8276-46FD1071D81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21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85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893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572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562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96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88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2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43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7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08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10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03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23CA0D0-9D1B-42F3-82CF-0268705346EB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8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23CA0D0-9D1B-42F3-82CF-0268705346EB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732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38271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IMMC 22768821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Shanghai Experimental School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stOOrz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Math Modelling Group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97307B-5ED6-4B1B-B2F7-584C6C985F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2959417"/>
            <a:ext cx="2362200" cy="18911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7F5C175-DD2B-4B4A-BC5D-92D640935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700" y="4982482"/>
            <a:ext cx="1168400" cy="122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44956"/>
      </p:ext>
    </p:extLst>
  </p:cSld>
  <p:clrMapOvr>
    <a:masterClrMapping/>
  </p:clrMapOvr>
</p:sld>
</file>

<file path=ppt/theme/theme1.xml><?xml version="1.0" encoding="utf-8"?>
<a:theme xmlns:a="http://schemas.openxmlformats.org/drawingml/2006/main" name="引用">
  <a:themeElements>
    <a:clrScheme name="自定义 3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21048A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引用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319</TotalTime>
  <Words>13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Century Gothic</vt:lpstr>
      <vt:lpstr>Times New Roman</vt:lpstr>
      <vt:lpstr>Wingdings 2</vt:lpstr>
      <vt:lpstr>引用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Boarding &amp; Disembarking</dc:title>
  <dc:creator>Allan</dc:creator>
  <cp:lastModifiedBy>lijh</cp:lastModifiedBy>
  <cp:revision>8</cp:revision>
  <dcterms:created xsi:type="dcterms:W3CDTF">2022-04-09T13:58:34Z</dcterms:created>
  <dcterms:modified xsi:type="dcterms:W3CDTF">2022-04-17T13:05:00Z</dcterms:modified>
</cp:coreProperties>
</file>