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4AC4"/>
    <a:srgbClr val="9F59CC"/>
    <a:srgbClr val="7D49C3"/>
    <a:srgbClr val="4C4C91"/>
    <a:srgbClr val="5A287C"/>
    <a:srgbClr val="3E3975"/>
    <a:srgbClr val="7F49C3"/>
    <a:srgbClr val="A25BCE"/>
    <a:srgbClr val="4E478F"/>
    <a:srgbClr val="2AA1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920" y="-11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31AB-9602-4CE7-9D9E-9844BB026C2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769E-7ED3-47DB-A55F-6E6210D41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11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31AB-9602-4CE7-9D9E-9844BB026C2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769E-7ED3-47DB-A55F-6E6210D41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94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31AB-9602-4CE7-9D9E-9844BB026C2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769E-7ED3-47DB-A55F-6E6210D41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35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31AB-9602-4CE7-9D9E-9844BB026C2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769E-7ED3-47DB-A55F-6E6210D41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76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31AB-9602-4CE7-9D9E-9844BB026C2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769E-7ED3-47DB-A55F-6E6210D41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32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31AB-9602-4CE7-9D9E-9844BB026C2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769E-7ED3-47DB-A55F-6E6210D41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36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31AB-9602-4CE7-9D9E-9844BB026C2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769E-7ED3-47DB-A55F-6E6210D41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04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31AB-9602-4CE7-9D9E-9844BB026C2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769E-7ED3-47DB-A55F-6E6210D41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07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31AB-9602-4CE7-9D9E-9844BB026C2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769E-7ED3-47DB-A55F-6E6210D41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21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31AB-9602-4CE7-9D9E-9844BB026C2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769E-7ED3-47DB-A55F-6E6210D41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435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31AB-9602-4CE7-9D9E-9844BB026C2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769E-7ED3-47DB-A55F-6E6210D41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77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131AB-9602-4CE7-9D9E-9844BB026C2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5769E-7ED3-47DB-A55F-6E6210D41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09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 rot="1535428">
            <a:off x="783208" y="4984730"/>
            <a:ext cx="617321" cy="85619"/>
          </a:xfrm>
          <a:custGeom>
            <a:avLst/>
            <a:gdLst>
              <a:gd name="connsiteX0" fmla="*/ 0 w 617321"/>
              <a:gd name="connsiteY0" fmla="*/ 0 h 85619"/>
              <a:gd name="connsiteX1" fmla="*/ 617321 w 617321"/>
              <a:gd name="connsiteY1" fmla="*/ 10502 h 85619"/>
              <a:gd name="connsiteX2" fmla="*/ 617321 w 617321"/>
              <a:gd name="connsiteY2" fmla="*/ 85619 h 85619"/>
              <a:gd name="connsiteX3" fmla="*/ 0 w 617321"/>
              <a:gd name="connsiteY3" fmla="*/ 75118 h 8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321" h="85619">
                <a:moveTo>
                  <a:pt x="0" y="0"/>
                </a:moveTo>
                <a:lnTo>
                  <a:pt x="617321" y="10502"/>
                </a:lnTo>
                <a:lnTo>
                  <a:pt x="617321" y="85619"/>
                </a:lnTo>
                <a:lnTo>
                  <a:pt x="0" y="75118"/>
                </a:lnTo>
                <a:close/>
              </a:path>
            </a:pathLst>
          </a:custGeom>
          <a:gradFill>
            <a:gsLst>
              <a:gs pos="0">
                <a:srgbClr val="1EC5D9"/>
              </a:gs>
              <a:gs pos="100000">
                <a:srgbClr val="27A8C7"/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4550090">
            <a:off x="997391" y="5576602"/>
            <a:ext cx="989057" cy="82483"/>
          </a:xfrm>
          <a:custGeom>
            <a:avLst/>
            <a:gdLst>
              <a:gd name="connsiteX0" fmla="*/ 0 w 617321"/>
              <a:gd name="connsiteY0" fmla="*/ 0 h 85619"/>
              <a:gd name="connsiteX1" fmla="*/ 617321 w 617321"/>
              <a:gd name="connsiteY1" fmla="*/ 10502 h 85619"/>
              <a:gd name="connsiteX2" fmla="*/ 617321 w 617321"/>
              <a:gd name="connsiteY2" fmla="*/ 85619 h 85619"/>
              <a:gd name="connsiteX3" fmla="*/ 0 w 617321"/>
              <a:gd name="connsiteY3" fmla="*/ 75118 h 8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321" h="85619">
                <a:moveTo>
                  <a:pt x="0" y="0"/>
                </a:moveTo>
                <a:lnTo>
                  <a:pt x="617321" y="10502"/>
                </a:lnTo>
                <a:lnTo>
                  <a:pt x="617321" y="85619"/>
                </a:lnTo>
                <a:lnTo>
                  <a:pt x="0" y="75118"/>
                </a:lnTo>
                <a:close/>
              </a:path>
            </a:pathLst>
          </a:custGeom>
          <a:gradFill flip="none" rotWithShape="1">
            <a:gsLst>
              <a:gs pos="0">
                <a:srgbClr val="2AA1C3"/>
              </a:gs>
              <a:gs pos="100000">
                <a:srgbClr val="4E478F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 rot="1535428">
            <a:off x="493648" y="5556230"/>
            <a:ext cx="617321" cy="85619"/>
          </a:xfrm>
          <a:custGeom>
            <a:avLst/>
            <a:gdLst>
              <a:gd name="connsiteX0" fmla="*/ 0 w 617321"/>
              <a:gd name="connsiteY0" fmla="*/ 0 h 85619"/>
              <a:gd name="connsiteX1" fmla="*/ 617321 w 617321"/>
              <a:gd name="connsiteY1" fmla="*/ 10502 h 85619"/>
              <a:gd name="connsiteX2" fmla="*/ 617321 w 617321"/>
              <a:gd name="connsiteY2" fmla="*/ 85619 h 85619"/>
              <a:gd name="connsiteX3" fmla="*/ 0 w 617321"/>
              <a:gd name="connsiteY3" fmla="*/ 75118 h 8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321" h="85619">
                <a:moveTo>
                  <a:pt x="0" y="0"/>
                </a:moveTo>
                <a:lnTo>
                  <a:pt x="617321" y="10502"/>
                </a:lnTo>
                <a:lnTo>
                  <a:pt x="617321" y="85619"/>
                </a:lnTo>
                <a:lnTo>
                  <a:pt x="0" y="75118"/>
                </a:lnTo>
                <a:close/>
              </a:path>
            </a:pathLst>
          </a:custGeom>
          <a:gradFill>
            <a:gsLst>
              <a:gs pos="0">
                <a:srgbClr val="A25BCE"/>
              </a:gs>
              <a:gs pos="100000">
                <a:srgbClr val="7F49C3"/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1535428">
            <a:off x="1601139" y="6165339"/>
            <a:ext cx="617321" cy="85619"/>
          </a:xfrm>
          <a:custGeom>
            <a:avLst/>
            <a:gdLst>
              <a:gd name="connsiteX0" fmla="*/ 0 w 617321"/>
              <a:gd name="connsiteY0" fmla="*/ 0 h 85619"/>
              <a:gd name="connsiteX1" fmla="*/ 617321 w 617321"/>
              <a:gd name="connsiteY1" fmla="*/ 10502 h 85619"/>
              <a:gd name="connsiteX2" fmla="*/ 617321 w 617321"/>
              <a:gd name="connsiteY2" fmla="*/ 85619 h 85619"/>
              <a:gd name="connsiteX3" fmla="*/ 0 w 617321"/>
              <a:gd name="connsiteY3" fmla="*/ 75118 h 8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321" h="85619">
                <a:moveTo>
                  <a:pt x="0" y="0"/>
                </a:moveTo>
                <a:lnTo>
                  <a:pt x="617321" y="10502"/>
                </a:lnTo>
                <a:lnTo>
                  <a:pt x="617321" y="85619"/>
                </a:lnTo>
                <a:lnTo>
                  <a:pt x="0" y="75118"/>
                </a:lnTo>
                <a:close/>
              </a:path>
            </a:pathLst>
          </a:custGeom>
          <a:gradFill>
            <a:gsLst>
              <a:gs pos="0">
                <a:srgbClr val="4C4C91"/>
              </a:gs>
              <a:gs pos="100000">
                <a:srgbClr val="7F49C3"/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1059180" y="5128260"/>
            <a:ext cx="1493825" cy="1287780"/>
          </a:xfrm>
          <a:custGeom>
            <a:avLst/>
            <a:gdLst>
              <a:gd name="connsiteX0" fmla="*/ 369722 w 1493825"/>
              <a:gd name="connsiteY0" fmla="*/ 72390 h 1287780"/>
              <a:gd name="connsiteX1" fmla="*/ 83972 w 1493825"/>
              <a:gd name="connsiteY1" fmla="*/ 643890 h 1287780"/>
              <a:gd name="connsiteX2" fmla="*/ 369722 w 1493825"/>
              <a:gd name="connsiteY2" fmla="*/ 1215390 h 1287780"/>
              <a:gd name="connsiteX3" fmla="*/ 1124102 w 1493825"/>
              <a:gd name="connsiteY3" fmla="*/ 1215390 h 1287780"/>
              <a:gd name="connsiteX4" fmla="*/ 1409852 w 1493825"/>
              <a:gd name="connsiteY4" fmla="*/ 643890 h 1287780"/>
              <a:gd name="connsiteX5" fmla="*/ 1124102 w 1493825"/>
              <a:gd name="connsiteY5" fmla="*/ 72390 h 1287780"/>
              <a:gd name="connsiteX6" fmla="*/ 321945 w 1493825"/>
              <a:gd name="connsiteY6" fmla="*/ 0 h 1287780"/>
              <a:gd name="connsiteX7" fmla="*/ 1171880 w 1493825"/>
              <a:gd name="connsiteY7" fmla="*/ 0 h 1287780"/>
              <a:gd name="connsiteX8" fmla="*/ 1493825 w 1493825"/>
              <a:gd name="connsiteY8" fmla="*/ 643890 h 1287780"/>
              <a:gd name="connsiteX9" fmla="*/ 1171880 w 1493825"/>
              <a:gd name="connsiteY9" fmla="*/ 1287780 h 1287780"/>
              <a:gd name="connsiteX10" fmla="*/ 321945 w 1493825"/>
              <a:gd name="connsiteY10" fmla="*/ 1287780 h 1287780"/>
              <a:gd name="connsiteX11" fmla="*/ 0 w 1493825"/>
              <a:gd name="connsiteY11" fmla="*/ 643890 h 1287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93825" h="1287780">
                <a:moveTo>
                  <a:pt x="369722" y="72390"/>
                </a:moveTo>
                <a:lnTo>
                  <a:pt x="83972" y="643890"/>
                </a:lnTo>
                <a:lnTo>
                  <a:pt x="369722" y="1215390"/>
                </a:lnTo>
                <a:lnTo>
                  <a:pt x="1124102" y="1215390"/>
                </a:lnTo>
                <a:lnTo>
                  <a:pt x="1409852" y="643890"/>
                </a:lnTo>
                <a:lnTo>
                  <a:pt x="1124102" y="72390"/>
                </a:lnTo>
                <a:close/>
                <a:moveTo>
                  <a:pt x="321945" y="0"/>
                </a:moveTo>
                <a:lnTo>
                  <a:pt x="1171880" y="0"/>
                </a:lnTo>
                <a:lnTo>
                  <a:pt x="1493825" y="643890"/>
                </a:lnTo>
                <a:lnTo>
                  <a:pt x="1171880" y="1287780"/>
                </a:lnTo>
                <a:lnTo>
                  <a:pt x="321945" y="1287780"/>
                </a:lnTo>
                <a:lnTo>
                  <a:pt x="0" y="643890"/>
                </a:lnTo>
                <a:close/>
              </a:path>
            </a:pathLst>
          </a:custGeom>
          <a:gradFill>
            <a:gsLst>
              <a:gs pos="0">
                <a:srgbClr val="C66CD7"/>
              </a:gs>
              <a:gs pos="61000">
                <a:srgbClr val="7243C0"/>
              </a:gs>
              <a:gs pos="83000">
                <a:srgbClr val="4E32B8"/>
              </a:gs>
              <a:gs pos="100000">
                <a:srgbClr val="3524A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 rot="20264943">
            <a:off x="1040378" y="5552876"/>
            <a:ext cx="892481" cy="92372"/>
          </a:xfrm>
          <a:custGeom>
            <a:avLst/>
            <a:gdLst>
              <a:gd name="connsiteX0" fmla="*/ 0 w 617321"/>
              <a:gd name="connsiteY0" fmla="*/ 0 h 85619"/>
              <a:gd name="connsiteX1" fmla="*/ 617321 w 617321"/>
              <a:gd name="connsiteY1" fmla="*/ 10502 h 85619"/>
              <a:gd name="connsiteX2" fmla="*/ 617321 w 617321"/>
              <a:gd name="connsiteY2" fmla="*/ 85619 h 85619"/>
              <a:gd name="connsiteX3" fmla="*/ 0 w 617321"/>
              <a:gd name="connsiteY3" fmla="*/ 75118 h 8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321" h="85619">
                <a:moveTo>
                  <a:pt x="0" y="0"/>
                </a:moveTo>
                <a:lnTo>
                  <a:pt x="617321" y="10502"/>
                </a:lnTo>
                <a:lnTo>
                  <a:pt x="617321" y="85619"/>
                </a:lnTo>
                <a:lnTo>
                  <a:pt x="0" y="75118"/>
                </a:lnTo>
                <a:close/>
              </a:path>
            </a:pathLst>
          </a:custGeom>
          <a:gradFill flip="none" rotWithShape="1">
            <a:gsLst>
              <a:gs pos="0">
                <a:srgbClr val="7D49C3"/>
              </a:gs>
              <a:gs pos="100000">
                <a:srgbClr val="9F59CC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1535428">
            <a:off x="1843660" y="5561449"/>
            <a:ext cx="676753" cy="89910"/>
          </a:xfrm>
          <a:custGeom>
            <a:avLst/>
            <a:gdLst>
              <a:gd name="connsiteX0" fmla="*/ 0 w 617321"/>
              <a:gd name="connsiteY0" fmla="*/ 0 h 85619"/>
              <a:gd name="connsiteX1" fmla="*/ 617321 w 617321"/>
              <a:gd name="connsiteY1" fmla="*/ 10502 h 85619"/>
              <a:gd name="connsiteX2" fmla="*/ 617321 w 617321"/>
              <a:gd name="connsiteY2" fmla="*/ 85619 h 85619"/>
              <a:gd name="connsiteX3" fmla="*/ 0 w 617321"/>
              <a:gd name="connsiteY3" fmla="*/ 75118 h 8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321" h="85619">
                <a:moveTo>
                  <a:pt x="0" y="0"/>
                </a:moveTo>
                <a:lnTo>
                  <a:pt x="617321" y="10502"/>
                </a:lnTo>
                <a:lnTo>
                  <a:pt x="617321" y="85619"/>
                </a:lnTo>
                <a:lnTo>
                  <a:pt x="0" y="75118"/>
                </a:lnTo>
                <a:close/>
              </a:path>
            </a:pathLst>
          </a:custGeom>
          <a:gradFill>
            <a:gsLst>
              <a:gs pos="0">
                <a:srgbClr val="A25BCE"/>
              </a:gs>
              <a:gs pos="100000">
                <a:srgbClr val="804AC4"/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461010" y="4819650"/>
            <a:ext cx="1493825" cy="1287780"/>
          </a:xfrm>
          <a:custGeom>
            <a:avLst/>
            <a:gdLst>
              <a:gd name="connsiteX0" fmla="*/ 369722 w 1493825"/>
              <a:gd name="connsiteY0" fmla="*/ 72390 h 1287780"/>
              <a:gd name="connsiteX1" fmla="*/ 83972 w 1493825"/>
              <a:gd name="connsiteY1" fmla="*/ 643890 h 1287780"/>
              <a:gd name="connsiteX2" fmla="*/ 369722 w 1493825"/>
              <a:gd name="connsiteY2" fmla="*/ 1215390 h 1287780"/>
              <a:gd name="connsiteX3" fmla="*/ 1124102 w 1493825"/>
              <a:gd name="connsiteY3" fmla="*/ 1215390 h 1287780"/>
              <a:gd name="connsiteX4" fmla="*/ 1409852 w 1493825"/>
              <a:gd name="connsiteY4" fmla="*/ 643890 h 1287780"/>
              <a:gd name="connsiteX5" fmla="*/ 1124102 w 1493825"/>
              <a:gd name="connsiteY5" fmla="*/ 72390 h 1287780"/>
              <a:gd name="connsiteX6" fmla="*/ 321945 w 1493825"/>
              <a:gd name="connsiteY6" fmla="*/ 0 h 1287780"/>
              <a:gd name="connsiteX7" fmla="*/ 1171880 w 1493825"/>
              <a:gd name="connsiteY7" fmla="*/ 0 h 1287780"/>
              <a:gd name="connsiteX8" fmla="*/ 1493825 w 1493825"/>
              <a:gd name="connsiteY8" fmla="*/ 643890 h 1287780"/>
              <a:gd name="connsiteX9" fmla="*/ 1171880 w 1493825"/>
              <a:gd name="connsiteY9" fmla="*/ 1287780 h 1287780"/>
              <a:gd name="connsiteX10" fmla="*/ 321945 w 1493825"/>
              <a:gd name="connsiteY10" fmla="*/ 1287780 h 1287780"/>
              <a:gd name="connsiteX11" fmla="*/ 0 w 1493825"/>
              <a:gd name="connsiteY11" fmla="*/ 643890 h 1287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93825" h="1287780">
                <a:moveTo>
                  <a:pt x="369722" y="72390"/>
                </a:moveTo>
                <a:lnTo>
                  <a:pt x="83972" y="643890"/>
                </a:lnTo>
                <a:lnTo>
                  <a:pt x="369722" y="1215390"/>
                </a:lnTo>
                <a:lnTo>
                  <a:pt x="1124102" y="1215390"/>
                </a:lnTo>
                <a:lnTo>
                  <a:pt x="1409852" y="643890"/>
                </a:lnTo>
                <a:lnTo>
                  <a:pt x="1124102" y="72390"/>
                </a:lnTo>
                <a:close/>
                <a:moveTo>
                  <a:pt x="321945" y="0"/>
                </a:moveTo>
                <a:lnTo>
                  <a:pt x="1171880" y="0"/>
                </a:lnTo>
                <a:lnTo>
                  <a:pt x="1493825" y="643890"/>
                </a:lnTo>
                <a:lnTo>
                  <a:pt x="1171880" y="1287780"/>
                </a:lnTo>
                <a:lnTo>
                  <a:pt x="321945" y="1287780"/>
                </a:lnTo>
                <a:lnTo>
                  <a:pt x="0" y="643890"/>
                </a:lnTo>
                <a:close/>
              </a:path>
            </a:pathLst>
          </a:custGeom>
          <a:gradFill>
            <a:gsLst>
              <a:gs pos="0">
                <a:srgbClr val="1CCBDD"/>
              </a:gs>
              <a:gs pos="61000">
                <a:srgbClr val="3785B4"/>
              </a:gs>
              <a:gs pos="83000">
                <a:srgbClr val="455F9D"/>
              </a:gs>
              <a:gs pos="100000">
                <a:srgbClr val="4E468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5034453" y="2225317"/>
            <a:ext cx="2091995" cy="1596390"/>
            <a:chOff x="613410" y="4972050"/>
            <a:chExt cx="2091995" cy="1596390"/>
          </a:xfrm>
        </p:grpSpPr>
        <p:sp>
          <p:nvSpPr>
            <p:cNvPr id="25" name="任意多边形 24"/>
            <p:cNvSpPr/>
            <p:nvPr/>
          </p:nvSpPr>
          <p:spPr>
            <a:xfrm rot="1535428">
              <a:off x="935608" y="5137130"/>
              <a:ext cx="617321" cy="85619"/>
            </a:xfrm>
            <a:custGeom>
              <a:avLst/>
              <a:gdLst>
                <a:gd name="connsiteX0" fmla="*/ 0 w 617321"/>
                <a:gd name="connsiteY0" fmla="*/ 0 h 85619"/>
                <a:gd name="connsiteX1" fmla="*/ 617321 w 617321"/>
                <a:gd name="connsiteY1" fmla="*/ 10502 h 85619"/>
                <a:gd name="connsiteX2" fmla="*/ 617321 w 617321"/>
                <a:gd name="connsiteY2" fmla="*/ 85619 h 85619"/>
                <a:gd name="connsiteX3" fmla="*/ 0 w 617321"/>
                <a:gd name="connsiteY3" fmla="*/ 75118 h 8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7321" h="85619">
                  <a:moveTo>
                    <a:pt x="0" y="0"/>
                  </a:moveTo>
                  <a:lnTo>
                    <a:pt x="617321" y="10502"/>
                  </a:lnTo>
                  <a:lnTo>
                    <a:pt x="617321" y="85619"/>
                  </a:lnTo>
                  <a:lnTo>
                    <a:pt x="0" y="75118"/>
                  </a:lnTo>
                  <a:close/>
                </a:path>
              </a:pathLst>
            </a:custGeom>
            <a:gradFill>
              <a:gsLst>
                <a:gs pos="0">
                  <a:srgbClr val="1EC5D9"/>
                </a:gs>
                <a:gs pos="100000">
                  <a:srgbClr val="27A8C7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 rot="4550090">
              <a:off x="1149791" y="5729002"/>
              <a:ext cx="989057" cy="82483"/>
            </a:xfrm>
            <a:custGeom>
              <a:avLst/>
              <a:gdLst>
                <a:gd name="connsiteX0" fmla="*/ 0 w 617321"/>
                <a:gd name="connsiteY0" fmla="*/ 0 h 85619"/>
                <a:gd name="connsiteX1" fmla="*/ 617321 w 617321"/>
                <a:gd name="connsiteY1" fmla="*/ 10502 h 85619"/>
                <a:gd name="connsiteX2" fmla="*/ 617321 w 617321"/>
                <a:gd name="connsiteY2" fmla="*/ 85619 h 85619"/>
                <a:gd name="connsiteX3" fmla="*/ 0 w 617321"/>
                <a:gd name="connsiteY3" fmla="*/ 75118 h 8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7321" h="85619">
                  <a:moveTo>
                    <a:pt x="0" y="0"/>
                  </a:moveTo>
                  <a:lnTo>
                    <a:pt x="617321" y="10502"/>
                  </a:lnTo>
                  <a:lnTo>
                    <a:pt x="617321" y="85619"/>
                  </a:lnTo>
                  <a:lnTo>
                    <a:pt x="0" y="751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AA1C3"/>
                </a:gs>
                <a:gs pos="100000">
                  <a:srgbClr val="4E478F"/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 rot="1535428">
              <a:off x="646048" y="5708630"/>
              <a:ext cx="617321" cy="85619"/>
            </a:xfrm>
            <a:custGeom>
              <a:avLst/>
              <a:gdLst>
                <a:gd name="connsiteX0" fmla="*/ 0 w 617321"/>
                <a:gd name="connsiteY0" fmla="*/ 0 h 85619"/>
                <a:gd name="connsiteX1" fmla="*/ 617321 w 617321"/>
                <a:gd name="connsiteY1" fmla="*/ 10502 h 85619"/>
                <a:gd name="connsiteX2" fmla="*/ 617321 w 617321"/>
                <a:gd name="connsiteY2" fmla="*/ 85619 h 85619"/>
                <a:gd name="connsiteX3" fmla="*/ 0 w 617321"/>
                <a:gd name="connsiteY3" fmla="*/ 75118 h 8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7321" h="85619">
                  <a:moveTo>
                    <a:pt x="0" y="0"/>
                  </a:moveTo>
                  <a:lnTo>
                    <a:pt x="617321" y="10502"/>
                  </a:lnTo>
                  <a:lnTo>
                    <a:pt x="617321" y="85619"/>
                  </a:lnTo>
                  <a:lnTo>
                    <a:pt x="0" y="75118"/>
                  </a:lnTo>
                  <a:close/>
                </a:path>
              </a:pathLst>
            </a:custGeom>
            <a:gradFill>
              <a:gsLst>
                <a:gs pos="0">
                  <a:srgbClr val="A25BCE"/>
                </a:gs>
                <a:gs pos="100000">
                  <a:srgbClr val="7F49C3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1535428">
              <a:off x="1753539" y="6317739"/>
              <a:ext cx="617321" cy="85619"/>
            </a:xfrm>
            <a:custGeom>
              <a:avLst/>
              <a:gdLst>
                <a:gd name="connsiteX0" fmla="*/ 0 w 617321"/>
                <a:gd name="connsiteY0" fmla="*/ 0 h 85619"/>
                <a:gd name="connsiteX1" fmla="*/ 617321 w 617321"/>
                <a:gd name="connsiteY1" fmla="*/ 10502 h 85619"/>
                <a:gd name="connsiteX2" fmla="*/ 617321 w 617321"/>
                <a:gd name="connsiteY2" fmla="*/ 85619 h 85619"/>
                <a:gd name="connsiteX3" fmla="*/ 0 w 617321"/>
                <a:gd name="connsiteY3" fmla="*/ 75118 h 8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7321" h="85619">
                  <a:moveTo>
                    <a:pt x="0" y="0"/>
                  </a:moveTo>
                  <a:lnTo>
                    <a:pt x="617321" y="10502"/>
                  </a:lnTo>
                  <a:lnTo>
                    <a:pt x="617321" y="85619"/>
                  </a:lnTo>
                  <a:lnTo>
                    <a:pt x="0" y="75118"/>
                  </a:lnTo>
                  <a:close/>
                </a:path>
              </a:pathLst>
            </a:custGeom>
            <a:gradFill>
              <a:gsLst>
                <a:gs pos="0">
                  <a:srgbClr val="4C4C91"/>
                </a:gs>
                <a:gs pos="100000">
                  <a:srgbClr val="7F49C3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211580" y="5280660"/>
              <a:ext cx="1493825" cy="1287780"/>
            </a:xfrm>
            <a:custGeom>
              <a:avLst/>
              <a:gdLst>
                <a:gd name="connsiteX0" fmla="*/ 369722 w 1493825"/>
                <a:gd name="connsiteY0" fmla="*/ 72390 h 1287780"/>
                <a:gd name="connsiteX1" fmla="*/ 83972 w 1493825"/>
                <a:gd name="connsiteY1" fmla="*/ 643890 h 1287780"/>
                <a:gd name="connsiteX2" fmla="*/ 369722 w 1493825"/>
                <a:gd name="connsiteY2" fmla="*/ 1215390 h 1287780"/>
                <a:gd name="connsiteX3" fmla="*/ 1124102 w 1493825"/>
                <a:gd name="connsiteY3" fmla="*/ 1215390 h 1287780"/>
                <a:gd name="connsiteX4" fmla="*/ 1409852 w 1493825"/>
                <a:gd name="connsiteY4" fmla="*/ 643890 h 1287780"/>
                <a:gd name="connsiteX5" fmla="*/ 1124102 w 1493825"/>
                <a:gd name="connsiteY5" fmla="*/ 72390 h 1287780"/>
                <a:gd name="connsiteX6" fmla="*/ 321945 w 1493825"/>
                <a:gd name="connsiteY6" fmla="*/ 0 h 1287780"/>
                <a:gd name="connsiteX7" fmla="*/ 1171880 w 1493825"/>
                <a:gd name="connsiteY7" fmla="*/ 0 h 1287780"/>
                <a:gd name="connsiteX8" fmla="*/ 1493825 w 1493825"/>
                <a:gd name="connsiteY8" fmla="*/ 643890 h 1287780"/>
                <a:gd name="connsiteX9" fmla="*/ 1171880 w 1493825"/>
                <a:gd name="connsiteY9" fmla="*/ 1287780 h 1287780"/>
                <a:gd name="connsiteX10" fmla="*/ 321945 w 1493825"/>
                <a:gd name="connsiteY10" fmla="*/ 1287780 h 1287780"/>
                <a:gd name="connsiteX11" fmla="*/ 0 w 1493825"/>
                <a:gd name="connsiteY11" fmla="*/ 643890 h 1287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93825" h="1287780">
                  <a:moveTo>
                    <a:pt x="369722" y="72390"/>
                  </a:moveTo>
                  <a:lnTo>
                    <a:pt x="83972" y="643890"/>
                  </a:lnTo>
                  <a:lnTo>
                    <a:pt x="369722" y="1215390"/>
                  </a:lnTo>
                  <a:lnTo>
                    <a:pt x="1124102" y="1215390"/>
                  </a:lnTo>
                  <a:lnTo>
                    <a:pt x="1409852" y="643890"/>
                  </a:lnTo>
                  <a:lnTo>
                    <a:pt x="1124102" y="72390"/>
                  </a:lnTo>
                  <a:close/>
                  <a:moveTo>
                    <a:pt x="321945" y="0"/>
                  </a:moveTo>
                  <a:lnTo>
                    <a:pt x="1171880" y="0"/>
                  </a:lnTo>
                  <a:lnTo>
                    <a:pt x="1493825" y="643890"/>
                  </a:lnTo>
                  <a:lnTo>
                    <a:pt x="1171880" y="1287780"/>
                  </a:lnTo>
                  <a:lnTo>
                    <a:pt x="321945" y="1287780"/>
                  </a:lnTo>
                  <a:lnTo>
                    <a:pt x="0" y="643890"/>
                  </a:lnTo>
                  <a:close/>
                </a:path>
              </a:pathLst>
            </a:custGeom>
            <a:gradFill>
              <a:gsLst>
                <a:gs pos="0">
                  <a:srgbClr val="C66CD7"/>
                </a:gs>
                <a:gs pos="61000">
                  <a:srgbClr val="7243C0"/>
                </a:gs>
                <a:gs pos="83000">
                  <a:srgbClr val="4E32B8"/>
                </a:gs>
                <a:gs pos="100000">
                  <a:srgbClr val="3524A4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 rot="20264943">
              <a:off x="1192778" y="5705276"/>
              <a:ext cx="892481" cy="92372"/>
            </a:xfrm>
            <a:custGeom>
              <a:avLst/>
              <a:gdLst>
                <a:gd name="connsiteX0" fmla="*/ 0 w 617321"/>
                <a:gd name="connsiteY0" fmla="*/ 0 h 85619"/>
                <a:gd name="connsiteX1" fmla="*/ 617321 w 617321"/>
                <a:gd name="connsiteY1" fmla="*/ 10502 h 85619"/>
                <a:gd name="connsiteX2" fmla="*/ 617321 w 617321"/>
                <a:gd name="connsiteY2" fmla="*/ 85619 h 85619"/>
                <a:gd name="connsiteX3" fmla="*/ 0 w 617321"/>
                <a:gd name="connsiteY3" fmla="*/ 75118 h 8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7321" h="85619">
                  <a:moveTo>
                    <a:pt x="0" y="0"/>
                  </a:moveTo>
                  <a:lnTo>
                    <a:pt x="617321" y="10502"/>
                  </a:lnTo>
                  <a:lnTo>
                    <a:pt x="617321" y="85619"/>
                  </a:lnTo>
                  <a:lnTo>
                    <a:pt x="0" y="751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D49C3"/>
                </a:gs>
                <a:gs pos="100000">
                  <a:srgbClr val="9F59CC"/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 rot="1535428">
              <a:off x="1996060" y="5713849"/>
              <a:ext cx="676753" cy="89910"/>
            </a:xfrm>
            <a:custGeom>
              <a:avLst/>
              <a:gdLst>
                <a:gd name="connsiteX0" fmla="*/ 0 w 617321"/>
                <a:gd name="connsiteY0" fmla="*/ 0 h 85619"/>
                <a:gd name="connsiteX1" fmla="*/ 617321 w 617321"/>
                <a:gd name="connsiteY1" fmla="*/ 10502 h 85619"/>
                <a:gd name="connsiteX2" fmla="*/ 617321 w 617321"/>
                <a:gd name="connsiteY2" fmla="*/ 85619 h 85619"/>
                <a:gd name="connsiteX3" fmla="*/ 0 w 617321"/>
                <a:gd name="connsiteY3" fmla="*/ 75118 h 8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7321" h="85619">
                  <a:moveTo>
                    <a:pt x="0" y="0"/>
                  </a:moveTo>
                  <a:lnTo>
                    <a:pt x="617321" y="10502"/>
                  </a:lnTo>
                  <a:lnTo>
                    <a:pt x="617321" y="85619"/>
                  </a:lnTo>
                  <a:lnTo>
                    <a:pt x="0" y="75118"/>
                  </a:lnTo>
                  <a:close/>
                </a:path>
              </a:pathLst>
            </a:custGeom>
            <a:gradFill>
              <a:gsLst>
                <a:gs pos="0">
                  <a:srgbClr val="A25BCE"/>
                </a:gs>
                <a:gs pos="100000">
                  <a:srgbClr val="804AC4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613410" y="4972050"/>
              <a:ext cx="1493825" cy="1287780"/>
            </a:xfrm>
            <a:custGeom>
              <a:avLst/>
              <a:gdLst>
                <a:gd name="connsiteX0" fmla="*/ 369722 w 1493825"/>
                <a:gd name="connsiteY0" fmla="*/ 72390 h 1287780"/>
                <a:gd name="connsiteX1" fmla="*/ 83972 w 1493825"/>
                <a:gd name="connsiteY1" fmla="*/ 643890 h 1287780"/>
                <a:gd name="connsiteX2" fmla="*/ 369722 w 1493825"/>
                <a:gd name="connsiteY2" fmla="*/ 1215390 h 1287780"/>
                <a:gd name="connsiteX3" fmla="*/ 1124102 w 1493825"/>
                <a:gd name="connsiteY3" fmla="*/ 1215390 h 1287780"/>
                <a:gd name="connsiteX4" fmla="*/ 1409852 w 1493825"/>
                <a:gd name="connsiteY4" fmla="*/ 643890 h 1287780"/>
                <a:gd name="connsiteX5" fmla="*/ 1124102 w 1493825"/>
                <a:gd name="connsiteY5" fmla="*/ 72390 h 1287780"/>
                <a:gd name="connsiteX6" fmla="*/ 321945 w 1493825"/>
                <a:gd name="connsiteY6" fmla="*/ 0 h 1287780"/>
                <a:gd name="connsiteX7" fmla="*/ 1171880 w 1493825"/>
                <a:gd name="connsiteY7" fmla="*/ 0 h 1287780"/>
                <a:gd name="connsiteX8" fmla="*/ 1493825 w 1493825"/>
                <a:gd name="connsiteY8" fmla="*/ 643890 h 1287780"/>
                <a:gd name="connsiteX9" fmla="*/ 1171880 w 1493825"/>
                <a:gd name="connsiteY9" fmla="*/ 1287780 h 1287780"/>
                <a:gd name="connsiteX10" fmla="*/ 321945 w 1493825"/>
                <a:gd name="connsiteY10" fmla="*/ 1287780 h 1287780"/>
                <a:gd name="connsiteX11" fmla="*/ 0 w 1493825"/>
                <a:gd name="connsiteY11" fmla="*/ 643890 h 1287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93825" h="1287780">
                  <a:moveTo>
                    <a:pt x="369722" y="72390"/>
                  </a:moveTo>
                  <a:lnTo>
                    <a:pt x="83972" y="643890"/>
                  </a:lnTo>
                  <a:lnTo>
                    <a:pt x="369722" y="1215390"/>
                  </a:lnTo>
                  <a:lnTo>
                    <a:pt x="1124102" y="1215390"/>
                  </a:lnTo>
                  <a:lnTo>
                    <a:pt x="1409852" y="643890"/>
                  </a:lnTo>
                  <a:lnTo>
                    <a:pt x="1124102" y="72390"/>
                  </a:lnTo>
                  <a:close/>
                  <a:moveTo>
                    <a:pt x="321945" y="0"/>
                  </a:moveTo>
                  <a:lnTo>
                    <a:pt x="1171880" y="0"/>
                  </a:lnTo>
                  <a:lnTo>
                    <a:pt x="1493825" y="643890"/>
                  </a:lnTo>
                  <a:lnTo>
                    <a:pt x="1171880" y="1287780"/>
                  </a:lnTo>
                  <a:lnTo>
                    <a:pt x="321945" y="1287780"/>
                  </a:lnTo>
                  <a:lnTo>
                    <a:pt x="0" y="643890"/>
                  </a:lnTo>
                  <a:close/>
                </a:path>
              </a:pathLst>
            </a:custGeom>
            <a:gradFill>
              <a:gsLst>
                <a:gs pos="0">
                  <a:srgbClr val="1CCBDD"/>
                </a:gs>
                <a:gs pos="61000">
                  <a:srgbClr val="3785B4"/>
                </a:gs>
                <a:gs pos="83000">
                  <a:srgbClr val="455F9D"/>
                </a:gs>
                <a:gs pos="100000">
                  <a:srgbClr val="4E468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9485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Allan</dc:creator>
  <cp:lastModifiedBy>Allan</cp:lastModifiedBy>
  <cp:revision>7</cp:revision>
  <dcterms:created xsi:type="dcterms:W3CDTF">2022-04-06T08:16:20Z</dcterms:created>
  <dcterms:modified xsi:type="dcterms:W3CDTF">2022-04-06T08:47:42Z</dcterms:modified>
</cp:coreProperties>
</file>