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48" r:id="rId2"/>
  </p:sldIdLst>
  <p:sldSz cx="12192000" cy="68580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Wingdings 2" panose="05020102010507070707" pitchFamily="18" charset="2"/>
      <p:regular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8A"/>
    <a:srgbClr val="2C00E6"/>
    <a:srgbClr val="8E70FB"/>
    <a:srgbClr val="F0EBFF"/>
    <a:srgbClr val="12008A"/>
    <a:srgbClr val="FC7E7E"/>
    <a:srgbClr val="FF0000"/>
    <a:srgbClr val="FFACAC"/>
    <a:srgbClr val="150264"/>
    <a:srgbClr val="0F0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9872" autoAdjust="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97" d="100"/>
        <a:sy n="97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E9EB67-D471-4AAA-966B-82A8A9DB4982}" type="datetimeFigureOut">
              <a:rPr lang="zh-CN" altLang="en-US" smtClean="0"/>
              <a:pPr/>
              <a:t>2022/4/19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2307351-DFF5-46A5-8276-46FD1071D81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9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5C45-5C52-4C68-8A9A-392A972BD591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宋体" panose="02010600030101010101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C213-9E09-4481-A09C-BF03A92B78A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DC10-F42B-4B58-82D1-E93AE09CD4B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5886-D12C-489D-9CFB-CF697FDAC6E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ED89-84C7-4A39-9302-3C881F2B92FB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90C-957C-4822-B486-3774C39B52CF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3E9-B82E-43C3-9D1F-EAFC4D76D7F5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AC6D-3722-4288-9D55-C65D5FAD7E20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C333-42F9-4EC2-B143-20D16058D15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13-C142-49EA-8301-2A03599C16EC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3718-44B2-4C5B-9FB1-5A8409CF03C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CEBB-D54D-4244-833A-DBC581B1330E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2CDA-107B-4961-89E3-2F0F7BF64442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C960B7-8392-4455-B051-5ABD69C3E053}" type="datetime1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fld id="{5CA0DA82-5E29-457E-9AC2-3BBDB2EF9DF0}" type="datetime1">
              <a:rPr lang="zh-CN" altLang="en-US" smtClean="0"/>
              <a:t>2022/4/19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宋体" panose="02010600030101010101" pitchFamily="2" charset="-122"/>
              </a:defRPr>
            </a:lvl1pPr>
          </a:lstStyle>
          <a:p>
            <a:fld id="{B9DE70C3-2CAA-4C8C-8B82-D83E0E054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宋体" panose="02010600030101010101" pitchFamily="2" charset="-122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77" y="5879079"/>
                <a:ext cx="508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1E018A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05" y="5421741"/>
                <a:ext cx="10761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12008A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12008A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94" y="5837390"/>
                <a:ext cx="19761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10083277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16D14F2-1C2F-42D9-AC1F-CCC0168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Boarding Time (Under Regular States)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多边形 19">
            <a:hlinkClick r:id="" action="ppaction://noaction"/>
            <a:extLst>
              <a:ext uri="{FF2B5EF4-FFF2-40B4-BE49-F238E27FC236}">
                <a16:creationId xmlns:a16="http://schemas.microsoft.com/office/drawing/2014/main" id="{64397CDF-ADF8-4F53-9776-1D3F9B212401}"/>
              </a:ext>
            </a:extLst>
          </p:cNvPr>
          <p:cNvSpPr/>
          <p:nvPr/>
        </p:nvSpPr>
        <p:spPr>
          <a:xfrm flipH="1">
            <a:off x="0" y="6602984"/>
            <a:ext cx="565325" cy="255016"/>
          </a:xfrm>
          <a:custGeom>
            <a:avLst/>
            <a:gdLst>
              <a:gd name="connsiteX0" fmla="*/ 2407920 w 3614928"/>
              <a:gd name="connsiteY0" fmla="*/ 312420 h 1630680"/>
              <a:gd name="connsiteX1" fmla="*/ 2910840 w 3614928"/>
              <a:gd name="connsiteY1" fmla="*/ 815340 h 1630680"/>
              <a:gd name="connsiteX2" fmla="*/ 2407920 w 3614928"/>
              <a:gd name="connsiteY2" fmla="*/ 1318260 h 1630680"/>
              <a:gd name="connsiteX3" fmla="*/ 2407920 w 3614928"/>
              <a:gd name="connsiteY3" fmla="*/ 1066800 h 1630680"/>
              <a:gd name="connsiteX4" fmla="*/ 704088 w 3614928"/>
              <a:gd name="connsiteY4" fmla="*/ 1066800 h 1630680"/>
              <a:gd name="connsiteX5" fmla="*/ 704088 w 3614928"/>
              <a:gd name="connsiteY5" fmla="*/ 563880 h 1630680"/>
              <a:gd name="connsiteX6" fmla="*/ 2407920 w 3614928"/>
              <a:gd name="connsiteY6" fmla="*/ 563880 h 1630680"/>
              <a:gd name="connsiteX7" fmla="*/ 3614928 w 3614928"/>
              <a:gd name="connsiteY7" fmla="*/ 0 h 1630680"/>
              <a:gd name="connsiteX8" fmla="*/ 0 w 3614928"/>
              <a:gd name="connsiteY8" fmla="*/ 0 h 1630680"/>
              <a:gd name="connsiteX9" fmla="*/ 0 w 3614928"/>
              <a:gd name="connsiteY9" fmla="*/ 1630680 h 1630680"/>
              <a:gd name="connsiteX10" fmla="*/ 3614928 w 3614928"/>
              <a:gd name="connsiteY10" fmla="*/ 1630680 h 16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928" h="1630680">
                <a:moveTo>
                  <a:pt x="2407920" y="312420"/>
                </a:moveTo>
                <a:lnTo>
                  <a:pt x="2910840" y="815340"/>
                </a:lnTo>
                <a:lnTo>
                  <a:pt x="2407920" y="1318260"/>
                </a:lnTo>
                <a:lnTo>
                  <a:pt x="2407920" y="1066800"/>
                </a:lnTo>
                <a:lnTo>
                  <a:pt x="704088" y="1066800"/>
                </a:lnTo>
                <a:lnTo>
                  <a:pt x="704088" y="563880"/>
                </a:lnTo>
                <a:lnTo>
                  <a:pt x="2407920" y="563880"/>
                </a:lnTo>
                <a:close/>
                <a:moveTo>
                  <a:pt x="3614928" y="0"/>
                </a:moveTo>
                <a:lnTo>
                  <a:pt x="0" y="0"/>
                </a:lnTo>
                <a:lnTo>
                  <a:pt x="0" y="1630680"/>
                </a:lnTo>
                <a:lnTo>
                  <a:pt x="3614928" y="1630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AE069-593E-4CCA-8065-BD0E723F7CC0}"/>
              </a:ext>
            </a:extLst>
          </p:cNvPr>
          <p:cNvSpPr txBox="1"/>
          <p:nvPr/>
        </p:nvSpPr>
        <p:spPr>
          <a:xfrm>
            <a:off x="11801475" y="64788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333D0E-341A-4507-984A-206C8CB11A33}" type="slidenum">
              <a:rPr lang="zh-CN" altLang="en-US" sz="1200" b="1" smtClean="0">
                <a:solidFill>
                  <a:schemeClr val="accent1"/>
                </a:solidFill>
                <a:latin typeface="+mj-lt"/>
              </a:rPr>
              <a:t>1</a:t>
            </a:fld>
            <a:endParaRPr lang="zh-CN" alt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78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713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49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84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020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56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8917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3273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10287040" y="2735115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0287040" y="5875571"/>
            <a:ext cx="0" cy="262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290088" y="2857543"/>
            <a:ext cx="0" cy="31490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6200000">
            <a:off x="10317179" y="5848167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292962" y="3773498"/>
            <a:ext cx="256206" cy="523240"/>
          </a:xfrm>
          <a:prstGeom prst="rect">
            <a:avLst/>
          </a:prstGeom>
          <a:solidFill>
            <a:srgbClr val="92D05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0067838" y="3965806"/>
            <a:ext cx="127762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79" y="3768956"/>
                <a:ext cx="199390" cy="369332"/>
              </a:xfrm>
              <a:prstGeom prst="rect">
                <a:avLst/>
              </a:prstGeom>
              <a:blipFill>
                <a:blip r:embed="rId6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9028714" y="2681513"/>
            <a:ext cx="197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2008A"/>
                </a:solidFill>
              </a:rPr>
              <a:t>Total time</a:t>
            </a:r>
            <a:endParaRPr lang="zh-CN" altLang="en-US" dirty="0">
              <a:solidFill>
                <a:srgbClr val="12008A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rot="5400000">
            <a:off x="4427224" y="2696007"/>
            <a:ext cx="180340" cy="529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noFill/>
              <a:ln w="28575">
                <a:solidFill>
                  <a:srgbClr val="12008A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occurs in cell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, then we take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14" y="3138350"/>
                <a:ext cx="2341880" cy="646331"/>
              </a:xfrm>
              <a:prstGeom prst="rect">
                <a:avLst/>
              </a:prstGeom>
              <a:blipFill>
                <a:blip r:embed="rId7"/>
                <a:stretch>
                  <a:fillRect l="-1542" t="-3604" b="-10811"/>
                </a:stretch>
              </a:blipFill>
              <a:ln w="28575">
                <a:solidFill>
                  <a:srgbClr val="12008A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87629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1985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63414" y="2326945"/>
            <a:ext cx="543560" cy="54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40517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67479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260906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4334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477621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11897" y="3847078"/>
            <a:ext cx="934276" cy="934276"/>
          </a:xfrm>
          <a:prstGeom prst="rect">
            <a:avLst/>
          </a:prstGeom>
          <a:solidFill>
            <a:srgbClr val="8E70FB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346173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80449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214725" y="3847078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149001" y="3847077"/>
            <a:ext cx="934276" cy="934276"/>
          </a:xfrm>
          <a:prstGeom prst="rect">
            <a:avLst/>
          </a:prstGeom>
          <a:solidFill>
            <a:srgbClr val="F0EBFF"/>
          </a:solidFill>
          <a:ln>
            <a:solidFill>
              <a:srgbClr val="2C0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grpSp>
        <p:nvGrpSpPr>
          <p:cNvPr id="96" name="组合 95"/>
          <p:cNvGrpSpPr/>
          <p:nvPr/>
        </p:nvGrpSpPr>
        <p:grpSpPr>
          <a:xfrm>
            <a:off x="5566224" y="4160895"/>
            <a:ext cx="665670" cy="376390"/>
            <a:chOff x="6093126" y="5461000"/>
            <a:chExt cx="665670" cy="376390"/>
          </a:xfrm>
        </p:grpSpPr>
        <p:cxnSp>
          <p:nvCxnSpPr>
            <p:cNvPr id="84" name="直接连接符 83"/>
            <p:cNvCxnSpPr/>
            <p:nvPr/>
          </p:nvCxnSpPr>
          <p:spPr>
            <a:xfrm flipH="1">
              <a:off x="6093126" y="5461000"/>
              <a:ext cx="665670" cy="1700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095999" y="5631084"/>
              <a:ext cx="662797" cy="20630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6340995" y="5557741"/>
              <a:ext cx="45719" cy="15430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6299200" y="5496560"/>
              <a:ext cx="22860" cy="4948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358774" y="5483860"/>
              <a:ext cx="5080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6394968" y="5491090"/>
              <a:ext cx="24886" cy="4826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8" name="图片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7" y="3446737"/>
            <a:ext cx="809023" cy="11767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91" y="3439745"/>
            <a:ext cx="809023" cy="1176761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1" y="3439745"/>
            <a:ext cx="809023" cy="1176761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29" y="3446737"/>
            <a:ext cx="809023" cy="1176761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1" y="3439745"/>
            <a:ext cx="809023" cy="1176761"/>
          </a:xfrm>
          <a:prstGeom prst="rect">
            <a:avLst/>
          </a:prstGeom>
        </p:spPr>
      </p:pic>
      <p:cxnSp>
        <p:nvCxnSpPr>
          <p:cNvPr id="104" name="直接连接符 103"/>
          <p:cNvCxnSpPr/>
          <p:nvPr/>
        </p:nvCxnSpPr>
        <p:spPr>
          <a:xfrm>
            <a:off x="4894675" y="5944961"/>
            <a:ext cx="334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800" i="1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28" y="5879079"/>
                <a:ext cx="5082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等腰三角形 51"/>
          <p:cNvSpPr/>
          <p:nvPr/>
        </p:nvSpPr>
        <p:spPr>
          <a:xfrm>
            <a:off x="1102499" y="4781353"/>
            <a:ext cx="210312" cy="30446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12" y="5452621"/>
                <a:ext cx="49910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/>
          <p:nvPr/>
        </p:nvCxnSpPr>
        <p:spPr>
          <a:xfrm>
            <a:off x="3662104" y="5944961"/>
            <a:ext cx="838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46" y="5667337"/>
                <a:ext cx="4091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4901142" y="5450557"/>
            <a:ext cx="49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2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0" y="5662299"/>
                <a:ext cx="4091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0.5=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Density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1E018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1E018A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60" y="5656327"/>
                <a:ext cx="298210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Density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1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322" y="5091301"/>
                <a:ext cx="6634480" cy="13332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So now we’ve updated the velocity of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by looking only at previous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!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029" y="2438769"/>
                <a:ext cx="7507942" cy="400110"/>
              </a:xfrm>
              <a:prstGeom prst="rect">
                <a:avLst/>
              </a:prstGeom>
              <a:blipFill>
                <a:blip r:embed="rId15"/>
                <a:stretch>
                  <a:fillRect l="-812" t="-7576" r="-32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4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022E-16 L -0.00039 -0.0483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4838 L -0.00039 -0.1094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49 L 2.29167E-6 -0.1597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15972 L 2.29167E-6 -0.216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1644 L 2.29167E-6 -0.2509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25093 L 2.29167E-6 -0.3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325 L 2.29167E-6 -0.4138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41389 L 2.29167E-6 -0.4583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500"/>
                            </p:stCondLst>
                            <p:childTnLst>
                              <p:par>
                                <p:cTn id="12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6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7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8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9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1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2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4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6F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0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7651 0.00348 " pathEditMode="relative" rAng="0" ptsTypes="AA">
                                      <p:cBhvr>
                                        <p:cTn id="3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46" y="139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700"/>
                            </p:stCondLst>
                            <p:childTnLst>
                              <p:par>
                                <p:cTn id="3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200"/>
                            </p:stCondLst>
                            <p:childTnLst>
                              <p:par>
                                <p:cTn id="3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700"/>
                            </p:stCondLst>
                            <p:childTnLst>
                              <p:par>
                                <p:cTn id="36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0.25 -3.7037E-7 " pathEditMode="relative" rAng="0" ptsTypes="AA">
                                      <p:cBhvr>
                                        <p:cTn id="36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25 -3.7037E-6 " pathEditMode="relative" rAng="0" ptsTypes="AA">
                                      <p:cBhvr>
                                        <p:cTn id="36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25 1.85185E-6 " pathEditMode="relative" rAng="0" ptsTypes="AA">
                                      <p:cBhvr>
                                        <p:cTn id="36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25 -3.7037E-7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25 1.85185E-6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25 -3.33333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25 -1.85185E-6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25 -3.7037E-7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25 2.59259E-6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42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4700"/>
                            </p:stCondLst>
                            <p:childTnLst>
                              <p:par>
                                <p:cTn id="39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27" grpId="0"/>
      <p:bldP spid="79" grpId="0" animBg="1"/>
      <p:bldP spid="2" grpId="0" animBg="1"/>
      <p:bldP spid="2" grpId="1" animBg="1"/>
      <p:bldP spid="2" grpId="2" animBg="1"/>
      <p:bldP spid="2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6" grpId="2" animBg="1"/>
      <p:bldP spid="16" grpId="4" animBg="1"/>
      <p:bldP spid="17" grpId="0" animBg="1"/>
      <p:bldP spid="17" grpId="1" animBg="1"/>
      <p:bldP spid="17" grpId="2" animBg="1"/>
      <p:bldP spid="17" grpId="4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4" grpId="0" animBg="1"/>
      <p:bldP spid="4" grpId="1" animBg="1"/>
      <p:bldP spid="22" grpId="0"/>
      <p:bldP spid="22" grpId="1"/>
      <p:bldP spid="24" grpId="0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28" grpId="4" animBg="1"/>
      <p:bldP spid="29" grpId="0" animBg="1"/>
      <p:bldP spid="29" grpId="1" animBg="1"/>
      <p:bldP spid="29" grpId="2" animBg="1"/>
      <p:bldP spid="29" grpId="4" animBg="1"/>
      <p:bldP spid="30" grpId="0" animBg="1"/>
      <p:bldP spid="30" grpId="1" animBg="1"/>
      <p:bldP spid="30" grpId="2" animBg="1"/>
      <p:bldP spid="30" grpId="3" animBg="1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7" grpId="0" animBg="1"/>
      <p:bldP spid="77" grpId="1" animBg="1"/>
      <p:bldP spid="78" grpId="0" animBg="1"/>
      <p:bldP spid="78" grpId="1" animBg="1"/>
      <p:bldP spid="105" grpId="0"/>
      <p:bldP spid="105" grpId="1"/>
      <p:bldP spid="52" grpId="0" animBg="1"/>
      <p:bldP spid="52" grpId="1" animBg="1"/>
      <p:bldP spid="3" grpId="0"/>
      <p:bldP spid="3" grpId="1"/>
      <p:bldP spid="3" grpId="2"/>
      <p:bldP spid="21" grpId="0"/>
      <p:bldP spid="21" grpId="1"/>
      <p:bldP spid="71" grpId="0"/>
      <p:bldP spid="71" grpId="1"/>
      <p:bldP spid="72" grpId="0"/>
      <p:bldP spid="72" grpId="1"/>
      <p:bldP spid="31" grpId="0"/>
      <p:bldP spid="31" grpId="1"/>
      <p:bldP spid="75" grpId="0"/>
      <p:bldP spid="76" grpId="0"/>
    </p:bldLst>
  </p:timing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stOOr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73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Wingdings 2</vt:lpstr>
      <vt:lpstr>宋体</vt:lpstr>
      <vt:lpstr>Times New Roman</vt:lpstr>
      <vt:lpstr>引用</vt:lpstr>
      <vt:lpstr>Total Boarding Time (Under Regular States)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IMMC 22768821</dc:title>
  <dc:creator>stOOrz</dc:creator>
  <cp:lastModifiedBy>Allan</cp:lastModifiedBy>
  <cp:revision>298</cp:revision>
  <dcterms:created xsi:type="dcterms:W3CDTF">2022-04-09T13:58:34Z</dcterms:created>
  <dcterms:modified xsi:type="dcterms:W3CDTF">2022-04-19T06:41:05Z</dcterms:modified>
</cp:coreProperties>
</file>