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5" r:id="rId3"/>
    <p:sldMasterId id="2147483720" r:id="rId4"/>
    <p:sldMasterId id="2147483735" r:id="rId5"/>
  </p:sldMasterIdLst>
  <p:notesMasterIdLst>
    <p:notesMasterId r:id="rId11"/>
  </p:notesMasterIdLst>
  <p:sldIdLst>
    <p:sldId id="256" r:id="rId6"/>
    <p:sldId id="257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DDB8-A0C4-4863-B8D3-62BC89110499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5A131-BF56-4132-BE22-FD568804B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2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9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3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5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5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2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6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9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2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0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9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45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68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0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5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20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5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49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39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39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1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55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8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1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40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731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61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9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68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335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84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37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7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252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449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079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21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803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74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7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071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05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2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46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619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28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8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922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067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214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58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75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20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2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87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52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68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13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3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DFCB-20E6-4E34-966E-0C23F94567F1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3B92-E8B7-449A-A040-38CA61AEC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4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8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6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259EAC-37D1-2949-9985-1018504F8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71" y="2066692"/>
            <a:ext cx="4188366" cy="40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6B263A-93D7-E343-BFE0-0CC989DD8115}"/>
              </a:ext>
            </a:extLst>
          </p:cNvPr>
          <p:cNvSpPr txBox="1"/>
          <p:nvPr/>
        </p:nvSpPr>
        <p:spPr>
          <a:xfrm>
            <a:off x="3466623" y="6265054"/>
            <a:ext cx="438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Sigmoid Model </a:t>
            </a:r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Demonstration</a:t>
            </a:r>
            <a:r>
              <a:rPr 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Why Sigmoid?</a:t>
            </a:r>
            <a:endParaRPr lang="x-none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Time</a:t>
            </a:r>
          </a:p>
          <a:p>
            <a:pPr marL="0" indent="0">
              <a:buNone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x-none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="" xmlns:a16="http://schemas.microsoft.com/office/drawing/2014/main" id="{ACC8A7C3-6383-CA48-A629-1FC746518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45" y="3050706"/>
            <a:ext cx="3692653" cy="227793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="" xmlns:a16="http://schemas.microsoft.com/office/drawing/2014/main" id="{8C9B7C2D-BC20-654D-8AC1-6F77ACA0A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79" y="3050706"/>
            <a:ext cx="3692653" cy="2277936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="" xmlns:a16="http://schemas.microsoft.com/office/drawing/2014/main" id="{9E01E061-05A2-AD41-A45F-A5AE27554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" y="3050706"/>
            <a:ext cx="3692653" cy="2277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740266" y="5341299"/>
            <a:ext cx="402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Longer Stowing Time, Variance</a:t>
            </a:r>
          </a:p>
        </p:txBody>
      </p:sp>
    </p:spTree>
    <p:extLst>
      <p:ext uri="{BB962C8B-B14F-4D97-AF65-F5344CB8AC3E}">
        <p14:creationId xmlns:p14="http://schemas.microsoft.com/office/powerpoint/2010/main" val="13220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Time</a:t>
            </a:r>
          </a:p>
          <a:p>
            <a:pPr marL="0" indent="0">
              <a:buNone/>
            </a:pP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x-none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most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while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Front-to-Back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method seems totally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sensitive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E29CC11-39EF-AC4F-90E3-9E6F08176311}"/>
              </a:ext>
            </a:extLst>
          </p:cNvPr>
          <p:cNvSpPr txBox="1"/>
          <p:nvPr/>
        </p:nvSpPr>
        <p:spPr>
          <a:xfrm>
            <a:off x="3666456" y="5101813"/>
            <a:ext cx="478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Comparison on Longer Stowing Time, Overall Time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96B1D51E-9360-1A41-B5ED-641ECF24F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9" y="2851021"/>
            <a:ext cx="3648652" cy="225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3F860E-0B33-E44A-B830-AFFBB434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" y="2851020"/>
            <a:ext cx="3878121" cy="236420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="" xmlns:a16="http://schemas.microsoft.com/office/drawing/2014/main" id="{A52043C3-1514-C441-82E4-61FA73282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0" y="2851021"/>
            <a:ext cx="3832496" cy="23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2: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Jumping</a:t>
            </a:r>
          </a:p>
          <a:p>
            <a:pPr marL="0" indent="0">
              <a:buNone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are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makes a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 Impact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 Results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2B7EF9-DDD8-664A-B252-3700C8F75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8" y="2877637"/>
            <a:ext cx="3489621" cy="215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BD4ABD-1408-214E-B5B1-DD6F7E46A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5" y="2823545"/>
            <a:ext cx="3573534" cy="220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5538ED-B1A8-B74F-9538-9B008968BF35}"/>
              </a:ext>
            </a:extLst>
          </p:cNvPr>
          <p:cNvSpPr txBox="1"/>
          <p:nvPr/>
        </p:nvSpPr>
        <p:spPr>
          <a:xfrm>
            <a:off x="4208367" y="5027998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Queue Jumping</a:t>
            </a:r>
          </a:p>
        </p:txBody>
      </p:sp>
    </p:spTree>
    <p:extLst>
      <p:ext uri="{BB962C8B-B14F-4D97-AF65-F5344CB8AC3E}">
        <p14:creationId xmlns:p14="http://schemas.microsoft.com/office/powerpoint/2010/main" val="231589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3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1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5.xml><?xml version="1.0" encoding="utf-8"?>
<a:theme xmlns:a="http://schemas.openxmlformats.org/drawingml/2006/main" name="2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93</Words>
  <Application>Microsoft Office PowerPoint</Application>
  <PresentationFormat>宽屏</PresentationFormat>
  <Paragraphs>48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Wingdings</vt:lpstr>
      <vt:lpstr>Wingdings 2</vt:lpstr>
      <vt:lpstr>Office 主题</vt:lpstr>
      <vt:lpstr>引用</vt:lpstr>
      <vt:lpstr>3_引用</vt:lpstr>
      <vt:lpstr>1_引用</vt:lpstr>
      <vt:lpstr>2_引用</vt:lpstr>
      <vt:lpstr>PowerPoint 演示文稿</vt:lpstr>
      <vt:lpstr>敏感度分析 Sensitivity Analysis</vt:lpstr>
      <vt:lpstr>敏感度分析 Sensitivity Analysis</vt:lpstr>
      <vt:lpstr>敏感度分析 Sensitivity Analysis</vt:lpstr>
      <vt:lpstr>敏感度分析 Sensitivity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</cp:revision>
  <dcterms:created xsi:type="dcterms:W3CDTF">2022-04-18T00:29:29Z</dcterms:created>
  <dcterms:modified xsi:type="dcterms:W3CDTF">2022-04-18T08:33:39Z</dcterms:modified>
</cp:coreProperties>
</file>