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5" r:id="rId2"/>
    <p:sldMasterId id="2147483720" r:id="rId3"/>
    <p:sldMasterId id="2147483735" r:id="rId4"/>
    <p:sldMasterId id="2147483750" r:id="rId5"/>
    <p:sldMasterId id="2147483765" r:id="rId6"/>
  </p:sldMasterIdLst>
  <p:notesMasterIdLst>
    <p:notesMasterId r:id="rId13"/>
  </p:notesMasterIdLst>
  <p:sldIdLst>
    <p:sldId id="264" r:id="rId7"/>
    <p:sldId id="257" r:id="rId8"/>
    <p:sldId id="261" r:id="rId9"/>
    <p:sldId id="262" r:id="rId10"/>
    <p:sldId id="260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CDDB8-A0C4-4863-B8D3-62BC89110499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5A131-BF56-4132-BE22-FD568804B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8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1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4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2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299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3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5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4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35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5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82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6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86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6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57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20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59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1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49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739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839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73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5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90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18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51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40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73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61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29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68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335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717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3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81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708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252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449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079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1211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8803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374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57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446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092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112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646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619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628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78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922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067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3214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017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6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901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3420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72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487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452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768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213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435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81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544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4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4585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7791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7791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205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165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391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383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693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269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50330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3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325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5078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804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759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2379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983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5156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359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266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7371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3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389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3258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4918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1229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5721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71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0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8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8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62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3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0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98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to conduct a Sensitivity Analysis on Our Model?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Goodness </a:t>
            </a:r>
            <a:r>
              <a:rPr lang="en-US" altLang="zh-CN" sz="15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fit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measure in concrete figures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higher the Goodness of fit, the more regular the data are and the less sensitive the strategy is.</a:t>
            </a:r>
            <a:endParaRPr lang="en-US" altLang="zh-CN" sz="15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Predictability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Changes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Relationship </a:t>
            </a: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proved by </a:t>
            </a:r>
            <a:r>
              <a:rPr lang="en-US" altLang="zh-CN" sz="15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Claims and Our Model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6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6259EAC-37D1-2949-9985-1018504F8D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971" y="2066692"/>
            <a:ext cx="4188366" cy="4040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76B263A-93D7-E343-BFE0-0CC989DD8115}"/>
              </a:ext>
            </a:extLst>
          </p:cNvPr>
          <p:cNvSpPr txBox="1"/>
          <p:nvPr/>
        </p:nvSpPr>
        <p:spPr>
          <a:xfrm>
            <a:off x="3466623" y="6265054"/>
            <a:ext cx="4383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Fig</a:t>
            </a:r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. Sigmoid Model </a:t>
            </a:r>
            <a:r>
              <a:rPr lang="x-none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Demonstration</a:t>
            </a:r>
            <a:r>
              <a:rPr 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Why Sigmoid? </a:t>
            </a:r>
            <a:r>
              <a:rPr lang="zh-CN" altLang="en-US" sz="1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跳转</a:t>
            </a:r>
            <a:endParaRPr lang="x-none" sz="14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5075"/>
          </a:xfrm>
        </p:spPr>
        <p:txBody>
          <a:bodyPr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1: A Longer Stowing </a:t>
            </a:r>
            <a:r>
              <a:rPr lang="en-US" altLang="zh-CN" sz="15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When considering the comparison on longer stowing time and variance, we define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Stable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functions as those with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 graphs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Both the functions of Front to Back and Back to Front are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upper convex followed by linear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while Random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without obvious patterns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Thus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boarding is the most sensitive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as it’s the only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Unstable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graph.</a:t>
            </a:r>
            <a:endParaRPr lang="x-none" altLang="zh-CN" sz="15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="" xmlns:a16="http://schemas.microsoft.com/office/drawing/2014/main" id="{ACC8A7C3-6383-CA48-A629-1FC7465185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45" y="3050706"/>
            <a:ext cx="3692653" cy="2277935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="" xmlns:a16="http://schemas.microsoft.com/office/drawing/2014/main" id="{8C9B7C2D-BC20-654D-8AC1-6F77ACA0A8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479" y="3050706"/>
            <a:ext cx="3692653" cy="2277936"/>
          </a:xfrm>
          <a:prstGeom prst="rect">
            <a:avLst/>
          </a:prstGeom>
        </p:spPr>
      </p:pic>
      <p:pic>
        <p:nvPicPr>
          <p:cNvPr id="21" name="Picture 20" descr="Chart, line chart, scatter chart&#10;&#10;Description automatically generated">
            <a:extLst>
              <a:ext uri="{FF2B5EF4-FFF2-40B4-BE49-F238E27FC236}">
                <a16:creationId xmlns="" xmlns:a16="http://schemas.microsoft.com/office/drawing/2014/main" id="{9E01E061-05A2-AD41-A45F-A5AE275542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3" y="3050706"/>
            <a:ext cx="3692653" cy="22779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E29CC11-39EF-AC4F-90E3-9E6F08176311}"/>
              </a:ext>
            </a:extLst>
          </p:cNvPr>
          <p:cNvSpPr txBox="1"/>
          <p:nvPr/>
        </p:nvSpPr>
        <p:spPr>
          <a:xfrm>
            <a:off x="3740266" y="5341299"/>
            <a:ext cx="402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/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Fig. Comparison on Longer Stowing Time, Variance</a:t>
            </a:r>
          </a:p>
        </p:txBody>
      </p:sp>
    </p:spTree>
    <p:extLst>
      <p:ext uri="{BB962C8B-B14F-4D97-AF65-F5344CB8AC3E}">
        <p14:creationId xmlns:p14="http://schemas.microsoft.com/office/powerpoint/2010/main" val="132208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76235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1: A Longer Stowing Time</a:t>
            </a:r>
          </a:p>
          <a:p>
            <a:pPr marL="0" indent="0">
              <a:buNone/>
            </a:pPr>
            <a:r>
              <a:rPr lang="en-US" altLang="zh-CN" sz="15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x-none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5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 boarding 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the most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sensitive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while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Front-to-Back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method seems totally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sensitive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as the points on the second graph (random) are farther from the line than that of the other two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graphs and thus the goodness of </a:t>
            </a:r>
            <a:r>
              <a:rPr lang="en-US" altLang="zh-CN" sz="15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fit is lower.</a:t>
            </a:r>
            <a:endParaRPr lang="en-US" altLang="zh-CN" sz="15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E29CC11-39EF-AC4F-90E3-9E6F08176311}"/>
              </a:ext>
            </a:extLst>
          </p:cNvPr>
          <p:cNvSpPr txBox="1"/>
          <p:nvPr/>
        </p:nvSpPr>
        <p:spPr>
          <a:xfrm>
            <a:off x="3666456" y="5101813"/>
            <a:ext cx="478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/>
            <a:r>
              <a:rPr lang="x-none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Fig</a:t>
            </a:r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. Comparison on Longer Stowing Time, Overall Time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="" xmlns:a16="http://schemas.microsoft.com/office/drawing/2014/main" id="{96B1D51E-9360-1A41-B5ED-641ECF24FC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9" y="2851021"/>
            <a:ext cx="3648652" cy="2250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93F860E-0B33-E44A-B830-AFFBB4349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2" y="2851020"/>
            <a:ext cx="3878121" cy="2364203"/>
          </a:xfrm>
          <a:prstGeom prst="rect">
            <a:avLst/>
          </a:prstGeom>
        </p:spPr>
      </p:pic>
      <p:pic>
        <p:nvPicPr>
          <p:cNvPr id="9" name="Picture 8" descr="Chart, line chart, scatter chart&#10;&#10;Description automatically generated">
            <a:extLst>
              <a:ext uri="{FF2B5EF4-FFF2-40B4-BE49-F238E27FC236}">
                <a16:creationId xmlns="" xmlns:a16="http://schemas.microsoft.com/office/drawing/2014/main" id="{A52043C3-1514-C441-82E4-61FA73282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70" y="2851021"/>
            <a:ext cx="3832496" cy="236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76235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2:</a:t>
            </a:r>
            <a:r>
              <a:rPr lang="zh-CN" altLang="en-US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zh-CN" altLang="en-US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Jumping</a:t>
            </a:r>
          </a:p>
          <a:p>
            <a:pPr marL="0" indent="0">
              <a:buNone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500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Both 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 are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Sensitive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which makes a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 Impact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on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Total 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as shown on the graph, the points are irregularly distributed.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D2B7EF9-DDD8-664A-B252-3700C8F75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78" y="2877637"/>
            <a:ext cx="3489621" cy="2150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6BD4ABD-1408-214E-B5B1-DD6F7E46AF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25" y="2823545"/>
            <a:ext cx="3573534" cy="2204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15538ED-B1A8-B74F-9538-9B008968BF35}"/>
              </a:ext>
            </a:extLst>
          </p:cNvPr>
          <p:cNvSpPr txBox="1"/>
          <p:nvPr/>
        </p:nvSpPr>
        <p:spPr>
          <a:xfrm>
            <a:off x="4208367" y="5027998"/>
            <a:ext cx="322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/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Fig. Comparison on Queue Jumping</a:t>
            </a:r>
          </a:p>
        </p:txBody>
      </p:sp>
    </p:spTree>
    <p:extLst>
      <p:ext uri="{BB962C8B-B14F-4D97-AF65-F5344CB8AC3E}">
        <p14:creationId xmlns:p14="http://schemas.microsoft.com/office/powerpoint/2010/main" val="231589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sz="15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We use </a:t>
                </a:r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Sigmoid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Model for </a:t>
                </a:r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Random </a:t>
                </a:r>
                <a:r>
                  <a:rPr lang="en-US" altLang="zh-CN" sz="15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Distribution 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en-US" altLang="zh-CN" sz="15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sz="15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Commonly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Used in </a:t>
                </a:r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Statistics</a:t>
                </a: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sz="15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Usage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determined by nature of function: </a:t>
                </a:r>
                <a14:m>
                  <m:oMath xmlns:m="http://schemas.openxmlformats.org/officeDocument/2006/math">
                    <m:r>
                      <a:rPr lang="en-US" altLang="zh-CN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 Custom Range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reaching </a:t>
                </a:r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 limit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at both ends with </a:t>
                </a:r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in the middle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283245"/>
      </p:ext>
    </p:extLst>
  </p:cSld>
  <p:clrMapOvr>
    <a:masterClrMapping/>
  </p:clrMapOvr>
</p:sld>
</file>

<file path=ppt/theme/theme1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3_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1_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4.xml><?xml version="1.0" encoding="utf-8"?>
<a:theme xmlns:a="http://schemas.openxmlformats.org/drawingml/2006/main" name="2_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5.xml><?xml version="1.0" encoding="utf-8"?>
<a:theme xmlns:a="http://schemas.openxmlformats.org/drawingml/2006/main" name="4_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6.xml><?xml version="1.0" encoding="utf-8"?>
<a:theme xmlns:a="http://schemas.openxmlformats.org/drawingml/2006/main" name="5_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264</Words>
  <Application>Microsoft Office PowerPoint</Application>
  <PresentationFormat>宽屏</PresentationFormat>
  <Paragraphs>69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宋体</vt:lpstr>
      <vt:lpstr>Arial</vt:lpstr>
      <vt:lpstr>Calibri</vt:lpstr>
      <vt:lpstr>Cambria Math</vt:lpstr>
      <vt:lpstr>Times New Roman</vt:lpstr>
      <vt:lpstr>Wingdings</vt:lpstr>
      <vt:lpstr>Wingdings 2</vt:lpstr>
      <vt:lpstr>引用</vt:lpstr>
      <vt:lpstr>3_引用</vt:lpstr>
      <vt:lpstr>1_引用</vt:lpstr>
      <vt:lpstr>2_引用</vt:lpstr>
      <vt:lpstr>4_引用</vt:lpstr>
      <vt:lpstr>5_引用</vt:lpstr>
      <vt:lpstr>Sensitivity Analysis</vt:lpstr>
      <vt:lpstr>Sensitivity Analysis</vt:lpstr>
      <vt:lpstr>Sensitivity Analysis</vt:lpstr>
      <vt:lpstr>Sensitivity Analysis</vt:lpstr>
      <vt:lpstr>Sensitivity Analysis</vt:lpstr>
      <vt:lpstr>Sensitivity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41</cp:revision>
  <dcterms:created xsi:type="dcterms:W3CDTF">2022-04-18T00:29:29Z</dcterms:created>
  <dcterms:modified xsi:type="dcterms:W3CDTF">2022-04-18T09:31:01Z</dcterms:modified>
</cp:coreProperties>
</file>