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5726A-AAB5-464E-8877-6EA3C0E777A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0251-3408-460F-B0E2-AA3172A3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2060-EC19-4868-A1EE-B69D727EFBB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9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1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1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9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5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24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5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8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48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71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96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9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3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7072-18F2-41B4-974E-8260ABBB8104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7D77-4A04-40B3-8F4E-90C9193FE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8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>
            <a:extLst>
              <a:ext uri="{FF2B5EF4-FFF2-40B4-BE49-F238E27FC236}">
                <a16:creationId xmlns:a16="http://schemas.microsoft.com/office/drawing/2014/main" xmlns="" id="{016BC7E1-BEF4-438F-B6B9-EDB6F6E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Optimization (Satisfactory Index)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22997E-BB00-4546-B738-DEBD06CB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9" y="2222287"/>
            <a:ext cx="5501702" cy="4727153"/>
          </a:xfrm>
        </p:spPr>
        <p:txBody>
          <a:bodyPr anchor="t">
            <a:noAutofit/>
          </a:bodyPr>
          <a:lstStyle/>
          <a:p>
            <a:pPr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F00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third factor stand for?</a:t>
            </a:r>
            <a:endParaRPr lang="en-US" altLang="zh-CN" b="1" dirty="0">
              <a:solidFill>
                <a:srgbClr val="0F00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Queuing time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offering seats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Standard variance of the boarding time of same-row passengers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Families (or fellow passengers)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may be separated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not directly shown in the essay, so we point this out for your reference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4E0C3EB-1768-4C67-B272-634C099FBE5D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584814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2104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1, 250 and 10?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is for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standardisation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 magnitudes &amp; importance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united the magnitudes, the dissatisfaction index can rather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 the three aspects of passengers’ satisfaction instead of tending to one of them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the ultimate dissatisfaction index of all passengers linear and plausible.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Optimization (Satisfactory Index)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2104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1, 250 and 10?</a:t>
            </a: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is for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standardisation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 magnitudes &amp; importance</a:t>
            </a:r>
          </a:p>
          <a:p>
            <a:pPr lvl="2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united the magnitudes, the dissatisfaction index can rather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 the three aspects of passengers’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instead of tending to one of them.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1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宽屏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Wingdings</vt:lpstr>
      <vt:lpstr>Wingdings 2</vt:lpstr>
      <vt:lpstr>Office 主题</vt:lpstr>
      <vt:lpstr>引用</vt:lpstr>
      <vt:lpstr>Horizontal Optimization (Satisfactory Index)</vt:lpstr>
      <vt:lpstr>Horizontal Optimization (Satisfactory Index)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Optimization (Satisfactory Index)</dc:title>
  <dc:creator>Windows 用户</dc:creator>
  <cp:lastModifiedBy>Windows 用户</cp:lastModifiedBy>
  <cp:revision>9</cp:revision>
  <dcterms:created xsi:type="dcterms:W3CDTF">2022-04-18T11:43:48Z</dcterms:created>
  <dcterms:modified xsi:type="dcterms:W3CDTF">2022-04-18T12:04:21Z</dcterms:modified>
</cp:coreProperties>
</file>