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Anton"/>
      <p:regular r:id="rId35"/>
    </p:embeddedFont>
    <p:embeddedFont>
      <p:font typeface="Oswald Regular"/>
      <p:regular r:id="rId36"/>
      <p:bold r:id="rId37"/>
    </p:embeddedFont>
    <p:embeddedFont>
      <p:font typeface="Anaheim"/>
      <p:regular r:id="rId38"/>
    </p:embeddedFont>
    <p:embeddedFont>
      <p:font typeface="Fira Sans Extra Condensed Medium"/>
      <p:regular r:id="rId39"/>
      <p:bold r:id="rId40"/>
      <p:italic r:id="rId41"/>
      <p:boldItalic r:id="rId42"/>
    </p:embeddedFont>
    <p:embeddedFont>
      <p:font typeface="Cambria Math"/>
      <p:regular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24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24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ExtraCondensedMedium-bold.fntdata"/><Relationship Id="rId20" Type="http://schemas.openxmlformats.org/officeDocument/2006/relationships/slide" Target="slides/slide15.xml"/><Relationship Id="rId42" Type="http://schemas.openxmlformats.org/officeDocument/2006/relationships/font" Target="fonts/FiraSansExtraCondensedMedium-boldItalic.fntdata"/><Relationship Id="rId41" Type="http://schemas.openxmlformats.org/officeDocument/2006/relationships/font" Target="fonts/FiraSansExtraCondensedMedium-italic.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CambriaMath-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Anton-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OswaldRegular-bold.fntdata"/><Relationship Id="rId14" Type="http://schemas.openxmlformats.org/officeDocument/2006/relationships/slide" Target="slides/slide9.xml"/><Relationship Id="rId36" Type="http://schemas.openxmlformats.org/officeDocument/2006/relationships/font" Target="fonts/OswaldRegular-regular.fntdata"/><Relationship Id="rId17" Type="http://schemas.openxmlformats.org/officeDocument/2006/relationships/slide" Target="slides/slide12.xml"/><Relationship Id="rId39" Type="http://schemas.openxmlformats.org/officeDocument/2006/relationships/font" Target="fonts/FiraSansExtraCondensedMedium-regular.fntdata"/><Relationship Id="rId16" Type="http://schemas.openxmlformats.org/officeDocument/2006/relationships/slide" Target="slides/slide11.xml"/><Relationship Id="rId38" Type="http://schemas.openxmlformats.org/officeDocument/2006/relationships/font" Target="fonts/Anaheim-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cc037898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cc037898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Adam</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d4887b59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d4887b59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Our model deeply relies on the so called Safe and Just Space</a:t>
            </a:r>
            <a:endParaRPr sz="1800"/>
          </a:p>
          <a:p>
            <a:pPr indent="-342900" lvl="0" marL="457200" rtl="0" algn="just">
              <a:lnSpc>
                <a:spcPct val="115000"/>
              </a:lnSpc>
              <a:spcBef>
                <a:spcPts val="0"/>
              </a:spcBef>
              <a:spcAft>
                <a:spcPts val="0"/>
              </a:spcAft>
              <a:buSzPts val="1800"/>
              <a:buChar char="●"/>
            </a:pPr>
            <a:r>
              <a:rPr lang="es" sz="1800">
                <a:solidFill>
                  <a:schemeClr val="dk1"/>
                </a:solidFill>
                <a:latin typeface="Cambria Math"/>
                <a:ea typeface="Cambria Math"/>
                <a:cs typeface="Cambria Math"/>
                <a:sym typeface="Cambria Math"/>
              </a:rPr>
              <a:t>Safe and just space is a framework proposed by Kate Raworth in 2012</a:t>
            </a:r>
            <a:endParaRPr sz="1800">
              <a:solidFill>
                <a:schemeClr val="dk1"/>
              </a:solidFill>
              <a:latin typeface="Cambria Math"/>
              <a:ea typeface="Cambria Math"/>
              <a:cs typeface="Cambria Math"/>
              <a:sym typeface="Cambria Math"/>
            </a:endParaRPr>
          </a:p>
          <a:p>
            <a:pPr indent="-342900" lvl="0" marL="457200" rtl="0" algn="just">
              <a:lnSpc>
                <a:spcPct val="115000"/>
              </a:lnSpc>
              <a:spcBef>
                <a:spcPts val="0"/>
              </a:spcBef>
              <a:spcAft>
                <a:spcPts val="0"/>
              </a:spcAft>
              <a:buClr>
                <a:schemeClr val="dk1"/>
              </a:buClr>
              <a:buSzPts val="1800"/>
              <a:buFont typeface="Cambria Math"/>
              <a:buChar char="●"/>
            </a:pPr>
            <a:r>
              <a:rPr lang="es" sz="1800">
                <a:solidFill>
                  <a:schemeClr val="dk1"/>
                </a:solidFill>
                <a:latin typeface="Cambria Math"/>
                <a:ea typeface="Cambria Math"/>
                <a:cs typeface="Cambria Math"/>
                <a:sym typeface="Cambria Math"/>
              </a:rPr>
              <a:t>that focuses on sustainable environmental development while maintaining decent life for people.</a:t>
            </a:r>
            <a:endParaRPr sz="1800">
              <a:solidFill>
                <a:schemeClr val="dk1"/>
              </a:solidFill>
              <a:latin typeface="Cambria Math"/>
              <a:ea typeface="Cambria Math"/>
              <a:cs typeface="Cambria Math"/>
              <a:sym typeface="Cambria Math"/>
            </a:endParaRPr>
          </a:p>
          <a:p>
            <a:pPr indent="-342900" lvl="0" marL="457200" rtl="0" algn="just">
              <a:lnSpc>
                <a:spcPct val="115000"/>
              </a:lnSpc>
              <a:spcBef>
                <a:spcPts val="0"/>
              </a:spcBef>
              <a:spcAft>
                <a:spcPts val="0"/>
              </a:spcAft>
              <a:buClr>
                <a:schemeClr val="dk1"/>
              </a:buClr>
              <a:buSzPts val="1800"/>
              <a:buFont typeface="Cambria Math"/>
              <a:buChar char="●"/>
            </a:pPr>
            <a:r>
              <a:rPr lang="es" sz="1800">
                <a:solidFill>
                  <a:schemeClr val="dk1"/>
                </a:solidFill>
                <a:latin typeface="Cambria Math"/>
                <a:ea typeface="Cambria Math"/>
                <a:cs typeface="Cambria Math"/>
                <a:sym typeface="Cambria Math"/>
              </a:rPr>
              <a:t>It  forms a doughnut-shaped space bounded by planetary and social boundaries</a:t>
            </a:r>
            <a:endParaRPr sz="1800">
              <a:solidFill>
                <a:schemeClr val="dk1"/>
              </a:solidFill>
              <a:latin typeface="Cambria Math"/>
              <a:ea typeface="Cambria Math"/>
              <a:cs typeface="Cambria Math"/>
              <a:sym typeface="Cambria Math"/>
            </a:endParaRPr>
          </a:p>
          <a:p>
            <a:pPr indent="-342900" lvl="0" marL="457200" rtl="0" algn="just">
              <a:lnSpc>
                <a:spcPct val="115000"/>
              </a:lnSpc>
              <a:spcBef>
                <a:spcPts val="0"/>
              </a:spcBef>
              <a:spcAft>
                <a:spcPts val="0"/>
              </a:spcAft>
              <a:buClr>
                <a:schemeClr val="dk1"/>
              </a:buClr>
              <a:buSzPts val="1800"/>
              <a:buFont typeface="Cambria Math"/>
              <a:buChar char="●"/>
            </a:pPr>
            <a:r>
              <a:rPr lang="es" sz="1800">
                <a:solidFill>
                  <a:schemeClr val="dk1"/>
                </a:solidFill>
                <a:latin typeface="Cambria Math"/>
                <a:ea typeface="Cambria Math"/>
                <a:cs typeface="Cambria Math"/>
                <a:sym typeface="Cambria Math"/>
              </a:rPr>
              <a:t>This bounded area is a  “safe operating space” for people to live happily, while not damaging the environment</a:t>
            </a:r>
            <a:endParaRPr sz="1800">
              <a:solidFill>
                <a:schemeClr val="dk1"/>
              </a:solidFill>
              <a:latin typeface="Cambria Math"/>
              <a:ea typeface="Cambria Math"/>
              <a:cs typeface="Cambria Math"/>
              <a:sym typeface="Cambria Math"/>
            </a:endParaRPr>
          </a:p>
          <a:p>
            <a:pPr indent="-342900" lvl="0" marL="457200" rtl="0" algn="just">
              <a:lnSpc>
                <a:spcPct val="115000"/>
              </a:lnSpc>
              <a:spcBef>
                <a:spcPts val="0"/>
              </a:spcBef>
              <a:spcAft>
                <a:spcPts val="0"/>
              </a:spcAft>
              <a:buClr>
                <a:schemeClr val="dk1"/>
              </a:buClr>
              <a:buSzPts val="1800"/>
              <a:buFont typeface="Cambria Math"/>
              <a:buChar char="●"/>
            </a:pPr>
            <a:r>
              <a:rPr lang="es" sz="1800">
                <a:solidFill>
                  <a:schemeClr val="dk1"/>
                </a:solidFill>
                <a:latin typeface="Cambria Math"/>
                <a:ea typeface="Cambria Math"/>
                <a:cs typeface="Cambria Math"/>
                <a:sym typeface="Cambria Math"/>
              </a:rPr>
              <a:t>For us the Earth’s carrying capacity is the maximum population that can live within the Safe and Just Space.</a:t>
            </a:r>
            <a:endParaRPr sz="1800">
              <a:solidFill>
                <a:schemeClr val="dk1"/>
              </a:solidFill>
              <a:latin typeface="Cambria Math"/>
              <a:ea typeface="Cambria Math"/>
              <a:cs typeface="Cambria Math"/>
              <a:sym typeface="Cambria Math"/>
            </a:endParaRPr>
          </a:p>
          <a:p>
            <a:pPr indent="0" lvl="0" marL="457200" rtl="0" algn="just">
              <a:lnSpc>
                <a:spcPct val="115000"/>
              </a:lnSpc>
              <a:spcBef>
                <a:spcPts val="0"/>
              </a:spcBef>
              <a:spcAft>
                <a:spcPts val="0"/>
              </a:spcAft>
              <a:buNone/>
            </a:pPr>
            <a:r>
              <a:t/>
            </a:r>
            <a:endParaRPr sz="1800">
              <a:solidFill>
                <a:schemeClr val="dk1"/>
              </a:solidFill>
              <a:latin typeface="Cambria Math"/>
              <a:ea typeface="Cambria Math"/>
              <a:cs typeface="Cambria Math"/>
              <a:sym typeface="Cambria Math"/>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d4887b59b_2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d4887b59b_2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Based on the Safe and Just Space </a:t>
            </a:r>
            <a:r>
              <a:rPr lang="es" sz="1800">
                <a:solidFill>
                  <a:schemeClr val="dk1"/>
                </a:solidFill>
                <a:latin typeface="Cambria Math"/>
                <a:ea typeface="Cambria Math"/>
                <a:cs typeface="Cambria Math"/>
                <a:sym typeface="Cambria Math"/>
              </a:rPr>
              <a:t>we selected 10 key factors. We divided them into two groups:  biophysical factors which are...</a:t>
            </a:r>
            <a:endParaRPr sz="18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d4887b59b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d4887b59b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And social factors that are:</a:t>
            </a:r>
            <a:endParaRPr sz="18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cc83ed5e4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cc83ed5e4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Adam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cc83ed5e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cc83ed5e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Different results</a:t>
            </a:r>
            <a:endParaRPr sz="1800"/>
          </a:p>
          <a:p>
            <a:pPr indent="0" lvl="0" marL="0" rtl="0" algn="l">
              <a:spcBef>
                <a:spcPts val="0"/>
              </a:spcBef>
              <a:spcAft>
                <a:spcPts val="0"/>
              </a:spcAft>
              <a:buNone/>
            </a:pPr>
            <a:r>
              <a:rPr lang="es" sz="1800"/>
              <a:t>8 bln most popular</a:t>
            </a:r>
            <a:endParaRPr sz="1800"/>
          </a:p>
          <a:p>
            <a:pPr indent="0" lvl="0" marL="0" rtl="0" algn="l">
              <a:spcBef>
                <a:spcPts val="0"/>
              </a:spcBef>
              <a:spcAft>
                <a:spcPts val="0"/>
              </a:spcAft>
              <a:buNone/>
            </a:pPr>
            <a:r>
              <a:rPr lang="es" sz="1800"/>
              <a:t>there is large </a:t>
            </a:r>
            <a:r>
              <a:rPr lang="es" sz="1800"/>
              <a:t>discrepancy</a:t>
            </a:r>
            <a:r>
              <a:rPr lang="es" sz="1800"/>
              <a:t> so the result depends on the assumptions to a great extent </a:t>
            </a:r>
            <a:endParaRPr sz="18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bbcbf90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bbcbf90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How to calculate</a:t>
            </a:r>
            <a:endParaRPr sz="18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cc83ed5e4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cc83ed5e4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Adam</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5a0833214f_2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5a0833214f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Adam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5d55666411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d55666411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Our main model is based on an observation that the key factors are interdependent. That means that for example change in population induces change in  co2 emission which further induces change in material footprint and so on and so forth. In Dynamic Model we combined the notion of Safe and Just Space with System Dynamics.</a:t>
            </a:r>
            <a:endParaRPr sz="1800"/>
          </a:p>
          <a:p>
            <a:pPr indent="0" lvl="0" marL="0" rtl="0" algn="l">
              <a:spcBef>
                <a:spcPts val="0"/>
              </a:spcBef>
              <a:spcAft>
                <a:spcPts val="0"/>
              </a:spcAft>
              <a:buNone/>
            </a:pPr>
            <a:r>
              <a:rPr lang="es" sz="1800"/>
              <a:t>which is just an approach that enabled us to calculate how a given system of interdependent elements behaves..</a:t>
            </a:r>
            <a:endParaRPr sz="18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5bbcbf8f03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5bbcbf8f03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First, </a:t>
            </a:r>
            <a:r>
              <a:rPr lang="es" sz="1800"/>
              <a:t>according</a:t>
            </a:r>
            <a:r>
              <a:rPr lang="es" sz="1800"/>
              <a:t> to Safe and Just Space we set certain </a:t>
            </a:r>
            <a:r>
              <a:rPr lang="es" sz="1800"/>
              <a:t>thresholds</a:t>
            </a:r>
            <a:r>
              <a:rPr lang="es" sz="1800"/>
              <a:t> that our key factors must not exceed.  Next using a Python System Dynamics library we were able to create a code that calculates what maximum population fits into the Safe and Just Space. The graph above is a simplification of the system used in our model</a:t>
            </a:r>
            <a:endParaRPr sz="18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cc4e8da82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cc4e8da82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Welcome, who we are</a:t>
            </a:r>
            <a:endParaRPr sz="1800"/>
          </a:p>
          <a:p>
            <a:pPr indent="0" lvl="0" marL="0" rtl="0" algn="l">
              <a:spcBef>
                <a:spcPts val="0"/>
              </a:spcBef>
              <a:spcAft>
                <a:spcPts val="0"/>
              </a:spcAft>
              <a:buNone/>
            </a:pPr>
            <a:r>
              <a:rPr lang="es" sz="1800"/>
              <a:t>what is the problem</a:t>
            </a:r>
            <a:endParaRPr sz="1800"/>
          </a:p>
          <a:p>
            <a:pPr indent="0" lvl="0" marL="0" rtl="0" algn="l">
              <a:spcBef>
                <a:spcPts val="0"/>
              </a:spcBef>
              <a:spcAft>
                <a:spcPts val="0"/>
              </a:spcAft>
              <a:buNone/>
            </a:pPr>
            <a:r>
              <a:rPr lang="es" sz="1800"/>
              <a:t>why is it important</a:t>
            </a:r>
            <a:endParaRPr sz="18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5d55666411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5d55666411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We calculated the carrying capacity for each country </a:t>
            </a:r>
            <a:r>
              <a:rPr lang="es" sz="1800"/>
              <a:t>separately</a:t>
            </a:r>
            <a:r>
              <a:rPr lang="es" sz="1800"/>
              <a:t> and combined our result. The final number we got out of the Dynamic Model was 7.6 Billion. </a:t>
            </a:r>
            <a:endParaRPr sz="18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5bbcbf908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5bbcbf908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s" sz="1800">
                <a:solidFill>
                  <a:schemeClr val="dk1"/>
                </a:solidFill>
              </a:rPr>
              <a:t>We are of course aware of the strenghts and weaknesses of this model, with the strenghts being that:</a:t>
            </a:r>
            <a:endParaRPr sz="1800">
              <a:solidFill>
                <a:schemeClr val="dk1"/>
              </a:solidFill>
            </a:endParaRPr>
          </a:p>
          <a:p>
            <a:pPr indent="0" lvl="0" marL="0" rtl="0" algn="l">
              <a:lnSpc>
                <a:spcPct val="100000"/>
              </a:lnSpc>
              <a:spcBef>
                <a:spcPts val="1200"/>
              </a:spcBef>
              <a:spcAft>
                <a:spcPts val="0"/>
              </a:spcAft>
              <a:buNone/>
            </a:pPr>
            <a:r>
              <a:rPr lang="es" sz="1800">
                <a:solidFill>
                  <a:schemeClr val="dk1"/>
                </a:solidFill>
              </a:rPr>
              <a:t>it takes interdependence into account</a:t>
            </a:r>
            <a:endParaRPr sz="1800">
              <a:solidFill>
                <a:schemeClr val="dk1"/>
              </a:solidFill>
            </a:endParaRPr>
          </a:p>
          <a:p>
            <a:pPr indent="0" lvl="0" marL="0" rtl="0" algn="l">
              <a:lnSpc>
                <a:spcPct val="100000"/>
              </a:lnSpc>
              <a:spcBef>
                <a:spcPts val="1200"/>
              </a:spcBef>
              <a:spcAft>
                <a:spcPts val="0"/>
              </a:spcAft>
              <a:buNone/>
            </a:pPr>
            <a:r>
              <a:rPr lang="es" sz="1800">
                <a:solidFill>
                  <a:schemeClr val="dk1"/>
                </a:solidFill>
              </a:rPr>
              <a:t>it includes social factors</a:t>
            </a:r>
            <a:endParaRPr sz="1800">
              <a:solidFill>
                <a:schemeClr val="dk1"/>
              </a:solidFill>
            </a:endParaRPr>
          </a:p>
          <a:p>
            <a:pPr indent="0" lvl="0" marL="0" rtl="0" algn="l">
              <a:lnSpc>
                <a:spcPct val="100000"/>
              </a:lnSpc>
              <a:spcBef>
                <a:spcPts val="1200"/>
              </a:spcBef>
              <a:spcAft>
                <a:spcPts val="0"/>
              </a:spcAft>
              <a:buNone/>
            </a:pPr>
            <a:r>
              <a:rPr lang="es" sz="1800">
                <a:solidFill>
                  <a:schemeClr val="dk1"/>
                </a:solidFill>
              </a:rPr>
              <a:t>earth’s carrying capacity is calculated for every country separately</a:t>
            </a:r>
            <a:endParaRPr sz="1800">
              <a:solidFill>
                <a:schemeClr val="dk1"/>
              </a:solidFill>
            </a:endParaRPr>
          </a:p>
          <a:p>
            <a:pPr indent="0" lvl="0" marL="0" rtl="0" algn="l">
              <a:lnSpc>
                <a:spcPct val="100000"/>
              </a:lnSpc>
              <a:spcBef>
                <a:spcPts val="1200"/>
              </a:spcBef>
              <a:spcAft>
                <a:spcPts val="0"/>
              </a:spcAft>
              <a:buNone/>
            </a:pPr>
            <a:r>
              <a:rPr lang="es" sz="1800">
                <a:solidFill>
                  <a:schemeClr val="dk1"/>
                </a:solidFill>
              </a:rPr>
              <a:t>this model also allows for analysis of what role each factor plays in changing the carrying capacity</a:t>
            </a:r>
            <a:endParaRPr sz="1800">
              <a:solidFill>
                <a:schemeClr val="dk1"/>
              </a:solidFill>
            </a:endParaRPr>
          </a:p>
          <a:p>
            <a:pPr indent="0" lvl="0" marL="0" rtl="0" algn="l">
              <a:lnSpc>
                <a:spcPct val="100000"/>
              </a:lnSpc>
              <a:spcBef>
                <a:spcPts val="1200"/>
              </a:spcBef>
              <a:spcAft>
                <a:spcPts val="0"/>
              </a:spcAft>
              <a:buNone/>
            </a:pPr>
            <a:r>
              <a:t/>
            </a:r>
            <a:endParaRPr sz="1800">
              <a:solidFill>
                <a:schemeClr val="dk1"/>
              </a:solidFill>
            </a:endParaRPr>
          </a:p>
          <a:p>
            <a:pPr indent="0" lvl="0" marL="0" rtl="0" algn="l">
              <a:lnSpc>
                <a:spcPct val="100000"/>
              </a:lnSpc>
              <a:spcBef>
                <a:spcPts val="1200"/>
              </a:spcBef>
              <a:spcAft>
                <a:spcPts val="0"/>
              </a:spcAft>
              <a:buNone/>
            </a:pPr>
            <a:r>
              <a:rPr lang="es" sz="1800">
                <a:solidFill>
                  <a:schemeClr val="dk1"/>
                </a:solidFill>
              </a:rPr>
              <a:t>The weaknesses of this model are that </a:t>
            </a:r>
            <a:endParaRPr sz="1800">
              <a:solidFill>
                <a:schemeClr val="dk1"/>
              </a:solidFill>
            </a:endParaRPr>
          </a:p>
          <a:p>
            <a:pPr indent="0" lvl="0" marL="0" rtl="0" algn="l">
              <a:lnSpc>
                <a:spcPct val="100000"/>
              </a:lnSpc>
              <a:spcBef>
                <a:spcPts val="1200"/>
              </a:spcBef>
              <a:spcAft>
                <a:spcPts val="0"/>
              </a:spcAft>
              <a:buNone/>
            </a:pPr>
            <a:r>
              <a:rPr lang="es" sz="1800">
                <a:solidFill>
                  <a:schemeClr val="dk1"/>
                </a:solidFill>
              </a:rPr>
              <a:t>economic processes are not considered</a:t>
            </a:r>
            <a:endParaRPr sz="1800">
              <a:solidFill>
                <a:schemeClr val="dk1"/>
              </a:solidFill>
            </a:endParaRPr>
          </a:p>
          <a:p>
            <a:pPr indent="0" lvl="0" marL="0" rtl="0" algn="l">
              <a:lnSpc>
                <a:spcPct val="100000"/>
              </a:lnSpc>
              <a:spcBef>
                <a:spcPts val="1200"/>
              </a:spcBef>
              <a:spcAft>
                <a:spcPts val="0"/>
              </a:spcAft>
              <a:buNone/>
            </a:pPr>
            <a:r>
              <a:rPr lang="es" sz="1800">
                <a:solidFill>
                  <a:schemeClr val="dk1"/>
                </a:solidFill>
              </a:rPr>
              <a:t>and we lack insight of </a:t>
            </a:r>
            <a:r>
              <a:rPr lang="es" sz="1800">
                <a:solidFill>
                  <a:schemeClr val="dk1"/>
                </a:solidFill>
              </a:rPr>
              <a:t>calculations</a:t>
            </a:r>
            <a:r>
              <a:rPr lang="es" sz="1800">
                <a:solidFill>
                  <a:schemeClr val="dk1"/>
                </a:solidFill>
              </a:rPr>
              <a:t> made backstage by the Python library</a:t>
            </a:r>
            <a:endParaRPr sz="1800">
              <a:solidFill>
                <a:schemeClr val="dk1"/>
              </a:solidFill>
            </a:endParaRPr>
          </a:p>
          <a:p>
            <a:pPr indent="0" lvl="0" marL="0" rtl="0" algn="l">
              <a:lnSpc>
                <a:spcPct val="100000"/>
              </a:lnSpc>
              <a:spcBef>
                <a:spcPts val="1200"/>
              </a:spcBef>
              <a:spcAft>
                <a:spcPts val="1200"/>
              </a:spcAft>
              <a:buNone/>
            </a:pPr>
            <a:r>
              <a:t/>
            </a:r>
            <a:endParaRPr sz="180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5bbcbf908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5bbcbf908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Krzyś</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5d55666411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5d55666411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Our goal was to figure out a way to increase CC as efficient as we can. We found 10 innovative technologies which can change the world in the nearest future. Cold fusion, liquid coal, and more. </a:t>
            </a:r>
            <a:endParaRPr sz="18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5de66370b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5de66370b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800">
                <a:solidFill>
                  <a:srgbClr val="454545"/>
                </a:solidFill>
              </a:rPr>
              <a:t>Now let us introduce the President Model! President Model is based on a combination of probability decision trees and Q-learning algorithm. In this model we simulated a World Leader - the President who can make decisions that impact the whole world. This way we can see what combination of decisions he </a:t>
            </a:r>
            <a:r>
              <a:rPr lang="es" sz="1800">
                <a:solidFill>
                  <a:srgbClr val="454545"/>
                </a:solidFill>
              </a:rPr>
              <a:t>can</a:t>
            </a:r>
            <a:r>
              <a:rPr lang="es" sz="1800">
                <a:solidFill>
                  <a:srgbClr val="454545"/>
                </a:solidFill>
              </a:rPr>
              <a:t> make to raise the earth’s carrying capacity.</a:t>
            </a:r>
            <a:endParaRPr sz="18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5de66370b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5de66370b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800">
                <a:solidFill>
                  <a:srgbClr val="454545"/>
                </a:solidFill>
              </a:rPr>
              <a:t>In President Model creating an artificial environment is crucial, therefore we tried many different possible scenarios. Q-learning </a:t>
            </a:r>
            <a:r>
              <a:rPr lang="es" sz="1800">
                <a:solidFill>
                  <a:srgbClr val="454545"/>
                </a:solidFill>
              </a:rPr>
              <a:t>approach</a:t>
            </a:r>
            <a:r>
              <a:rPr lang="es" sz="1800">
                <a:solidFill>
                  <a:srgbClr val="454545"/>
                </a:solidFill>
              </a:rPr>
              <a:t> fits to this problem because of its simplicity in application, fast learning time and ability to adapt to environment with given set of rules.</a:t>
            </a:r>
            <a:endParaRPr sz="1800">
              <a:solidFill>
                <a:srgbClr val="454545"/>
              </a:solidFill>
            </a:endParaRPr>
          </a:p>
          <a:p>
            <a:pPr indent="0" lvl="0" marL="0" rtl="0" algn="l">
              <a:spcBef>
                <a:spcPts val="0"/>
              </a:spcBef>
              <a:spcAft>
                <a:spcPts val="0"/>
              </a:spcAft>
              <a:buNone/>
            </a:pPr>
            <a:r>
              <a:t/>
            </a:r>
            <a:endParaRPr sz="18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g5de66370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5de66370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800">
                <a:solidFill>
                  <a:srgbClr val="454545"/>
                </a:solidFill>
              </a:rPr>
              <a:t>In our model we used Q-learning reinforcement algorithm.</a:t>
            </a:r>
            <a:r>
              <a:rPr lang="es" sz="1800">
                <a:solidFill>
                  <a:srgbClr val="454545"/>
                </a:solidFill>
              </a:rPr>
              <a:t> The goal of Q-learning was to learn a policy, which would tell the president what action to take under what circumstances. </a:t>
            </a:r>
            <a:r>
              <a:rPr lang="es" sz="1800">
                <a:solidFill>
                  <a:srgbClr val="454545"/>
                </a:solidFill>
              </a:rPr>
              <a:t>For any set of strategies, Q-learning finds a policy that maximizes the expected value of the total reward in our case Earth's carrying capacity. For our model we created an environment which is representation of these strategies where each has an impact on Earth’s carrying capacity.</a:t>
            </a:r>
            <a:endParaRPr sz="1800">
              <a:solidFill>
                <a:srgbClr val="454545"/>
              </a:solidFill>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5d55666411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5d55666411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800">
                <a:solidFill>
                  <a:schemeClr val="dk1"/>
                </a:solidFill>
              </a:rPr>
              <a:t>President model left us with an average ​70% increase in future Earth’s carrying capacity which gives us ​13 billion​ people that our Earth can hold.</a:t>
            </a:r>
            <a:endParaRPr sz="18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5d5566641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5d5566641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That’s all from us! We are open to any questions… </a:t>
            </a:r>
            <a:endParaRPr sz="18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g5bbcbf908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5bbcbf908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cc037898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cc037898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raising population</a:t>
            </a:r>
            <a:endParaRPr sz="18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cc4e8da82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cc4e8da82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what problems it causes/may cause</a:t>
            </a:r>
            <a:endParaRPr sz="18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cc4e8da82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cc4e8da82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Krzyś</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cc4e8da8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cc4e8da8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We have divided our problem to three smaller tasks to effectively solve  it. Firstly we had to identify factors which significantly affect human population. Then using these factors we had to calculate  Earth’s current carrying capacity. Our final goal was to make </a:t>
            </a:r>
            <a:r>
              <a:rPr lang="es" sz="1800"/>
              <a:t>conclusions</a:t>
            </a:r>
            <a:r>
              <a:rPr lang="es" sz="1800"/>
              <a:t> based on previous questions, </a:t>
            </a:r>
            <a:r>
              <a:rPr lang="es" sz="1800"/>
              <a:t>predict</a:t>
            </a:r>
            <a:r>
              <a:rPr lang="es" sz="1800"/>
              <a:t> how will CC change in the future and find the best way to increase it.</a:t>
            </a:r>
            <a:endParaRPr sz="18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cc4e8da8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cc4e8da8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1"/>
                </a:solidFill>
              </a:rPr>
              <a:t>To </a:t>
            </a:r>
            <a:r>
              <a:rPr lang="es" sz="1800">
                <a:solidFill>
                  <a:schemeClr val="dk1"/>
                </a:solidFill>
              </a:rPr>
              <a:t>illustrate</a:t>
            </a:r>
            <a:r>
              <a:rPr lang="es" sz="1800">
                <a:solidFill>
                  <a:schemeClr val="dk1"/>
                </a:solidFill>
              </a:rPr>
              <a:t> common </a:t>
            </a:r>
            <a:r>
              <a:rPr lang="es" sz="1800">
                <a:solidFill>
                  <a:schemeClr val="dk1"/>
                </a:solidFill>
              </a:rPr>
              <a:t>misconception</a:t>
            </a:r>
            <a:r>
              <a:rPr lang="es" sz="1800">
                <a:solidFill>
                  <a:schemeClr val="dk1"/>
                </a:solidFill>
              </a:rPr>
              <a:t> about earth’s carrying </a:t>
            </a:r>
            <a:r>
              <a:rPr lang="es" sz="1800">
                <a:solidFill>
                  <a:schemeClr val="dk1"/>
                </a:solidFill>
              </a:rPr>
              <a:t>capacity</a:t>
            </a:r>
            <a:r>
              <a:rPr lang="es" sz="1800">
                <a:solidFill>
                  <a:schemeClr val="dk1"/>
                </a:solidFill>
              </a:rPr>
              <a:t>, let us consider a thought experiment  There are three eggs in a 6-position egg-box. If we eat one of them and then put a new one in it everyday, the size of the egg population will be maintained at three. Now what is the carrying capacity of this egg population, three or six? We assumed it is six, because we define egg’s carrying </a:t>
            </a:r>
            <a:r>
              <a:rPr lang="es" sz="1800">
                <a:solidFill>
                  <a:schemeClr val="dk1"/>
                </a:solidFill>
              </a:rPr>
              <a:t>capacity</a:t>
            </a:r>
            <a:r>
              <a:rPr lang="es" sz="1800">
                <a:solidFill>
                  <a:schemeClr val="dk1"/>
                </a:solidFill>
              </a:rPr>
              <a:t> as the maximal amount of eggs that can fit in the egg box!</a:t>
            </a:r>
            <a:endParaRPr sz="1800">
              <a:solidFill>
                <a:schemeClr val="dk1"/>
              </a:solidFill>
            </a:endParaRPr>
          </a:p>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a0833214f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a0833214f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800"/>
              <a:t>The two main assumptions of our model are that both trade of </a:t>
            </a:r>
            <a:r>
              <a:rPr lang="es" sz="1800"/>
              <a:t>resources</a:t>
            </a:r>
            <a:r>
              <a:rPr lang="es" sz="1800"/>
              <a:t> between countries and time spread of our data is negligible</a:t>
            </a:r>
            <a:endParaRPr sz="1800"/>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cc4e8da82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cc4e8da82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pening slide">
  <p:cSld name="CUSTOM_7">
    <p:bg>
      <p:bgPr>
        <a:solidFill>
          <a:srgbClr val="FFFFFF"/>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4978225" y="1834275"/>
            <a:ext cx="3616800" cy="17823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00887A"/>
              </a:buClr>
              <a:buSzPts val="6000"/>
              <a:buNone/>
              <a:defRPr sz="6000">
                <a:solidFill>
                  <a:srgbClr val="00887A"/>
                </a:solidFill>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10" name="Google Shape;10;p2"/>
          <p:cNvSpPr txBox="1"/>
          <p:nvPr>
            <p:ph idx="1" type="subTitle"/>
          </p:nvPr>
        </p:nvSpPr>
        <p:spPr>
          <a:xfrm>
            <a:off x="6485575" y="3344275"/>
            <a:ext cx="2109300" cy="7170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grpSp>
        <p:nvGrpSpPr>
          <p:cNvPr id="11" name="Google Shape;11;p2"/>
          <p:cNvGrpSpPr/>
          <p:nvPr/>
        </p:nvGrpSpPr>
        <p:grpSpPr>
          <a:xfrm>
            <a:off x="-56225" y="1456674"/>
            <a:ext cx="5965751" cy="4187397"/>
            <a:chOff x="103" y="1456667"/>
            <a:chExt cx="5909609" cy="4187397"/>
          </a:xfrm>
        </p:grpSpPr>
        <p:grpSp>
          <p:nvGrpSpPr>
            <p:cNvPr id="12" name="Google Shape;12;p2"/>
            <p:cNvGrpSpPr/>
            <p:nvPr/>
          </p:nvGrpSpPr>
          <p:grpSpPr>
            <a:xfrm>
              <a:off x="353847" y="1456667"/>
              <a:ext cx="5555866" cy="4187397"/>
              <a:chOff x="2534179" y="3686075"/>
              <a:chExt cx="1481446" cy="1116550"/>
            </a:xfrm>
          </p:grpSpPr>
          <p:sp>
            <p:nvSpPr>
              <p:cNvPr id="13" name="Google Shape;13;p2"/>
              <p:cNvSpPr/>
              <p:nvPr/>
            </p:nvSpPr>
            <p:spPr>
              <a:xfrm>
                <a:off x="2675325" y="3841600"/>
                <a:ext cx="1340300" cy="961025"/>
              </a:xfrm>
              <a:custGeom>
                <a:rect b="b" l="l" r="r" t="t"/>
                <a:pathLst>
                  <a:path extrusionOk="0" h="38441" w="53612">
                    <a:moveTo>
                      <a:pt x="39043" y="3843"/>
                    </a:moveTo>
                    <a:cubicBezTo>
                      <a:pt x="40256" y="3843"/>
                      <a:pt x="41202" y="4963"/>
                      <a:pt x="40977" y="6167"/>
                    </a:cubicBezTo>
                    <a:cubicBezTo>
                      <a:pt x="40861" y="7023"/>
                      <a:pt x="40194" y="7690"/>
                      <a:pt x="39411" y="7806"/>
                    </a:cubicBezTo>
                    <a:cubicBezTo>
                      <a:pt x="39289" y="7828"/>
                      <a:pt x="39168" y="7838"/>
                      <a:pt x="39051" y="7838"/>
                    </a:cubicBezTo>
                    <a:cubicBezTo>
                      <a:pt x="37828" y="7838"/>
                      <a:pt x="36893" y="6718"/>
                      <a:pt x="37105" y="5514"/>
                    </a:cubicBezTo>
                    <a:cubicBezTo>
                      <a:pt x="37235" y="4658"/>
                      <a:pt x="37888" y="3991"/>
                      <a:pt x="38686" y="3875"/>
                    </a:cubicBezTo>
                    <a:cubicBezTo>
                      <a:pt x="38807" y="3853"/>
                      <a:pt x="38926" y="3843"/>
                      <a:pt x="39043" y="3843"/>
                    </a:cubicBezTo>
                    <a:close/>
                    <a:moveTo>
                      <a:pt x="38299" y="0"/>
                    </a:moveTo>
                    <a:cubicBezTo>
                      <a:pt x="36202" y="0"/>
                      <a:pt x="34126" y="782"/>
                      <a:pt x="32579" y="2251"/>
                    </a:cubicBezTo>
                    <a:cubicBezTo>
                      <a:pt x="31970" y="2845"/>
                      <a:pt x="31187" y="3208"/>
                      <a:pt x="30215" y="3208"/>
                    </a:cubicBezTo>
                    <a:cubicBezTo>
                      <a:pt x="29736" y="3208"/>
                      <a:pt x="29257" y="3092"/>
                      <a:pt x="28822" y="2903"/>
                    </a:cubicBezTo>
                    <a:cubicBezTo>
                      <a:pt x="27607" y="2337"/>
                      <a:pt x="26320" y="2053"/>
                      <a:pt x="25050" y="2053"/>
                    </a:cubicBezTo>
                    <a:cubicBezTo>
                      <a:pt x="23228" y="2053"/>
                      <a:pt x="21441" y="2638"/>
                      <a:pt x="19945" y="3817"/>
                    </a:cubicBezTo>
                    <a:cubicBezTo>
                      <a:pt x="18437" y="5079"/>
                      <a:pt x="17102" y="6602"/>
                      <a:pt x="16014" y="8227"/>
                    </a:cubicBezTo>
                    <a:cubicBezTo>
                      <a:pt x="14201" y="11128"/>
                      <a:pt x="11605" y="13419"/>
                      <a:pt x="8457" y="14696"/>
                    </a:cubicBezTo>
                    <a:cubicBezTo>
                      <a:pt x="8225" y="14812"/>
                      <a:pt x="7978" y="14942"/>
                      <a:pt x="7790" y="15000"/>
                    </a:cubicBezTo>
                    <a:cubicBezTo>
                      <a:pt x="5861" y="15900"/>
                      <a:pt x="4657" y="17960"/>
                      <a:pt x="4889" y="20077"/>
                    </a:cubicBezTo>
                    <a:cubicBezTo>
                      <a:pt x="4961" y="20251"/>
                      <a:pt x="4961" y="20440"/>
                      <a:pt x="4889" y="20672"/>
                    </a:cubicBezTo>
                    <a:cubicBezTo>
                      <a:pt x="4773" y="21528"/>
                      <a:pt x="4106" y="22253"/>
                      <a:pt x="3206" y="22369"/>
                    </a:cubicBezTo>
                    <a:lnTo>
                      <a:pt x="3148" y="22369"/>
                    </a:lnTo>
                    <a:cubicBezTo>
                      <a:pt x="1393" y="22616"/>
                      <a:pt x="59" y="24066"/>
                      <a:pt x="1" y="25821"/>
                    </a:cubicBezTo>
                    <a:lnTo>
                      <a:pt x="1" y="25879"/>
                    </a:lnTo>
                    <a:cubicBezTo>
                      <a:pt x="1" y="32827"/>
                      <a:pt x="6949" y="38441"/>
                      <a:pt x="15536" y="38441"/>
                    </a:cubicBezTo>
                    <a:cubicBezTo>
                      <a:pt x="18611" y="38441"/>
                      <a:pt x="21512" y="37715"/>
                      <a:pt x="23934" y="36453"/>
                    </a:cubicBezTo>
                    <a:cubicBezTo>
                      <a:pt x="26404" y="35103"/>
                      <a:pt x="29139" y="34382"/>
                      <a:pt x="31903" y="34382"/>
                    </a:cubicBezTo>
                    <a:cubicBezTo>
                      <a:pt x="32109" y="34382"/>
                      <a:pt x="32315" y="34386"/>
                      <a:pt x="32521" y="34394"/>
                    </a:cubicBezTo>
                    <a:lnTo>
                      <a:pt x="33536" y="34394"/>
                    </a:lnTo>
                    <a:cubicBezTo>
                      <a:pt x="44604" y="34394"/>
                      <a:pt x="53611" y="26547"/>
                      <a:pt x="53611" y="16814"/>
                    </a:cubicBezTo>
                    <a:cubicBezTo>
                      <a:pt x="53611" y="9503"/>
                      <a:pt x="48535" y="3208"/>
                      <a:pt x="41282" y="553"/>
                    </a:cubicBezTo>
                    <a:cubicBezTo>
                      <a:pt x="40321" y="181"/>
                      <a:pt x="39307" y="0"/>
                      <a:pt x="38299" y="0"/>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646800" y="3686075"/>
                <a:ext cx="90675" cy="89225"/>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534179" y="3874193"/>
                <a:ext cx="152675" cy="152700"/>
              </a:xfrm>
              <a:custGeom>
                <a:rect b="b" l="l" r="r" t="t"/>
                <a:pathLst>
                  <a:path extrusionOk="0" h="6108" w="6107">
                    <a:moveTo>
                      <a:pt x="3075" y="0"/>
                    </a:moveTo>
                    <a:cubicBezTo>
                      <a:pt x="1393" y="0"/>
                      <a:pt x="0" y="1335"/>
                      <a:pt x="0" y="3018"/>
                    </a:cubicBezTo>
                    <a:cubicBezTo>
                      <a:pt x="0" y="4715"/>
                      <a:pt x="1393" y="6107"/>
                      <a:pt x="3075" y="6107"/>
                    </a:cubicBezTo>
                    <a:cubicBezTo>
                      <a:pt x="4772" y="6107"/>
                      <a:pt x="6107" y="4715"/>
                      <a:pt x="6107" y="3018"/>
                    </a:cubicBezTo>
                    <a:cubicBezTo>
                      <a:pt x="6107" y="1335"/>
                      <a:pt x="4772" y="0"/>
                      <a:pt x="3075" y="0"/>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696350" y="3955150"/>
                <a:ext cx="54425" cy="55875"/>
              </a:xfrm>
              <a:custGeom>
                <a:rect b="b" l="l" r="r" t="t"/>
                <a:pathLst>
                  <a:path extrusionOk="0" h="2235" w="2177">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
            <p:cNvSpPr/>
            <p:nvPr/>
          </p:nvSpPr>
          <p:spPr>
            <a:xfrm flipH="1">
              <a:off x="103" y="1955775"/>
              <a:ext cx="4426672" cy="3254997"/>
            </a:xfrm>
            <a:custGeom>
              <a:rect b="b" l="l" r="r" t="t"/>
              <a:pathLst>
                <a:path extrusionOk="0" h="31998" w="4443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flipH="1" rot="10800000">
              <a:off x="1178568" y="1849738"/>
              <a:ext cx="107776" cy="106044"/>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flipH="1" rot="10800000">
              <a:off x="788275" y="1486674"/>
              <a:ext cx="64690" cy="66407"/>
            </a:xfrm>
            <a:custGeom>
              <a:rect b="b" l="l" r="r" t="t"/>
              <a:pathLst>
                <a:path extrusionOk="0" h="2235" w="2177">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1" type="blank">
  <p:cSld name="BLANK">
    <p:spTree>
      <p:nvGrpSpPr>
        <p:cNvPr id="62" name="Shape 6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pening slide 1">
  <p:cSld name="CUSTOM_7_1">
    <p:bg>
      <p:bgPr>
        <a:solidFill>
          <a:srgbClr val="FFFFFF"/>
        </a:solidFill>
      </p:bgPr>
    </p:bg>
    <p:spTree>
      <p:nvGrpSpPr>
        <p:cNvPr id="20" name="Shape 20"/>
        <p:cNvGrpSpPr/>
        <p:nvPr/>
      </p:nvGrpSpPr>
      <p:grpSpPr>
        <a:xfrm>
          <a:off x="0" y="0"/>
          <a:ext cx="0" cy="0"/>
          <a:chOff x="0" y="0"/>
          <a:chExt cx="0" cy="0"/>
        </a:xfrm>
      </p:grpSpPr>
      <p:sp>
        <p:nvSpPr>
          <p:cNvPr id="21" name="Google Shape;21;p3"/>
          <p:cNvSpPr txBox="1"/>
          <p:nvPr>
            <p:ph type="ctrTitle"/>
          </p:nvPr>
        </p:nvSpPr>
        <p:spPr>
          <a:xfrm>
            <a:off x="4978225" y="1834275"/>
            <a:ext cx="3616800" cy="17823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00887A"/>
              </a:buClr>
              <a:buSzPts val="6000"/>
              <a:buNone/>
              <a:defRPr sz="6000">
                <a:solidFill>
                  <a:srgbClr val="00887A"/>
                </a:solidFill>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22" name="Google Shape;22;p3"/>
          <p:cNvSpPr txBox="1"/>
          <p:nvPr>
            <p:ph idx="1" type="subTitle"/>
          </p:nvPr>
        </p:nvSpPr>
        <p:spPr>
          <a:xfrm>
            <a:off x="6485575" y="3344275"/>
            <a:ext cx="2109300" cy="7170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grpSp>
        <p:nvGrpSpPr>
          <p:cNvPr id="23" name="Google Shape;23;p3"/>
          <p:cNvGrpSpPr/>
          <p:nvPr/>
        </p:nvGrpSpPr>
        <p:grpSpPr>
          <a:xfrm>
            <a:off x="-56225" y="-3282984"/>
            <a:ext cx="10447452" cy="8493763"/>
            <a:chOff x="103" y="-3282991"/>
            <a:chExt cx="10349135" cy="8493763"/>
          </a:xfrm>
        </p:grpSpPr>
        <p:grpSp>
          <p:nvGrpSpPr>
            <p:cNvPr id="24" name="Google Shape;24;p3"/>
            <p:cNvGrpSpPr/>
            <p:nvPr/>
          </p:nvGrpSpPr>
          <p:grpSpPr>
            <a:xfrm>
              <a:off x="353847" y="-3282991"/>
              <a:ext cx="9995392" cy="6352454"/>
              <a:chOff x="2534179" y="2422267"/>
              <a:chExt cx="2665225" cy="1693852"/>
            </a:xfrm>
          </p:grpSpPr>
          <p:sp>
            <p:nvSpPr>
              <p:cNvPr id="25" name="Google Shape;25;p3"/>
              <p:cNvSpPr/>
              <p:nvPr/>
            </p:nvSpPr>
            <p:spPr>
              <a:xfrm rot="5400000">
                <a:off x="4046892" y="2622788"/>
                <a:ext cx="1353033" cy="951991"/>
              </a:xfrm>
              <a:custGeom>
                <a:rect b="b" l="l" r="r" t="t"/>
                <a:pathLst>
                  <a:path extrusionOk="0" h="38441" w="53612">
                    <a:moveTo>
                      <a:pt x="39043" y="3843"/>
                    </a:moveTo>
                    <a:cubicBezTo>
                      <a:pt x="40256" y="3843"/>
                      <a:pt x="41202" y="4963"/>
                      <a:pt x="40977" y="6167"/>
                    </a:cubicBezTo>
                    <a:cubicBezTo>
                      <a:pt x="40861" y="7023"/>
                      <a:pt x="40194" y="7690"/>
                      <a:pt x="39411" y="7806"/>
                    </a:cubicBezTo>
                    <a:cubicBezTo>
                      <a:pt x="39289" y="7828"/>
                      <a:pt x="39168" y="7838"/>
                      <a:pt x="39051" y="7838"/>
                    </a:cubicBezTo>
                    <a:cubicBezTo>
                      <a:pt x="37828" y="7838"/>
                      <a:pt x="36893" y="6718"/>
                      <a:pt x="37105" y="5514"/>
                    </a:cubicBezTo>
                    <a:cubicBezTo>
                      <a:pt x="37235" y="4658"/>
                      <a:pt x="37888" y="3991"/>
                      <a:pt x="38686" y="3875"/>
                    </a:cubicBezTo>
                    <a:cubicBezTo>
                      <a:pt x="38807" y="3853"/>
                      <a:pt x="38926" y="3843"/>
                      <a:pt x="39043" y="3843"/>
                    </a:cubicBezTo>
                    <a:close/>
                    <a:moveTo>
                      <a:pt x="38299" y="0"/>
                    </a:moveTo>
                    <a:cubicBezTo>
                      <a:pt x="36202" y="0"/>
                      <a:pt x="34126" y="782"/>
                      <a:pt x="32579" y="2251"/>
                    </a:cubicBezTo>
                    <a:cubicBezTo>
                      <a:pt x="31970" y="2845"/>
                      <a:pt x="31187" y="3208"/>
                      <a:pt x="30215" y="3208"/>
                    </a:cubicBezTo>
                    <a:cubicBezTo>
                      <a:pt x="29736" y="3208"/>
                      <a:pt x="29257" y="3092"/>
                      <a:pt x="28822" y="2903"/>
                    </a:cubicBezTo>
                    <a:cubicBezTo>
                      <a:pt x="27607" y="2337"/>
                      <a:pt x="26320" y="2053"/>
                      <a:pt x="25050" y="2053"/>
                    </a:cubicBezTo>
                    <a:cubicBezTo>
                      <a:pt x="23228" y="2053"/>
                      <a:pt x="21441" y="2638"/>
                      <a:pt x="19945" y="3817"/>
                    </a:cubicBezTo>
                    <a:cubicBezTo>
                      <a:pt x="18437" y="5079"/>
                      <a:pt x="17102" y="6602"/>
                      <a:pt x="16014" y="8227"/>
                    </a:cubicBezTo>
                    <a:cubicBezTo>
                      <a:pt x="14201" y="11128"/>
                      <a:pt x="11605" y="13419"/>
                      <a:pt x="8457" y="14696"/>
                    </a:cubicBezTo>
                    <a:cubicBezTo>
                      <a:pt x="8225" y="14812"/>
                      <a:pt x="7978" y="14942"/>
                      <a:pt x="7790" y="15000"/>
                    </a:cubicBezTo>
                    <a:cubicBezTo>
                      <a:pt x="5861" y="15900"/>
                      <a:pt x="4657" y="17960"/>
                      <a:pt x="4889" y="20077"/>
                    </a:cubicBezTo>
                    <a:cubicBezTo>
                      <a:pt x="4961" y="20251"/>
                      <a:pt x="4961" y="20440"/>
                      <a:pt x="4889" y="20672"/>
                    </a:cubicBezTo>
                    <a:cubicBezTo>
                      <a:pt x="4773" y="21528"/>
                      <a:pt x="4106" y="22253"/>
                      <a:pt x="3206" y="22369"/>
                    </a:cubicBezTo>
                    <a:lnTo>
                      <a:pt x="3148" y="22369"/>
                    </a:lnTo>
                    <a:cubicBezTo>
                      <a:pt x="1393" y="22616"/>
                      <a:pt x="59" y="24066"/>
                      <a:pt x="1" y="25821"/>
                    </a:cubicBezTo>
                    <a:lnTo>
                      <a:pt x="1" y="25879"/>
                    </a:lnTo>
                    <a:cubicBezTo>
                      <a:pt x="1" y="32827"/>
                      <a:pt x="6949" y="38441"/>
                      <a:pt x="15536" y="38441"/>
                    </a:cubicBezTo>
                    <a:cubicBezTo>
                      <a:pt x="18611" y="38441"/>
                      <a:pt x="21512" y="37715"/>
                      <a:pt x="23934" y="36453"/>
                    </a:cubicBezTo>
                    <a:cubicBezTo>
                      <a:pt x="26404" y="35103"/>
                      <a:pt x="29139" y="34382"/>
                      <a:pt x="31903" y="34382"/>
                    </a:cubicBezTo>
                    <a:cubicBezTo>
                      <a:pt x="32109" y="34382"/>
                      <a:pt x="32315" y="34386"/>
                      <a:pt x="32521" y="34394"/>
                    </a:cubicBezTo>
                    <a:lnTo>
                      <a:pt x="33536" y="34394"/>
                    </a:lnTo>
                    <a:cubicBezTo>
                      <a:pt x="44604" y="34394"/>
                      <a:pt x="53611" y="26547"/>
                      <a:pt x="53611" y="16814"/>
                    </a:cubicBezTo>
                    <a:cubicBezTo>
                      <a:pt x="53611" y="9503"/>
                      <a:pt x="48535" y="3208"/>
                      <a:pt x="41282" y="553"/>
                    </a:cubicBezTo>
                    <a:cubicBezTo>
                      <a:pt x="40321" y="181"/>
                      <a:pt x="39307" y="0"/>
                      <a:pt x="38299" y="0"/>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3408371" y="4026894"/>
                <a:ext cx="90675" cy="89225"/>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2534179" y="3874193"/>
                <a:ext cx="152675" cy="152700"/>
              </a:xfrm>
              <a:custGeom>
                <a:rect b="b" l="l" r="r" t="t"/>
                <a:pathLst>
                  <a:path extrusionOk="0" h="6108" w="6107">
                    <a:moveTo>
                      <a:pt x="3075" y="0"/>
                    </a:moveTo>
                    <a:cubicBezTo>
                      <a:pt x="1393" y="0"/>
                      <a:pt x="0" y="1335"/>
                      <a:pt x="0" y="3018"/>
                    </a:cubicBezTo>
                    <a:cubicBezTo>
                      <a:pt x="0" y="4715"/>
                      <a:pt x="1393" y="6107"/>
                      <a:pt x="3075" y="6107"/>
                    </a:cubicBezTo>
                    <a:cubicBezTo>
                      <a:pt x="4772" y="6107"/>
                      <a:pt x="6107" y="4715"/>
                      <a:pt x="6107" y="3018"/>
                    </a:cubicBezTo>
                    <a:cubicBezTo>
                      <a:pt x="6107" y="1335"/>
                      <a:pt x="4772" y="0"/>
                      <a:pt x="3075" y="0"/>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2696350" y="3955150"/>
                <a:ext cx="54425" cy="55875"/>
              </a:xfrm>
              <a:custGeom>
                <a:rect b="b" l="l" r="r" t="t"/>
                <a:pathLst>
                  <a:path extrusionOk="0" h="2235" w="2177">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3"/>
            <p:cNvSpPr/>
            <p:nvPr/>
          </p:nvSpPr>
          <p:spPr>
            <a:xfrm flipH="1">
              <a:off x="103" y="1955775"/>
              <a:ext cx="4426672" cy="3254997"/>
            </a:xfrm>
            <a:custGeom>
              <a:rect b="b" l="l" r="r" t="t"/>
              <a:pathLst>
                <a:path extrusionOk="0" h="31998" w="4443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rot="10800000">
              <a:off x="1178568" y="1849738"/>
              <a:ext cx="107776" cy="106044"/>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rot="10800000">
              <a:off x="788275" y="1486674"/>
              <a:ext cx="64690" cy="66407"/>
            </a:xfrm>
            <a:custGeom>
              <a:rect b="b" l="l" r="r" t="t"/>
              <a:pathLst>
                <a:path extrusionOk="0" h="2235" w="2177">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
  <p:cSld name="CUSTOM_12_1">
    <p:bg>
      <p:bgPr>
        <a:solidFill>
          <a:srgbClr val="FFFFFF"/>
        </a:solidFill>
      </p:bgPr>
    </p:bg>
    <p:spTree>
      <p:nvGrpSpPr>
        <p:cNvPr id="32" name="Shape 32"/>
        <p:cNvGrpSpPr/>
        <p:nvPr/>
      </p:nvGrpSpPr>
      <p:grpSpPr>
        <a:xfrm>
          <a:off x="0" y="0"/>
          <a:ext cx="0" cy="0"/>
          <a:chOff x="0" y="0"/>
          <a:chExt cx="0" cy="0"/>
        </a:xfrm>
      </p:grpSpPr>
      <p:sp>
        <p:nvSpPr>
          <p:cNvPr id="33" name="Google Shape;33;p4"/>
          <p:cNvSpPr txBox="1"/>
          <p:nvPr>
            <p:ph type="ctrTitle"/>
          </p:nvPr>
        </p:nvSpPr>
        <p:spPr>
          <a:xfrm>
            <a:off x="55650" y="464882"/>
            <a:ext cx="9032700" cy="404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887A"/>
              </a:buClr>
              <a:buSzPts val="2800"/>
              <a:buNone/>
              <a:defRPr>
                <a:solidFill>
                  <a:srgbClr val="00887A"/>
                </a:solidFill>
              </a:defRPr>
            </a:lvl1pPr>
            <a:lvl2pPr lvl="1" rtl="0" algn="r">
              <a:spcBef>
                <a:spcPts val="0"/>
              </a:spcBef>
              <a:spcAft>
                <a:spcPts val="0"/>
              </a:spcAft>
              <a:buSzPts val="1800"/>
              <a:buFont typeface="Anton"/>
              <a:buNone/>
              <a:defRPr sz="1800">
                <a:latin typeface="Anton"/>
                <a:ea typeface="Anton"/>
                <a:cs typeface="Anton"/>
                <a:sym typeface="Anton"/>
              </a:defRPr>
            </a:lvl2pPr>
            <a:lvl3pPr lvl="2" rtl="0" algn="r">
              <a:spcBef>
                <a:spcPts val="0"/>
              </a:spcBef>
              <a:spcAft>
                <a:spcPts val="0"/>
              </a:spcAft>
              <a:buSzPts val="1800"/>
              <a:buFont typeface="Anton"/>
              <a:buNone/>
              <a:defRPr sz="1800">
                <a:latin typeface="Anton"/>
                <a:ea typeface="Anton"/>
                <a:cs typeface="Anton"/>
                <a:sym typeface="Anton"/>
              </a:defRPr>
            </a:lvl3pPr>
            <a:lvl4pPr lvl="3" rtl="0" algn="r">
              <a:spcBef>
                <a:spcPts val="0"/>
              </a:spcBef>
              <a:spcAft>
                <a:spcPts val="0"/>
              </a:spcAft>
              <a:buSzPts val="1800"/>
              <a:buFont typeface="Anton"/>
              <a:buNone/>
              <a:defRPr sz="1800">
                <a:latin typeface="Anton"/>
                <a:ea typeface="Anton"/>
                <a:cs typeface="Anton"/>
                <a:sym typeface="Anton"/>
              </a:defRPr>
            </a:lvl4pPr>
            <a:lvl5pPr lvl="4" rtl="0" algn="r">
              <a:spcBef>
                <a:spcPts val="0"/>
              </a:spcBef>
              <a:spcAft>
                <a:spcPts val="0"/>
              </a:spcAft>
              <a:buSzPts val="1800"/>
              <a:buFont typeface="Anton"/>
              <a:buNone/>
              <a:defRPr sz="1800">
                <a:latin typeface="Anton"/>
                <a:ea typeface="Anton"/>
                <a:cs typeface="Anton"/>
                <a:sym typeface="Anton"/>
              </a:defRPr>
            </a:lvl5pPr>
            <a:lvl6pPr lvl="5" rtl="0" algn="r">
              <a:spcBef>
                <a:spcPts val="0"/>
              </a:spcBef>
              <a:spcAft>
                <a:spcPts val="0"/>
              </a:spcAft>
              <a:buSzPts val="1800"/>
              <a:buFont typeface="Anton"/>
              <a:buNone/>
              <a:defRPr sz="1800">
                <a:latin typeface="Anton"/>
                <a:ea typeface="Anton"/>
                <a:cs typeface="Anton"/>
                <a:sym typeface="Anton"/>
              </a:defRPr>
            </a:lvl6pPr>
            <a:lvl7pPr lvl="6" rtl="0" algn="r">
              <a:spcBef>
                <a:spcPts val="0"/>
              </a:spcBef>
              <a:spcAft>
                <a:spcPts val="0"/>
              </a:spcAft>
              <a:buSzPts val="1800"/>
              <a:buFont typeface="Anton"/>
              <a:buNone/>
              <a:defRPr sz="1800">
                <a:latin typeface="Anton"/>
                <a:ea typeface="Anton"/>
                <a:cs typeface="Anton"/>
                <a:sym typeface="Anton"/>
              </a:defRPr>
            </a:lvl7pPr>
            <a:lvl8pPr lvl="7" rtl="0" algn="r">
              <a:spcBef>
                <a:spcPts val="0"/>
              </a:spcBef>
              <a:spcAft>
                <a:spcPts val="0"/>
              </a:spcAft>
              <a:buSzPts val="1800"/>
              <a:buFont typeface="Anton"/>
              <a:buNone/>
              <a:defRPr sz="1800">
                <a:latin typeface="Anton"/>
                <a:ea typeface="Anton"/>
                <a:cs typeface="Anton"/>
                <a:sym typeface="Anton"/>
              </a:defRPr>
            </a:lvl8pPr>
            <a:lvl9pPr lvl="8" rtl="0" algn="r">
              <a:spcBef>
                <a:spcPts val="0"/>
              </a:spcBef>
              <a:spcAft>
                <a:spcPts val="0"/>
              </a:spcAft>
              <a:buSzPts val="1800"/>
              <a:buFont typeface="Anton"/>
              <a:buNone/>
              <a:defRPr sz="1800">
                <a:latin typeface="Anton"/>
                <a:ea typeface="Anton"/>
                <a:cs typeface="Anton"/>
                <a:sym typeface="Anton"/>
              </a:defRPr>
            </a:lvl9pPr>
          </a:lstStyle>
          <a:p/>
        </p:txBody>
      </p:sp>
      <p:cxnSp>
        <p:nvCxnSpPr>
          <p:cNvPr id="34" name="Google Shape;34;p4"/>
          <p:cNvCxnSpPr/>
          <p:nvPr/>
        </p:nvCxnSpPr>
        <p:spPr>
          <a:xfrm>
            <a:off x="2973450" y="903175"/>
            <a:ext cx="3197100" cy="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1">
  <p:cSld name="CUSTOM_12_1_2">
    <p:bg>
      <p:bgPr>
        <a:solidFill>
          <a:srgbClr val="FFFFFF"/>
        </a:solidFill>
      </p:bgPr>
    </p:bg>
    <p:spTree>
      <p:nvGrpSpPr>
        <p:cNvPr id="35" name="Shape 35"/>
        <p:cNvGrpSpPr/>
        <p:nvPr/>
      </p:nvGrpSpPr>
      <p:grpSpPr>
        <a:xfrm>
          <a:off x="0" y="0"/>
          <a:ext cx="0" cy="0"/>
          <a:chOff x="0" y="0"/>
          <a:chExt cx="0" cy="0"/>
        </a:xfrm>
      </p:grpSpPr>
      <p:sp>
        <p:nvSpPr>
          <p:cNvPr id="36" name="Google Shape;36;p5"/>
          <p:cNvSpPr/>
          <p:nvPr/>
        </p:nvSpPr>
        <p:spPr>
          <a:xfrm flipH="1" rot="5400000">
            <a:off x="-1547025" y="766988"/>
            <a:ext cx="5637723" cy="4060226"/>
          </a:xfrm>
          <a:custGeom>
            <a:rect b="b" l="l" r="r" t="t"/>
            <a:pathLst>
              <a:path extrusionOk="0" h="31998" w="4443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txBox="1"/>
          <p:nvPr>
            <p:ph type="ctrTitle"/>
          </p:nvPr>
        </p:nvSpPr>
        <p:spPr>
          <a:xfrm>
            <a:off x="111325" y="2594757"/>
            <a:ext cx="9032700" cy="404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887A"/>
              </a:buClr>
              <a:buSzPts val="3600"/>
              <a:buNone/>
              <a:defRPr sz="3600">
                <a:solidFill>
                  <a:srgbClr val="00887A"/>
                </a:solidFill>
              </a:defRPr>
            </a:lvl1pPr>
            <a:lvl2pPr lvl="1" rtl="0" algn="r">
              <a:spcBef>
                <a:spcPts val="0"/>
              </a:spcBef>
              <a:spcAft>
                <a:spcPts val="0"/>
              </a:spcAft>
              <a:buSzPts val="1800"/>
              <a:buFont typeface="Anton"/>
              <a:buNone/>
              <a:defRPr sz="1800">
                <a:latin typeface="Anton"/>
                <a:ea typeface="Anton"/>
                <a:cs typeface="Anton"/>
                <a:sym typeface="Anton"/>
              </a:defRPr>
            </a:lvl2pPr>
            <a:lvl3pPr lvl="2" rtl="0" algn="r">
              <a:spcBef>
                <a:spcPts val="0"/>
              </a:spcBef>
              <a:spcAft>
                <a:spcPts val="0"/>
              </a:spcAft>
              <a:buSzPts val="1800"/>
              <a:buFont typeface="Anton"/>
              <a:buNone/>
              <a:defRPr sz="1800">
                <a:latin typeface="Anton"/>
                <a:ea typeface="Anton"/>
                <a:cs typeface="Anton"/>
                <a:sym typeface="Anton"/>
              </a:defRPr>
            </a:lvl3pPr>
            <a:lvl4pPr lvl="3" rtl="0" algn="r">
              <a:spcBef>
                <a:spcPts val="0"/>
              </a:spcBef>
              <a:spcAft>
                <a:spcPts val="0"/>
              </a:spcAft>
              <a:buSzPts val="1800"/>
              <a:buFont typeface="Anton"/>
              <a:buNone/>
              <a:defRPr sz="1800">
                <a:latin typeface="Anton"/>
                <a:ea typeface="Anton"/>
                <a:cs typeface="Anton"/>
                <a:sym typeface="Anton"/>
              </a:defRPr>
            </a:lvl4pPr>
            <a:lvl5pPr lvl="4" rtl="0" algn="r">
              <a:spcBef>
                <a:spcPts val="0"/>
              </a:spcBef>
              <a:spcAft>
                <a:spcPts val="0"/>
              </a:spcAft>
              <a:buSzPts val="1800"/>
              <a:buFont typeface="Anton"/>
              <a:buNone/>
              <a:defRPr sz="1800">
                <a:latin typeface="Anton"/>
                <a:ea typeface="Anton"/>
                <a:cs typeface="Anton"/>
                <a:sym typeface="Anton"/>
              </a:defRPr>
            </a:lvl5pPr>
            <a:lvl6pPr lvl="5" rtl="0" algn="r">
              <a:spcBef>
                <a:spcPts val="0"/>
              </a:spcBef>
              <a:spcAft>
                <a:spcPts val="0"/>
              </a:spcAft>
              <a:buSzPts val="1800"/>
              <a:buFont typeface="Anton"/>
              <a:buNone/>
              <a:defRPr sz="1800">
                <a:latin typeface="Anton"/>
                <a:ea typeface="Anton"/>
                <a:cs typeface="Anton"/>
                <a:sym typeface="Anton"/>
              </a:defRPr>
            </a:lvl6pPr>
            <a:lvl7pPr lvl="6" rtl="0" algn="r">
              <a:spcBef>
                <a:spcPts val="0"/>
              </a:spcBef>
              <a:spcAft>
                <a:spcPts val="0"/>
              </a:spcAft>
              <a:buSzPts val="1800"/>
              <a:buFont typeface="Anton"/>
              <a:buNone/>
              <a:defRPr sz="1800">
                <a:latin typeface="Anton"/>
                <a:ea typeface="Anton"/>
                <a:cs typeface="Anton"/>
                <a:sym typeface="Anton"/>
              </a:defRPr>
            </a:lvl7pPr>
            <a:lvl8pPr lvl="7" rtl="0" algn="r">
              <a:spcBef>
                <a:spcPts val="0"/>
              </a:spcBef>
              <a:spcAft>
                <a:spcPts val="0"/>
              </a:spcAft>
              <a:buSzPts val="1800"/>
              <a:buFont typeface="Anton"/>
              <a:buNone/>
              <a:defRPr sz="1800">
                <a:latin typeface="Anton"/>
                <a:ea typeface="Anton"/>
                <a:cs typeface="Anton"/>
                <a:sym typeface="Anton"/>
              </a:defRPr>
            </a:lvl8pPr>
            <a:lvl9pPr lvl="8" rtl="0" algn="r">
              <a:spcBef>
                <a:spcPts val="0"/>
              </a:spcBef>
              <a:spcAft>
                <a:spcPts val="0"/>
              </a:spcAft>
              <a:buSzPts val="1800"/>
              <a:buFont typeface="Anton"/>
              <a:buNone/>
              <a:defRPr sz="1800">
                <a:latin typeface="Anton"/>
                <a:ea typeface="Anton"/>
                <a:cs typeface="Anton"/>
                <a:sym typeface="Anton"/>
              </a:defRPr>
            </a:lvl9pPr>
          </a:lstStyle>
          <a:p/>
        </p:txBody>
      </p:sp>
      <p:cxnSp>
        <p:nvCxnSpPr>
          <p:cNvPr id="38" name="Google Shape;38;p5"/>
          <p:cNvCxnSpPr/>
          <p:nvPr/>
        </p:nvCxnSpPr>
        <p:spPr>
          <a:xfrm>
            <a:off x="2973450" y="3171575"/>
            <a:ext cx="3197100" cy="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1 1">
  <p:cSld name="CUSTOM_12_1_2_1">
    <p:bg>
      <p:bgPr>
        <a:solidFill>
          <a:srgbClr val="FFFFFF"/>
        </a:solidFill>
      </p:bgPr>
    </p:bg>
    <p:spTree>
      <p:nvGrpSpPr>
        <p:cNvPr id="39" name="Shape 39"/>
        <p:cNvGrpSpPr/>
        <p:nvPr/>
      </p:nvGrpSpPr>
      <p:grpSpPr>
        <a:xfrm>
          <a:off x="0" y="0"/>
          <a:ext cx="0" cy="0"/>
          <a:chOff x="0" y="0"/>
          <a:chExt cx="0" cy="0"/>
        </a:xfrm>
      </p:grpSpPr>
      <p:sp>
        <p:nvSpPr>
          <p:cNvPr id="40" name="Google Shape;40;p6"/>
          <p:cNvSpPr/>
          <p:nvPr/>
        </p:nvSpPr>
        <p:spPr>
          <a:xfrm flipH="1" rot="10800000">
            <a:off x="3506300" y="0"/>
            <a:ext cx="5637723" cy="4060226"/>
          </a:xfrm>
          <a:custGeom>
            <a:rect b="b" l="l" r="r" t="t"/>
            <a:pathLst>
              <a:path extrusionOk="0" h="31998" w="44430">
                <a:moveTo>
                  <a:pt x="40231" y="1"/>
                </a:moveTo>
                <a:cubicBezTo>
                  <a:pt x="38589" y="1"/>
                  <a:pt x="36930" y="353"/>
                  <a:pt x="35422" y="1000"/>
                </a:cubicBezTo>
                <a:cubicBezTo>
                  <a:pt x="32332" y="2320"/>
                  <a:pt x="29794" y="4800"/>
                  <a:pt x="27981" y="7643"/>
                </a:cubicBezTo>
                <a:cubicBezTo>
                  <a:pt x="26298" y="10181"/>
                  <a:pt x="25021" y="13140"/>
                  <a:pt x="22483" y="14780"/>
                </a:cubicBezTo>
                <a:cubicBezTo>
                  <a:pt x="20612" y="15925"/>
                  <a:pt x="18378" y="16172"/>
                  <a:pt x="16260" y="16535"/>
                </a:cubicBezTo>
                <a:cubicBezTo>
                  <a:pt x="13664" y="16955"/>
                  <a:pt x="11068" y="17434"/>
                  <a:pt x="8645" y="18464"/>
                </a:cubicBezTo>
                <a:cubicBezTo>
                  <a:pt x="6223" y="19436"/>
                  <a:pt x="3931" y="21002"/>
                  <a:pt x="2423" y="23178"/>
                </a:cubicBezTo>
                <a:cubicBezTo>
                  <a:pt x="667" y="25716"/>
                  <a:pt x="116" y="28922"/>
                  <a:pt x="0" y="31997"/>
                </a:cubicBezTo>
                <a:lnTo>
                  <a:pt x="43515" y="31997"/>
                </a:lnTo>
                <a:cubicBezTo>
                  <a:pt x="43994" y="31997"/>
                  <a:pt x="44429" y="31576"/>
                  <a:pt x="44429" y="31098"/>
                </a:cubicBezTo>
                <a:lnTo>
                  <a:pt x="44429" y="869"/>
                </a:lnTo>
                <a:cubicBezTo>
                  <a:pt x="43122" y="277"/>
                  <a:pt x="41683" y="1"/>
                  <a:pt x="40231" y="1"/>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txBox="1"/>
          <p:nvPr>
            <p:ph type="ctrTitle"/>
          </p:nvPr>
        </p:nvSpPr>
        <p:spPr>
          <a:xfrm>
            <a:off x="111325" y="2594757"/>
            <a:ext cx="9032700" cy="404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887A"/>
              </a:buClr>
              <a:buSzPts val="3600"/>
              <a:buNone/>
              <a:defRPr sz="3600">
                <a:solidFill>
                  <a:srgbClr val="00887A"/>
                </a:solidFill>
              </a:defRPr>
            </a:lvl1pPr>
            <a:lvl2pPr lvl="1" rtl="0" algn="r">
              <a:spcBef>
                <a:spcPts val="0"/>
              </a:spcBef>
              <a:spcAft>
                <a:spcPts val="0"/>
              </a:spcAft>
              <a:buSzPts val="1800"/>
              <a:buFont typeface="Anton"/>
              <a:buNone/>
              <a:defRPr sz="1800">
                <a:latin typeface="Anton"/>
                <a:ea typeface="Anton"/>
                <a:cs typeface="Anton"/>
                <a:sym typeface="Anton"/>
              </a:defRPr>
            </a:lvl2pPr>
            <a:lvl3pPr lvl="2" rtl="0" algn="r">
              <a:spcBef>
                <a:spcPts val="0"/>
              </a:spcBef>
              <a:spcAft>
                <a:spcPts val="0"/>
              </a:spcAft>
              <a:buSzPts val="1800"/>
              <a:buFont typeface="Anton"/>
              <a:buNone/>
              <a:defRPr sz="1800">
                <a:latin typeface="Anton"/>
                <a:ea typeface="Anton"/>
                <a:cs typeface="Anton"/>
                <a:sym typeface="Anton"/>
              </a:defRPr>
            </a:lvl3pPr>
            <a:lvl4pPr lvl="3" rtl="0" algn="r">
              <a:spcBef>
                <a:spcPts val="0"/>
              </a:spcBef>
              <a:spcAft>
                <a:spcPts val="0"/>
              </a:spcAft>
              <a:buSzPts val="1800"/>
              <a:buFont typeface="Anton"/>
              <a:buNone/>
              <a:defRPr sz="1800">
                <a:latin typeface="Anton"/>
                <a:ea typeface="Anton"/>
                <a:cs typeface="Anton"/>
                <a:sym typeface="Anton"/>
              </a:defRPr>
            </a:lvl4pPr>
            <a:lvl5pPr lvl="4" rtl="0" algn="r">
              <a:spcBef>
                <a:spcPts val="0"/>
              </a:spcBef>
              <a:spcAft>
                <a:spcPts val="0"/>
              </a:spcAft>
              <a:buSzPts val="1800"/>
              <a:buFont typeface="Anton"/>
              <a:buNone/>
              <a:defRPr sz="1800">
                <a:latin typeface="Anton"/>
                <a:ea typeface="Anton"/>
                <a:cs typeface="Anton"/>
                <a:sym typeface="Anton"/>
              </a:defRPr>
            </a:lvl5pPr>
            <a:lvl6pPr lvl="5" rtl="0" algn="r">
              <a:spcBef>
                <a:spcPts val="0"/>
              </a:spcBef>
              <a:spcAft>
                <a:spcPts val="0"/>
              </a:spcAft>
              <a:buSzPts val="1800"/>
              <a:buFont typeface="Anton"/>
              <a:buNone/>
              <a:defRPr sz="1800">
                <a:latin typeface="Anton"/>
                <a:ea typeface="Anton"/>
                <a:cs typeface="Anton"/>
                <a:sym typeface="Anton"/>
              </a:defRPr>
            </a:lvl6pPr>
            <a:lvl7pPr lvl="6" rtl="0" algn="r">
              <a:spcBef>
                <a:spcPts val="0"/>
              </a:spcBef>
              <a:spcAft>
                <a:spcPts val="0"/>
              </a:spcAft>
              <a:buSzPts val="1800"/>
              <a:buFont typeface="Anton"/>
              <a:buNone/>
              <a:defRPr sz="1800">
                <a:latin typeface="Anton"/>
                <a:ea typeface="Anton"/>
                <a:cs typeface="Anton"/>
                <a:sym typeface="Anton"/>
              </a:defRPr>
            </a:lvl7pPr>
            <a:lvl8pPr lvl="7" rtl="0" algn="r">
              <a:spcBef>
                <a:spcPts val="0"/>
              </a:spcBef>
              <a:spcAft>
                <a:spcPts val="0"/>
              </a:spcAft>
              <a:buSzPts val="1800"/>
              <a:buFont typeface="Anton"/>
              <a:buNone/>
              <a:defRPr sz="1800">
                <a:latin typeface="Anton"/>
                <a:ea typeface="Anton"/>
                <a:cs typeface="Anton"/>
                <a:sym typeface="Anton"/>
              </a:defRPr>
            </a:lvl8pPr>
            <a:lvl9pPr lvl="8" rtl="0" algn="r">
              <a:spcBef>
                <a:spcPts val="0"/>
              </a:spcBef>
              <a:spcAft>
                <a:spcPts val="0"/>
              </a:spcAft>
              <a:buSzPts val="1800"/>
              <a:buFont typeface="Anton"/>
              <a:buNone/>
              <a:defRPr sz="1800">
                <a:latin typeface="Anton"/>
                <a:ea typeface="Anton"/>
                <a:cs typeface="Anton"/>
                <a:sym typeface="Anton"/>
              </a:defRPr>
            </a:lvl9pPr>
          </a:lstStyle>
          <a:p/>
        </p:txBody>
      </p:sp>
      <p:cxnSp>
        <p:nvCxnSpPr>
          <p:cNvPr id="42" name="Google Shape;42;p6"/>
          <p:cNvCxnSpPr/>
          <p:nvPr/>
        </p:nvCxnSpPr>
        <p:spPr>
          <a:xfrm>
            <a:off x="2973450" y="3171575"/>
            <a:ext cx="3197100" cy="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
  <p:cSld name="CUSTOM_13_2">
    <p:bg>
      <p:bgPr>
        <a:solidFill>
          <a:srgbClr val="FFFFFF"/>
        </a:solidFill>
      </p:bgPr>
    </p:bg>
    <p:spTree>
      <p:nvGrpSpPr>
        <p:cNvPr id="43" name="Shape 43"/>
        <p:cNvGrpSpPr/>
        <p:nvPr/>
      </p:nvGrpSpPr>
      <p:grpSpPr>
        <a:xfrm>
          <a:off x="0" y="0"/>
          <a:ext cx="0" cy="0"/>
          <a:chOff x="0" y="0"/>
          <a:chExt cx="0" cy="0"/>
        </a:xfrm>
      </p:grpSpPr>
      <p:sp>
        <p:nvSpPr>
          <p:cNvPr id="44" name="Google Shape;44;p7"/>
          <p:cNvSpPr txBox="1"/>
          <p:nvPr>
            <p:ph idx="1" type="subTitle"/>
          </p:nvPr>
        </p:nvSpPr>
        <p:spPr>
          <a:xfrm>
            <a:off x="1105050" y="3462325"/>
            <a:ext cx="2086200" cy="57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5" name="Google Shape;45;p7"/>
          <p:cNvSpPr txBox="1"/>
          <p:nvPr>
            <p:ph type="ctrTitle"/>
          </p:nvPr>
        </p:nvSpPr>
        <p:spPr>
          <a:xfrm>
            <a:off x="1323002" y="3025475"/>
            <a:ext cx="165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887A"/>
              </a:buClr>
              <a:buSzPts val="1400"/>
              <a:buNone/>
              <a:defRPr sz="1400">
                <a:solidFill>
                  <a:srgbClr val="00887A"/>
                </a:solidFill>
              </a:defRPr>
            </a:lvl1pPr>
            <a:lvl2pPr lvl="1" rtl="0" algn="ctr">
              <a:spcBef>
                <a:spcPts val="0"/>
              </a:spcBef>
              <a:spcAft>
                <a:spcPts val="0"/>
              </a:spcAft>
              <a:buClr>
                <a:srgbClr val="00887A"/>
              </a:buClr>
              <a:buSzPts val="1400"/>
              <a:buNone/>
              <a:defRPr sz="1400">
                <a:solidFill>
                  <a:srgbClr val="00887A"/>
                </a:solidFill>
              </a:defRPr>
            </a:lvl2pPr>
            <a:lvl3pPr lvl="2" rtl="0" algn="ctr">
              <a:spcBef>
                <a:spcPts val="0"/>
              </a:spcBef>
              <a:spcAft>
                <a:spcPts val="0"/>
              </a:spcAft>
              <a:buClr>
                <a:srgbClr val="00887A"/>
              </a:buClr>
              <a:buSzPts val="1400"/>
              <a:buNone/>
              <a:defRPr sz="1400">
                <a:solidFill>
                  <a:srgbClr val="00887A"/>
                </a:solidFill>
              </a:defRPr>
            </a:lvl3pPr>
            <a:lvl4pPr lvl="3" rtl="0" algn="ctr">
              <a:spcBef>
                <a:spcPts val="0"/>
              </a:spcBef>
              <a:spcAft>
                <a:spcPts val="0"/>
              </a:spcAft>
              <a:buClr>
                <a:srgbClr val="00887A"/>
              </a:buClr>
              <a:buSzPts val="1400"/>
              <a:buNone/>
              <a:defRPr sz="1400">
                <a:solidFill>
                  <a:srgbClr val="00887A"/>
                </a:solidFill>
              </a:defRPr>
            </a:lvl4pPr>
            <a:lvl5pPr lvl="4" rtl="0" algn="ctr">
              <a:spcBef>
                <a:spcPts val="0"/>
              </a:spcBef>
              <a:spcAft>
                <a:spcPts val="0"/>
              </a:spcAft>
              <a:buClr>
                <a:srgbClr val="00887A"/>
              </a:buClr>
              <a:buSzPts val="1400"/>
              <a:buNone/>
              <a:defRPr sz="1400">
                <a:solidFill>
                  <a:srgbClr val="00887A"/>
                </a:solidFill>
              </a:defRPr>
            </a:lvl5pPr>
            <a:lvl6pPr lvl="5" rtl="0" algn="ctr">
              <a:spcBef>
                <a:spcPts val="0"/>
              </a:spcBef>
              <a:spcAft>
                <a:spcPts val="0"/>
              </a:spcAft>
              <a:buClr>
                <a:srgbClr val="00887A"/>
              </a:buClr>
              <a:buSzPts val="1400"/>
              <a:buNone/>
              <a:defRPr sz="1400">
                <a:solidFill>
                  <a:srgbClr val="00887A"/>
                </a:solidFill>
              </a:defRPr>
            </a:lvl6pPr>
            <a:lvl7pPr lvl="6" rtl="0" algn="ctr">
              <a:spcBef>
                <a:spcPts val="0"/>
              </a:spcBef>
              <a:spcAft>
                <a:spcPts val="0"/>
              </a:spcAft>
              <a:buClr>
                <a:srgbClr val="00887A"/>
              </a:buClr>
              <a:buSzPts val="1400"/>
              <a:buNone/>
              <a:defRPr sz="1400">
                <a:solidFill>
                  <a:srgbClr val="00887A"/>
                </a:solidFill>
              </a:defRPr>
            </a:lvl7pPr>
            <a:lvl8pPr lvl="7" rtl="0" algn="ctr">
              <a:spcBef>
                <a:spcPts val="0"/>
              </a:spcBef>
              <a:spcAft>
                <a:spcPts val="0"/>
              </a:spcAft>
              <a:buClr>
                <a:srgbClr val="00887A"/>
              </a:buClr>
              <a:buSzPts val="1400"/>
              <a:buNone/>
              <a:defRPr sz="1400">
                <a:solidFill>
                  <a:srgbClr val="00887A"/>
                </a:solidFill>
              </a:defRPr>
            </a:lvl8pPr>
            <a:lvl9pPr lvl="8" rtl="0" algn="ctr">
              <a:spcBef>
                <a:spcPts val="0"/>
              </a:spcBef>
              <a:spcAft>
                <a:spcPts val="0"/>
              </a:spcAft>
              <a:buClr>
                <a:srgbClr val="00887A"/>
              </a:buClr>
              <a:buSzPts val="1400"/>
              <a:buNone/>
              <a:defRPr sz="1400">
                <a:solidFill>
                  <a:srgbClr val="00887A"/>
                </a:solidFill>
              </a:defRPr>
            </a:lvl9pPr>
          </a:lstStyle>
          <a:p/>
        </p:txBody>
      </p:sp>
      <p:sp>
        <p:nvSpPr>
          <p:cNvPr id="46" name="Google Shape;46;p7"/>
          <p:cNvSpPr txBox="1"/>
          <p:nvPr>
            <p:ph idx="2" type="subTitle"/>
          </p:nvPr>
        </p:nvSpPr>
        <p:spPr>
          <a:xfrm>
            <a:off x="3528850" y="3462325"/>
            <a:ext cx="2086200" cy="57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7" name="Google Shape;47;p7"/>
          <p:cNvSpPr txBox="1"/>
          <p:nvPr>
            <p:ph idx="3" type="ctrTitle"/>
          </p:nvPr>
        </p:nvSpPr>
        <p:spPr>
          <a:xfrm>
            <a:off x="3746752" y="3025475"/>
            <a:ext cx="165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887A"/>
              </a:buClr>
              <a:buSzPts val="1400"/>
              <a:buNone/>
              <a:defRPr sz="1400">
                <a:solidFill>
                  <a:srgbClr val="00887A"/>
                </a:solidFill>
              </a:defRPr>
            </a:lvl1pPr>
            <a:lvl2pPr lvl="1" rtl="0" algn="ctr">
              <a:spcBef>
                <a:spcPts val="0"/>
              </a:spcBef>
              <a:spcAft>
                <a:spcPts val="0"/>
              </a:spcAft>
              <a:buClr>
                <a:srgbClr val="00887A"/>
              </a:buClr>
              <a:buSzPts val="1400"/>
              <a:buNone/>
              <a:defRPr sz="1400">
                <a:solidFill>
                  <a:srgbClr val="00887A"/>
                </a:solidFill>
              </a:defRPr>
            </a:lvl2pPr>
            <a:lvl3pPr lvl="2" rtl="0" algn="ctr">
              <a:spcBef>
                <a:spcPts val="0"/>
              </a:spcBef>
              <a:spcAft>
                <a:spcPts val="0"/>
              </a:spcAft>
              <a:buClr>
                <a:srgbClr val="00887A"/>
              </a:buClr>
              <a:buSzPts val="1400"/>
              <a:buNone/>
              <a:defRPr sz="1400">
                <a:solidFill>
                  <a:srgbClr val="00887A"/>
                </a:solidFill>
              </a:defRPr>
            </a:lvl3pPr>
            <a:lvl4pPr lvl="3" rtl="0" algn="ctr">
              <a:spcBef>
                <a:spcPts val="0"/>
              </a:spcBef>
              <a:spcAft>
                <a:spcPts val="0"/>
              </a:spcAft>
              <a:buClr>
                <a:srgbClr val="00887A"/>
              </a:buClr>
              <a:buSzPts val="1400"/>
              <a:buNone/>
              <a:defRPr sz="1400">
                <a:solidFill>
                  <a:srgbClr val="00887A"/>
                </a:solidFill>
              </a:defRPr>
            </a:lvl4pPr>
            <a:lvl5pPr lvl="4" rtl="0" algn="ctr">
              <a:spcBef>
                <a:spcPts val="0"/>
              </a:spcBef>
              <a:spcAft>
                <a:spcPts val="0"/>
              </a:spcAft>
              <a:buClr>
                <a:srgbClr val="00887A"/>
              </a:buClr>
              <a:buSzPts val="1400"/>
              <a:buNone/>
              <a:defRPr sz="1400">
                <a:solidFill>
                  <a:srgbClr val="00887A"/>
                </a:solidFill>
              </a:defRPr>
            </a:lvl5pPr>
            <a:lvl6pPr lvl="5" rtl="0" algn="ctr">
              <a:spcBef>
                <a:spcPts val="0"/>
              </a:spcBef>
              <a:spcAft>
                <a:spcPts val="0"/>
              </a:spcAft>
              <a:buClr>
                <a:srgbClr val="00887A"/>
              </a:buClr>
              <a:buSzPts val="1400"/>
              <a:buNone/>
              <a:defRPr sz="1400">
                <a:solidFill>
                  <a:srgbClr val="00887A"/>
                </a:solidFill>
              </a:defRPr>
            </a:lvl6pPr>
            <a:lvl7pPr lvl="6" rtl="0" algn="ctr">
              <a:spcBef>
                <a:spcPts val="0"/>
              </a:spcBef>
              <a:spcAft>
                <a:spcPts val="0"/>
              </a:spcAft>
              <a:buClr>
                <a:srgbClr val="00887A"/>
              </a:buClr>
              <a:buSzPts val="1400"/>
              <a:buNone/>
              <a:defRPr sz="1400">
                <a:solidFill>
                  <a:srgbClr val="00887A"/>
                </a:solidFill>
              </a:defRPr>
            </a:lvl7pPr>
            <a:lvl8pPr lvl="7" rtl="0" algn="ctr">
              <a:spcBef>
                <a:spcPts val="0"/>
              </a:spcBef>
              <a:spcAft>
                <a:spcPts val="0"/>
              </a:spcAft>
              <a:buClr>
                <a:srgbClr val="00887A"/>
              </a:buClr>
              <a:buSzPts val="1400"/>
              <a:buNone/>
              <a:defRPr sz="1400">
                <a:solidFill>
                  <a:srgbClr val="00887A"/>
                </a:solidFill>
              </a:defRPr>
            </a:lvl8pPr>
            <a:lvl9pPr lvl="8" rtl="0" algn="ctr">
              <a:spcBef>
                <a:spcPts val="0"/>
              </a:spcBef>
              <a:spcAft>
                <a:spcPts val="0"/>
              </a:spcAft>
              <a:buClr>
                <a:srgbClr val="00887A"/>
              </a:buClr>
              <a:buSzPts val="1400"/>
              <a:buNone/>
              <a:defRPr sz="1400">
                <a:solidFill>
                  <a:srgbClr val="00887A"/>
                </a:solidFill>
              </a:defRPr>
            </a:lvl9pPr>
          </a:lstStyle>
          <a:p/>
        </p:txBody>
      </p:sp>
      <p:sp>
        <p:nvSpPr>
          <p:cNvPr id="48" name="Google Shape;48;p7"/>
          <p:cNvSpPr txBox="1"/>
          <p:nvPr>
            <p:ph idx="4" type="subTitle"/>
          </p:nvPr>
        </p:nvSpPr>
        <p:spPr>
          <a:xfrm>
            <a:off x="5952650" y="3462325"/>
            <a:ext cx="2086200" cy="57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9" name="Google Shape;49;p7"/>
          <p:cNvSpPr txBox="1"/>
          <p:nvPr>
            <p:ph idx="5" type="ctrTitle"/>
          </p:nvPr>
        </p:nvSpPr>
        <p:spPr>
          <a:xfrm>
            <a:off x="6170552" y="3025475"/>
            <a:ext cx="165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887A"/>
              </a:buClr>
              <a:buSzPts val="1400"/>
              <a:buNone/>
              <a:defRPr sz="1400">
                <a:solidFill>
                  <a:srgbClr val="00887A"/>
                </a:solidFill>
              </a:defRPr>
            </a:lvl1pPr>
            <a:lvl2pPr lvl="1" rtl="0" algn="ctr">
              <a:spcBef>
                <a:spcPts val="0"/>
              </a:spcBef>
              <a:spcAft>
                <a:spcPts val="0"/>
              </a:spcAft>
              <a:buClr>
                <a:srgbClr val="00887A"/>
              </a:buClr>
              <a:buSzPts val="1400"/>
              <a:buNone/>
              <a:defRPr sz="1400">
                <a:solidFill>
                  <a:srgbClr val="00887A"/>
                </a:solidFill>
              </a:defRPr>
            </a:lvl2pPr>
            <a:lvl3pPr lvl="2" rtl="0" algn="ctr">
              <a:spcBef>
                <a:spcPts val="0"/>
              </a:spcBef>
              <a:spcAft>
                <a:spcPts val="0"/>
              </a:spcAft>
              <a:buClr>
                <a:srgbClr val="00887A"/>
              </a:buClr>
              <a:buSzPts val="1400"/>
              <a:buNone/>
              <a:defRPr sz="1400">
                <a:solidFill>
                  <a:srgbClr val="00887A"/>
                </a:solidFill>
              </a:defRPr>
            </a:lvl3pPr>
            <a:lvl4pPr lvl="3" rtl="0" algn="ctr">
              <a:spcBef>
                <a:spcPts val="0"/>
              </a:spcBef>
              <a:spcAft>
                <a:spcPts val="0"/>
              </a:spcAft>
              <a:buClr>
                <a:srgbClr val="00887A"/>
              </a:buClr>
              <a:buSzPts val="1400"/>
              <a:buNone/>
              <a:defRPr sz="1400">
                <a:solidFill>
                  <a:srgbClr val="00887A"/>
                </a:solidFill>
              </a:defRPr>
            </a:lvl4pPr>
            <a:lvl5pPr lvl="4" rtl="0" algn="ctr">
              <a:spcBef>
                <a:spcPts val="0"/>
              </a:spcBef>
              <a:spcAft>
                <a:spcPts val="0"/>
              </a:spcAft>
              <a:buClr>
                <a:srgbClr val="00887A"/>
              </a:buClr>
              <a:buSzPts val="1400"/>
              <a:buNone/>
              <a:defRPr sz="1400">
                <a:solidFill>
                  <a:srgbClr val="00887A"/>
                </a:solidFill>
              </a:defRPr>
            </a:lvl5pPr>
            <a:lvl6pPr lvl="5" rtl="0" algn="ctr">
              <a:spcBef>
                <a:spcPts val="0"/>
              </a:spcBef>
              <a:spcAft>
                <a:spcPts val="0"/>
              </a:spcAft>
              <a:buClr>
                <a:srgbClr val="00887A"/>
              </a:buClr>
              <a:buSzPts val="1400"/>
              <a:buNone/>
              <a:defRPr sz="1400">
                <a:solidFill>
                  <a:srgbClr val="00887A"/>
                </a:solidFill>
              </a:defRPr>
            </a:lvl6pPr>
            <a:lvl7pPr lvl="6" rtl="0" algn="ctr">
              <a:spcBef>
                <a:spcPts val="0"/>
              </a:spcBef>
              <a:spcAft>
                <a:spcPts val="0"/>
              </a:spcAft>
              <a:buClr>
                <a:srgbClr val="00887A"/>
              </a:buClr>
              <a:buSzPts val="1400"/>
              <a:buNone/>
              <a:defRPr sz="1400">
                <a:solidFill>
                  <a:srgbClr val="00887A"/>
                </a:solidFill>
              </a:defRPr>
            </a:lvl7pPr>
            <a:lvl8pPr lvl="7" rtl="0" algn="ctr">
              <a:spcBef>
                <a:spcPts val="0"/>
              </a:spcBef>
              <a:spcAft>
                <a:spcPts val="0"/>
              </a:spcAft>
              <a:buClr>
                <a:srgbClr val="00887A"/>
              </a:buClr>
              <a:buSzPts val="1400"/>
              <a:buNone/>
              <a:defRPr sz="1400">
                <a:solidFill>
                  <a:srgbClr val="00887A"/>
                </a:solidFill>
              </a:defRPr>
            </a:lvl8pPr>
            <a:lvl9pPr lvl="8" rtl="0" algn="ctr">
              <a:spcBef>
                <a:spcPts val="0"/>
              </a:spcBef>
              <a:spcAft>
                <a:spcPts val="0"/>
              </a:spcAft>
              <a:buClr>
                <a:srgbClr val="00887A"/>
              </a:buClr>
              <a:buSzPts val="1400"/>
              <a:buNone/>
              <a:defRPr sz="1400">
                <a:solidFill>
                  <a:srgbClr val="00887A"/>
                </a:solidFill>
              </a:defRPr>
            </a:lvl9pPr>
          </a:lstStyle>
          <a:p/>
        </p:txBody>
      </p:sp>
      <p:sp>
        <p:nvSpPr>
          <p:cNvPr id="50" name="Google Shape;50;p7"/>
          <p:cNvSpPr txBox="1"/>
          <p:nvPr>
            <p:ph idx="6" type="ctrTitle"/>
          </p:nvPr>
        </p:nvSpPr>
        <p:spPr>
          <a:xfrm>
            <a:off x="55650" y="464882"/>
            <a:ext cx="9032700" cy="404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887A"/>
              </a:buClr>
              <a:buSzPts val="2800"/>
              <a:buNone/>
              <a:defRPr>
                <a:solidFill>
                  <a:srgbClr val="00887A"/>
                </a:solidFill>
              </a:defRPr>
            </a:lvl1pPr>
            <a:lvl2pPr lvl="1" rtl="0" algn="r">
              <a:spcBef>
                <a:spcPts val="0"/>
              </a:spcBef>
              <a:spcAft>
                <a:spcPts val="0"/>
              </a:spcAft>
              <a:buClr>
                <a:srgbClr val="00887A"/>
              </a:buClr>
              <a:buSzPts val="1800"/>
              <a:buFont typeface="Anton"/>
              <a:buNone/>
              <a:defRPr sz="1800">
                <a:solidFill>
                  <a:srgbClr val="00887A"/>
                </a:solidFill>
                <a:latin typeface="Anton"/>
                <a:ea typeface="Anton"/>
                <a:cs typeface="Anton"/>
                <a:sym typeface="Anton"/>
              </a:defRPr>
            </a:lvl2pPr>
            <a:lvl3pPr lvl="2" rtl="0" algn="r">
              <a:spcBef>
                <a:spcPts val="0"/>
              </a:spcBef>
              <a:spcAft>
                <a:spcPts val="0"/>
              </a:spcAft>
              <a:buClr>
                <a:srgbClr val="00887A"/>
              </a:buClr>
              <a:buSzPts val="1800"/>
              <a:buFont typeface="Anton"/>
              <a:buNone/>
              <a:defRPr sz="1800">
                <a:solidFill>
                  <a:srgbClr val="00887A"/>
                </a:solidFill>
                <a:latin typeface="Anton"/>
                <a:ea typeface="Anton"/>
                <a:cs typeface="Anton"/>
                <a:sym typeface="Anton"/>
              </a:defRPr>
            </a:lvl3pPr>
            <a:lvl4pPr lvl="3" rtl="0" algn="r">
              <a:spcBef>
                <a:spcPts val="0"/>
              </a:spcBef>
              <a:spcAft>
                <a:spcPts val="0"/>
              </a:spcAft>
              <a:buClr>
                <a:srgbClr val="00887A"/>
              </a:buClr>
              <a:buSzPts val="1800"/>
              <a:buFont typeface="Anton"/>
              <a:buNone/>
              <a:defRPr sz="1800">
                <a:solidFill>
                  <a:srgbClr val="00887A"/>
                </a:solidFill>
                <a:latin typeface="Anton"/>
                <a:ea typeface="Anton"/>
                <a:cs typeface="Anton"/>
                <a:sym typeface="Anton"/>
              </a:defRPr>
            </a:lvl4pPr>
            <a:lvl5pPr lvl="4" rtl="0" algn="r">
              <a:spcBef>
                <a:spcPts val="0"/>
              </a:spcBef>
              <a:spcAft>
                <a:spcPts val="0"/>
              </a:spcAft>
              <a:buClr>
                <a:srgbClr val="00887A"/>
              </a:buClr>
              <a:buSzPts val="1800"/>
              <a:buFont typeface="Anton"/>
              <a:buNone/>
              <a:defRPr sz="1800">
                <a:solidFill>
                  <a:srgbClr val="00887A"/>
                </a:solidFill>
                <a:latin typeface="Anton"/>
                <a:ea typeface="Anton"/>
                <a:cs typeface="Anton"/>
                <a:sym typeface="Anton"/>
              </a:defRPr>
            </a:lvl5pPr>
            <a:lvl6pPr lvl="5" rtl="0" algn="r">
              <a:spcBef>
                <a:spcPts val="0"/>
              </a:spcBef>
              <a:spcAft>
                <a:spcPts val="0"/>
              </a:spcAft>
              <a:buClr>
                <a:srgbClr val="00887A"/>
              </a:buClr>
              <a:buSzPts val="1800"/>
              <a:buFont typeface="Anton"/>
              <a:buNone/>
              <a:defRPr sz="1800">
                <a:solidFill>
                  <a:srgbClr val="00887A"/>
                </a:solidFill>
                <a:latin typeface="Anton"/>
                <a:ea typeface="Anton"/>
                <a:cs typeface="Anton"/>
                <a:sym typeface="Anton"/>
              </a:defRPr>
            </a:lvl6pPr>
            <a:lvl7pPr lvl="6" rtl="0" algn="r">
              <a:spcBef>
                <a:spcPts val="0"/>
              </a:spcBef>
              <a:spcAft>
                <a:spcPts val="0"/>
              </a:spcAft>
              <a:buClr>
                <a:srgbClr val="00887A"/>
              </a:buClr>
              <a:buSzPts val="1800"/>
              <a:buFont typeface="Anton"/>
              <a:buNone/>
              <a:defRPr sz="1800">
                <a:solidFill>
                  <a:srgbClr val="00887A"/>
                </a:solidFill>
                <a:latin typeface="Anton"/>
                <a:ea typeface="Anton"/>
                <a:cs typeface="Anton"/>
                <a:sym typeface="Anton"/>
              </a:defRPr>
            </a:lvl7pPr>
            <a:lvl8pPr lvl="7" rtl="0" algn="r">
              <a:spcBef>
                <a:spcPts val="0"/>
              </a:spcBef>
              <a:spcAft>
                <a:spcPts val="0"/>
              </a:spcAft>
              <a:buClr>
                <a:srgbClr val="00887A"/>
              </a:buClr>
              <a:buSzPts val="1800"/>
              <a:buFont typeface="Anton"/>
              <a:buNone/>
              <a:defRPr sz="1800">
                <a:solidFill>
                  <a:srgbClr val="00887A"/>
                </a:solidFill>
                <a:latin typeface="Anton"/>
                <a:ea typeface="Anton"/>
                <a:cs typeface="Anton"/>
                <a:sym typeface="Anton"/>
              </a:defRPr>
            </a:lvl8pPr>
            <a:lvl9pPr lvl="8" rtl="0" algn="r">
              <a:spcBef>
                <a:spcPts val="0"/>
              </a:spcBef>
              <a:spcAft>
                <a:spcPts val="0"/>
              </a:spcAft>
              <a:buClr>
                <a:srgbClr val="00887A"/>
              </a:buClr>
              <a:buSzPts val="1800"/>
              <a:buFont typeface="Anton"/>
              <a:buNone/>
              <a:defRPr sz="1800">
                <a:solidFill>
                  <a:srgbClr val="00887A"/>
                </a:solidFill>
                <a:latin typeface="Anton"/>
                <a:ea typeface="Anton"/>
                <a:cs typeface="Anton"/>
                <a:sym typeface="Anton"/>
              </a:defRPr>
            </a:lvl9pPr>
          </a:lstStyle>
          <a:p/>
        </p:txBody>
      </p:sp>
      <p:cxnSp>
        <p:nvCxnSpPr>
          <p:cNvPr id="51" name="Google Shape;51;p7"/>
          <p:cNvCxnSpPr/>
          <p:nvPr/>
        </p:nvCxnSpPr>
        <p:spPr>
          <a:xfrm>
            <a:off x="2973450" y="903175"/>
            <a:ext cx="3197100" cy="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lank slide">
  <p:cSld name="CUSTOM_12_1_1">
    <p:bg>
      <p:bgPr>
        <a:solidFill>
          <a:srgbClr val="FFFFFF"/>
        </a:solidFill>
      </p:bgPr>
    </p:bg>
    <p:spTree>
      <p:nvGrpSpPr>
        <p:cNvPr id="52" name="Shape 52"/>
        <p:cNvGrpSpPr/>
        <p:nvPr/>
      </p:nvGrpSpPr>
      <p:grpSpPr>
        <a:xfrm>
          <a:off x="0" y="0"/>
          <a:ext cx="0" cy="0"/>
          <a:chOff x="0" y="0"/>
          <a:chExt cx="0" cy="0"/>
        </a:xfrm>
      </p:grpSpPr>
      <p:sp>
        <p:nvSpPr>
          <p:cNvPr id="53" name="Google Shape;53;p8"/>
          <p:cNvSpPr txBox="1"/>
          <p:nvPr>
            <p:ph type="ctrTitle"/>
          </p:nvPr>
        </p:nvSpPr>
        <p:spPr>
          <a:xfrm>
            <a:off x="55650" y="464882"/>
            <a:ext cx="9032700" cy="404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r">
              <a:spcBef>
                <a:spcPts val="0"/>
              </a:spcBef>
              <a:spcAft>
                <a:spcPts val="0"/>
              </a:spcAft>
              <a:buSzPts val="1800"/>
              <a:buFont typeface="Anton"/>
              <a:buNone/>
              <a:defRPr sz="1800">
                <a:latin typeface="Anton"/>
                <a:ea typeface="Anton"/>
                <a:cs typeface="Anton"/>
                <a:sym typeface="Anton"/>
              </a:defRPr>
            </a:lvl2pPr>
            <a:lvl3pPr lvl="2" rtl="0" algn="r">
              <a:spcBef>
                <a:spcPts val="0"/>
              </a:spcBef>
              <a:spcAft>
                <a:spcPts val="0"/>
              </a:spcAft>
              <a:buSzPts val="1800"/>
              <a:buFont typeface="Anton"/>
              <a:buNone/>
              <a:defRPr sz="1800">
                <a:latin typeface="Anton"/>
                <a:ea typeface="Anton"/>
                <a:cs typeface="Anton"/>
                <a:sym typeface="Anton"/>
              </a:defRPr>
            </a:lvl3pPr>
            <a:lvl4pPr lvl="3" rtl="0" algn="r">
              <a:spcBef>
                <a:spcPts val="0"/>
              </a:spcBef>
              <a:spcAft>
                <a:spcPts val="0"/>
              </a:spcAft>
              <a:buSzPts val="1800"/>
              <a:buFont typeface="Anton"/>
              <a:buNone/>
              <a:defRPr sz="1800">
                <a:latin typeface="Anton"/>
                <a:ea typeface="Anton"/>
                <a:cs typeface="Anton"/>
                <a:sym typeface="Anton"/>
              </a:defRPr>
            </a:lvl4pPr>
            <a:lvl5pPr lvl="4" rtl="0" algn="r">
              <a:spcBef>
                <a:spcPts val="0"/>
              </a:spcBef>
              <a:spcAft>
                <a:spcPts val="0"/>
              </a:spcAft>
              <a:buSzPts val="1800"/>
              <a:buFont typeface="Anton"/>
              <a:buNone/>
              <a:defRPr sz="1800">
                <a:latin typeface="Anton"/>
                <a:ea typeface="Anton"/>
                <a:cs typeface="Anton"/>
                <a:sym typeface="Anton"/>
              </a:defRPr>
            </a:lvl5pPr>
            <a:lvl6pPr lvl="5" rtl="0" algn="r">
              <a:spcBef>
                <a:spcPts val="0"/>
              </a:spcBef>
              <a:spcAft>
                <a:spcPts val="0"/>
              </a:spcAft>
              <a:buSzPts val="1800"/>
              <a:buFont typeface="Anton"/>
              <a:buNone/>
              <a:defRPr sz="1800">
                <a:latin typeface="Anton"/>
                <a:ea typeface="Anton"/>
                <a:cs typeface="Anton"/>
                <a:sym typeface="Anton"/>
              </a:defRPr>
            </a:lvl6pPr>
            <a:lvl7pPr lvl="6" rtl="0" algn="r">
              <a:spcBef>
                <a:spcPts val="0"/>
              </a:spcBef>
              <a:spcAft>
                <a:spcPts val="0"/>
              </a:spcAft>
              <a:buSzPts val="1800"/>
              <a:buFont typeface="Anton"/>
              <a:buNone/>
              <a:defRPr sz="1800">
                <a:latin typeface="Anton"/>
                <a:ea typeface="Anton"/>
                <a:cs typeface="Anton"/>
                <a:sym typeface="Anton"/>
              </a:defRPr>
            </a:lvl7pPr>
            <a:lvl8pPr lvl="7" rtl="0" algn="r">
              <a:spcBef>
                <a:spcPts val="0"/>
              </a:spcBef>
              <a:spcAft>
                <a:spcPts val="0"/>
              </a:spcAft>
              <a:buSzPts val="1800"/>
              <a:buFont typeface="Anton"/>
              <a:buNone/>
              <a:defRPr sz="1800">
                <a:latin typeface="Anton"/>
                <a:ea typeface="Anton"/>
                <a:cs typeface="Anton"/>
                <a:sym typeface="Anton"/>
              </a:defRPr>
            </a:lvl8pPr>
            <a:lvl9pPr lvl="8" rtl="0" algn="r">
              <a:spcBef>
                <a:spcPts val="0"/>
              </a:spcBef>
              <a:spcAft>
                <a:spcPts val="0"/>
              </a:spcAft>
              <a:buSzPts val="1800"/>
              <a:buFont typeface="Anton"/>
              <a:buNone/>
              <a:defRPr sz="1800">
                <a:latin typeface="Anton"/>
                <a:ea typeface="Anton"/>
                <a:cs typeface="Anton"/>
                <a:sym typeface="Anton"/>
              </a:defRPr>
            </a:lvl9pPr>
          </a:lstStyle>
          <a:p/>
        </p:txBody>
      </p:sp>
      <p:cxnSp>
        <p:nvCxnSpPr>
          <p:cNvPr id="54" name="Google Shape;54;p8"/>
          <p:cNvCxnSpPr/>
          <p:nvPr/>
        </p:nvCxnSpPr>
        <p:spPr>
          <a:xfrm>
            <a:off x="2973450" y="903175"/>
            <a:ext cx="3197100" cy="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numbers ">
  <p:cSld name="CUSTOM_1_1_1_1_1_1_2">
    <p:bg>
      <p:bgPr>
        <a:solidFill>
          <a:srgbClr val="FFFFFF"/>
        </a:solidFill>
      </p:bgPr>
    </p:bg>
    <p:spTree>
      <p:nvGrpSpPr>
        <p:cNvPr id="55" name="Shape 55"/>
        <p:cNvGrpSpPr/>
        <p:nvPr/>
      </p:nvGrpSpPr>
      <p:grpSpPr>
        <a:xfrm>
          <a:off x="0" y="0"/>
          <a:ext cx="0" cy="0"/>
          <a:chOff x="0" y="0"/>
          <a:chExt cx="0" cy="0"/>
        </a:xfrm>
      </p:grpSpPr>
      <p:sp>
        <p:nvSpPr>
          <p:cNvPr id="56" name="Google Shape;56;p9"/>
          <p:cNvSpPr txBox="1"/>
          <p:nvPr>
            <p:ph hasCustomPrompt="1" type="title"/>
          </p:nvPr>
        </p:nvSpPr>
        <p:spPr>
          <a:xfrm>
            <a:off x="2637350" y="1664550"/>
            <a:ext cx="3869400" cy="851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3F3F3"/>
              </a:buClr>
              <a:buSzPts val="7200"/>
              <a:buNone/>
              <a:defRPr sz="7200">
                <a:solidFill>
                  <a:srgbClr val="F3F3F3"/>
                </a:solidFill>
              </a:defRPr>
            </a:lvl1pPr>
            <a:lvl2pPr lvl="1" rtl="0" algn="ctr">
              <a:spcBef>
                <a:spcPts val="0"/>
              </a:spcBef>
              <a:spcAft>
                <a:spcPts val="0"/>
              </a:spcAft>
              <a:buClr>
                <a:srgbClr val="F3F3F3"/>
              </a:buClr>
              <a:buSzPts val="7200"/>
              <a:buFont typeface="Fira Sans Extra Condensed Medium"/>
              <a:buNone/>
              <a:defRPr sz="7200">
                <a:solidFill>
                  <a:srgbClr val="F3F3F3"/>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3F3F3"/>
              </a:buClr>
              <a:buSzPts val="7200"/>
              <a:buFont typeface="Fira Sans Extra Condensed Medium"/>
              <a:buNone/>
              <a:defRPr sz="7200">
                <a:solidFill>
                  <a:srgbClr val="F3F3F3"/>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3F3F3"/>
              </a:buClr>
              <a:buSzPts val="7200"/>
              <a:buFont typeface="Fira Sans Extra Condensed Medium"/>
              <a:buNone/>
              <a:defRPr sz="7200">
                <a:solidFill>
                  <a:srgbClr val="F3F3F3"/>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3F3F3"/>
              </a:buClr>
              <a:buSzPts val="7200"/>
              <a:buFont typeface="Fira Sans Extra Condensed Medium"/>
              <a:buNone/>
              <a:defRPr sz="7200">
                <a:solidFill>
                  <a:srgbClr val="F3F3F3"/>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3F3F3"/>
              </a:buClr>
              <a:buSzPts val="7200"/>
              <a:buFont typeface="Fira Sans Extra Condensed Medium"/>
              <a:buNone/>
              <a:defRPr sz="7200">
                <a:solidFill>
                  <a:srgbClr val="F3F3F3"/>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3F3F3"/>
              </a:buClr>
              <a:buSzPts val="7200"/>
              <a:buFont typeface="Fira Sans Extra Condensed Medium"/>
              <a:buNone/>
              <a:defRPr sz="7200">
                <a:solidFill>
                  <a:srgbClr val="F3F3F3"/>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3F3F3"/>
              </a:buClr>
              <a:buSzPts val="7200"/>
              <a:buFont typeface="Fira Sans Extra Condensed Medium"/>
              <a:buNone/>
              <a:defRPr sz="7200">
                <a:solidFill>
                  <a:srgbClr val="F3F3F3"/>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3F3F3"/>
              </a:buClr>
              <a:buSzPts val="7200"/>
              <a:buFont typeface="Fira Sans Extra Condensed Medium"/>
              <a:buNone/>
              <a:defRPr sz="7200">
                <a:solidFill>
                  <a:srgbClr val="F3F3F3"/>
                </a:solidFill>
                <a:latin typeface="Fira Sans Extra Condensed Medium"/>
                <a:ea typeface="Fira Sans Extra Condensed Medium"/>
                <a:cs typeface="Fira Sans Extra Condensed Medium"/>
                <a:sym typeface="Fira Sans Extra Condensed Medium"/>
              </a:defRPr>
            </a:lvl9pPr>
          </a:lstStyle>
          <a:p>
            <a:r>
              <a:t>xx%</a:t>
            </a:r>
          </a:p>
        </p:txBody>
      </p:sp>
      <p:sp>
        <p:nvSpPr>
          <p:cNvPr id="57" name="Google Shape;57;p9"/>
          <p:cNvSpPr txBox="1"/>
          <p:nvPr>
            <p:ph hasCustomPrompt="1" idx="2" type="title"/>
          </p:nvPr>
        </p:nvSpPr>
        <p:spPr>
          <a:xfrm>
            <a:off x="911276" y="3318850"/>
            <a:ext cx="32907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00887A"/>
              </a:buClr>
              <a:buSzPts val="4800"/>
              <a:buNone/>
              <a:defRPr sz="4800">
                <a:solidFill>
                  <a:srgbClr val="00887A"/>
                </a:solidFill>
              </a:defRPr>
            </a:lvl1pPr>
            <a:lvl2pPr lvl="1" rtl="0" algn="ctr">
              <a:spcBef>
                <a:spcPts val="0"/>
              </a:spcBef>
              <a:spcAft>
                <a:spcPts val="0"/>
              </a:spcAft>
              <a:buClr>
                <a:srgbClr val="00887A"/>
              </a:buClr>
              <a:buSzPts val="4800"/>
              <a:buFont typeface="Fira Sans Extra Condensed Medium"/>
              <a:buNone/>
              <a:defRPr sz="4800">
                <a:solidFill>
                  <a:srgbClr val="00887A"/>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00887A"/>
              </a:buClr>
              <a:buSzPts val="4800"/>
              <a:buFont typeface="Fira Sans Extra Condensed Medium"/>
              <a:buNone/>
              <a:defRPr sz="4800">
                <a:solidFill>
                  <a:srgbClr val="00887A"/>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00887A"/>
              </a:buClr>
              <a:buSzPts val="4800"/>
              <a:buFont typeface="Fira Sans Extra Condensed Medium"/>
              <a:buNone/>
              <a:defRPr sz="4800">
                <a:solidFill>
                  <a:srgbClr val="00887A"/>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00887A"/>
              </a:buClr>
              <a:buSzPts val="4800"/>
              <a:buFont typeface="Fira Sans Extra Condensed Medium"/>
              <a:buNone/>
              <a:defRPr sz="4800">
                <a:solidFill>
                  <a:srgbClr val="00887A"/>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00887A"/>
              </a:buClr>
              <a:buSzPts val="4800"/>
              <a:buFont typeface="Fira Sans Extra Condensed Medium"/>
              <a:buNone/>
              <a:defRPr sz="4800">
                <a:solidFill>
                  <a:srgbClr val="00887A"/>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00887A"/>
              </a:buClr>
              <a:buSzPts val="4800"/>
              <a:buFont typeface="Fira Sans Extra Condensed Medium"/>
              <a:buNone/>
              <a:defRPr sz="4800">
                <a:solidFill>
                  <a:srgbClr val="00887A"/>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00887A"/>
              </a:buClr>
              <a:buSzPts val="4800"/>
              <a:buFont typeface="Fira Sans Extra Condensed Medium"/>
              <a:buNone/>
              <a:defRPr sz="4800">
                <a:solidFill>
                  <a:srgbClr val="00887A"/>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00887A"/>
              </a:buClr>
              <a:buSzPts val="4800"/>
              <a:buFont typeface="Fira Sans Extra Condensed Medium"/>
              <a:buNone/>
              <a:defRPr sz="4800">
                <a:solidFill>
                  <a:srgbClr val="00887A"/>
                </a:solidFill>
                <a:latin typeface="Fira Sans Extra Condensed Medium"/>
                <a:ea typeface="Fira Sans Extra Condensed Medium"/>
                <a:cs typeface="Fira Sans Extra Condensed Medium"/>
                <a:sym typeface="Fira Sans Extra Condensed Medium"/>
              </a:defRPr>
            </a:lvl9pPr>
          </a:lstStyle>
          <a:p>
            <a:r>
              <a:t>xx%</a:t>
            </a:r>
          </a:p>
        </p:txBody>
      </p:sp>
      <p:sp>
        <p:nvSpPr>
          <p:cNvPr id="58" name="Google Shape;58;p9"/>
          <p:cNvSpPr txBox="1"/>
          <p:nvPr>
            <p:ph hasCustomPrompt="1" idx="3" type="title"/>
          </p:nvPr>
        </p:nvSpPr>
        <p:spPr>
          <a:xfrm>
            <a:off x="4829526" y="3929900"/>
            <a:ext cx="32019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F3F3F3"/>
              </a:buClr>
              <a:buSzPts val="3600"/>
              <a:buNone/>
              <a:defRPr sz="3600">
                <a:solidFill>
                  <a:srgbClr val="F3F3F3"/>
                </a:solidFill>
              </a:defRPr>
            </a:lvl1pPr>
            <a:lvl2pPr lvl="1" rtl="0" algn="ct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F3F3F3"/>
              </a:buClr>
              <a:buSzPts val="4800"/>
              <a:buFont typeface="Fira Sans Extra Condensed Medium"/>
              <a:buNone/>
              <a:defRPr sz="4800">
                <a:solidFill>
                  <a:srgbClr val="F3F3F3"/>
                </a:solidFill>
                <a:latin typeface="Fira Sans Extra Condensed Medium"/>
                <a:ea typeface="Fira Sans Extra Condensed Medium"/>
                <a:cs typeface="Fira Sans Extra Condensed Medium"/>
                <a:sym typeface="Fira Sans Extra Condensed Medium"/>
              </a:defRPr>
            </a:lvl9pPr>
          </a:lstStyle>
          <a:p>
            <a:r>
              <a:t>xx%</a:t>
            </a:r>
          </a:p>
        </p:txBody>
      </p:sp>
      <p:sp>
        <p:nvSpPr>
          <p:cNvPr id="59" name="Google Shape;59;p9"/>
          <p:cNvSpPr txBox="1"/>
          <p:nvPr>
            <p:ph idx="4" type="ctrTitle"/>
          </p:nvPr>
        </p:nvSpPr>
        <p:spPr>
          <a:xfrm>
            <a:off x="55650" y="464882"/>
            <a:ext cx="9032700" cy="404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887A"/>
              </a:buClr>
              <a:buSzPts val="2800"/>
              <a:buNone/>
              <a:defRPr>
                <a:solidFill>
                  <a:srgbClr val="00887A"/>
                </a:solidFill>
              </a:defRPr>
            </a:lvl1pPr>
            <a:lvl2pPr lvl="1" rtl="0" algn="r">
              <a:spcBef>
                <a:spcPts val="0"/>
              </a:spcBef>
              <a:spcAft>
                <a:spcPts val="0"/>
              </a:spcAft>
              <a:buSzPts val="1800"/>
              <a:buFont typeface="Anton"/>
              <a:buNone/>
              <a:defRPr sz="1800">
                <a:latin typeface="Anton"/>
                <a:ea typeface="Anton"/>
                <a:cs typeface="Anton"/>
                <a:sym typeface="Anton"/>
              </a:defRPr>
            </a:lvl2pPr>
            <a:lvl3pPr lvl="2" rtl="0" algn="r">
              <a:spcBef>
                <a:spcPts val="0"/>
              </a:spcBef>
              <a:spcAft>
                <a:spcPts val="0"/>
              </a:spcAft>
              <a:buSzPts val="1800"/>
              <a:buFont typeface="Anton"/>
              <a:buNone/>
              <a:defRPr sz="1800">
                <a:latin typeface="Anton"/>
                <a:ea typeface="Anton"/>
                <a:cs typeface="Anton"/>
                <a:sym typeface="Anton"/>
              </a:defRPr>
            </a:lvl3pPr>
            <a:lvl4pPr lvl="3" rtl="0" algn="r">
              <a:spcBef>
                <a:spcPts val="0"/>
              </a:spcBef>
              <a:spcAft>
                <a:spcPts val="0"/>
              </a:spcAft>
              <a:buSzPts val="1800"/>
              <a:buFont typeface="Anton"/>
              <a:buNone/>
              <a:defRPr sz="1800">
                <a:latin typeface="Anton"/>
                <a:ea typeface="Anton"/>
                <a:cs typeface="Anton"/>
                <a:sym typeface="Anton"/>
              </a:defRPr>
            </a:lvl4pPr>
            <a:lvl5pPr lvl="4" rtl="0" algn="r">
              <a:spcBef>
                <a:spcPts val="0"/>
              </a:spcBef>
              <a:spcAft>
                <a:spcPts val="0"/>
              </a:spcAft>
              <a:buSzPts val="1800"/>
              <a:buFont typeface="Anton"/>
              <a:buNone/>
              <a:defRPr sz="1800">
                <a:latin typeface="Anton"/>
                <a:ea typeface="Anton"/>
                <a:cs typeface="Anton"/>
                <a:sym typeface="Anton"/>
              </a:defRPr>
            </a:lvl5pPr>
            <a:lvl6pPr lvl="5" rtl="0" algn="r">
              <a:spcBef>
                <a:spcPts val="0"/>
              </a:spcBef>
              <a:spcAft>
                <a:spcPts val="0"/>
              </a:spcAft>
              <a:buSzPts val="1800"/>
              <a:buFont typeface="Anton"/>
              <a:buNone/>
              <a:defRPr sz="1800">
                <a:latin typeface="Anton"/>
                <a:ea typeface="Anton"/>
                <a:cs typeface="Anton"/>
                <a:sym typeface="Anton"/>
              </a:defRPr>
            </a:lvl6pPr>
            <a:lvl7pPr lvl="6" rtl="0" algn="r">
              <a:spcBef>
                <a:spcPts val="0"/>
              </a:spcBef>
              <a:spcAft>
                <a:spcPts val="0"/>
              </a:spcAft>
              <a:buSzPts val="1800"/>
              <a:buFont typeface="Anton"/>
              <a:buNone/>
              <a:defRPr sz="1800">
                <a:latin typeface="Anton"/>
                <a:ea typeface="Anton"/>
                <a:cs typeface="Anton"/>
                <a:sym typeface="Anton"/>
              </a:defRPr>
            </a:lvl7pPr>
            <a:lvl8pPr lvl="7" rtl="0" algn="r">
              <a:spcBef>
                <a:spcPts val="0"/>
              </a:spcBef>
              <a:spcAft>
                <a:spcPts val="0"/>
              </a:spcAft>
              <a:buSzPts val="1800"/>
              <a:buFont typeface="Anton"/>
              <a:buNone/>
              <a:defRPr sz="1800">
                <a:latin typeface="Anton"/>
                <a:ea typeface="Anton"/>
                <a:cs typeface="Anton"/>
                <a:sym typeface="Anton"/>
              </a:defRPr>
            </a:lvl8pPr>
            <a:lvl9pPr lvl="8" rtl="0" algn="r">
              <a:spcBef>
                <a:spcPts val="0"/>
              </a:spcBef>
              <a:spcAft>
                <a:spcPts val="0"/>
              </a:spcAft>
              <a:buSzPts val="1800"/>
              <a:buFont typeface="Anton"/>
              <a:buNone/>
              <a:defRPr sz="1800">
                <a:latin typeface="Anton"/>
                <a:ea typeface="Anton"/>
                <a:cs typeface="Anton"/>
                <a:sym typeface="Anton"/>
              </a:defRPr>
            </a:lvl9pPr>
          </a:lstStyle>
          <a:p/>
        </p:txBody>
      </p:sp>
      <p:cxnSp>
        <p:nvCxnSpPr>
          <p:cNvPr id="60" name="Google Shape;60;p9"/>
          <p:cNvCxnSpPr/>
          <p:nvPr/>
        </p:nvCxnSpPr>
        <p:spPr>
          <a:xfrm>
            <a:off x="2973450" y="903175"/>
            <a:ext cx="3197100" cy="0"/>
          </a:xfrm>
          <a:prstGeom prst="straightConnector1">
            <a:avLst/>
          </a:prstGeom>
          <a:noFill/>
          <a:ln cap="flat" cmpd="sng" w="19050">
            <a:solidFill>
              <a:srgbClr val="434343"/>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p:cSld name="CUSTOM_15">
    <p:bg>
      <p:bgPr>
        <a:solidFill>
          <a:srgbClr val="FFFFFF"/>
        </a:solidFill>
      </p:bgPr>
    </p:bg>
    <p:spTree>
      <p:nvGrpSpPr>
        <p:cNvPr id="61" name="Shape 6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F25151"/>
              </a:buClr>
              <a:buSzPts val="2800"/>
              <a:buFont typeface="Anton"/>
              <a:buNone/>
              <a:defRPr sz="2800">
                <a:solidFill>
                  <a:srgbClr val="F25151"/>
                </a:solidFill>
                <a:latin typeface="Anton"/>
                <a:ea typeface="Anton"/>
                <a:cs typeface="Anton"/>
                <a:sym typeface="Anton"/>
              </a:defRPr>
            </a:lvl1pPr>
            <a:lvl2pPr lvl="1" rtl="0">
              <a:spcBef>
                <a:spcPts val="0"/>
              </a:spcBef>
              <a:spcAft>
                <a:spcPts val="0"/>
              </a:spcAft>
              <a:buClr>
                <a:srgbClr val="F25151"/>
              </a:buClr>
              <a:buSzPts val="2800"/>
              <a:buFont typeface="Oswald Regular"/>
              <a:buNone/>
              <a:defRPr sz="2800">
                <a:solidFill>
                  <a:srgbClr val="F25151"/>
                </a:solidFill>
                <a:latin typeface="Oswald Regular"/>
                <a:ea typeface="Oswald Regular"/>
                <a:cs typeface="Oswald Regular"/>
                <a:sym typeface="Oswald Regular"/>
              </a:defRPr>
            </a:lvl2pPr>
            <a:lvl3pPr lvl="2" rtl="0">
              <a:spcBef>
                <a:spcPts val="0"/>
              </a:spcBef>
              <a:spcAft>
                <a:spcPts val="0"/>
              </a:spcAft>
              <a:buClr>
                <a:srgbClr val="F25151"/>
              </a:buClr>
              <a:buSzPts val="2800"/>
              <a:buFont typeface="Oswald Regular"/>
              <a:buNone/>
              <a:defRPr sz="2800">
                <a:solidFill>
                  <a:srgbClr val="F25151"/>
                </a:solidFill>
                <a:latin typeface="Oswald Regular"/>
                <a:ea typeface="Oswald Regular"/>
                <a:cs typeface="Oswald Regular"/>
                <a:sym typeface="Oswald Regular"/>
              </a:defRPr>
            </a:lvl3pPr>
            <a:lvl4pPr lvl="3" rtl="0">
              <a:spcBef>
                <a:spcPts val="0"/>
              </a:spcBef>
              <a:spcAft>
                <a:spcPts val="0"/>
              </a:spcAft>
              <a:buClr>
                <a:srgbClr val="F25151"/>
              </a:buClr>
              <a:buSzPts val="2800"/>
              <a:buFont typeface="Oswald Regular"/>
              <a:buNone/>
              <a:defRPr sz="2800">
                <a:solidFill>
                  <a:srgbClr val="F25151"/>
                </a:solidFill>
                <a:latin typeface="Oswald Regular"/>
                <a:ea typeface="Oswald Regular"/>
                <a:cs typeface="Oswald Regular"/>
                <a:sym typeface="Oswald Regular"/>
              </a:defRPr>
            </a:lvl4pPr>
            <a:lvl5pPr lvl="4" rtl="0">
              <a:spcBef>
                <a:spcPts val="0"/>
              </a:spcBef>
              <a:spcAft>
                <a:spcPts val="0"/>
              </a:spcAft>
              <a:buClr>
                <a:srgbClr val="F25151"/>
              </a:buClr>
              <a:buSzPts val="2800"/>
              <a:buFont typeface="Oswald Regular"/>
              <a:buNone/>
              <a:defRPr sz="2800">
                <a:solidFill>
                  <a:srgbClr val="F25151"/>
                </a:solidFill>
                <a:latin typeface="Oswald Regular"/>
                <a:ea typeface="Oswald Regular"/>
                <a:cs typeface="Oswald Regular"/>
                <a:sym typeface="Oswald Regular"/>
              </a:defRPr>
            </a:lvl5pPr>
            <a:lvl6pPr lvl="5" rtl="0">
              <a:spcBef>
                <a:spcPts val="0"/>
              </a:spcBef>
              <a:spcAft>
                <a:spcPts val="0"/>
              </a:spcAft>
              <a:buClr>
                <a:srgbClr val="F25151"/>
              </a:buClr>
              <a:buSzPts val="2800"/>
              <a:buFont typeface="Oswald Regular"/>
              <a:buNone/>
              <a:defRPr sz="2800">
                <a:solidFill>
                  <a:srgbClr val="F25151"/>
                </a:solidFill>
                <a:latin typeface="Oswald Regular"/>
                <a:ea typeface="Oswald Regular"/>
                <a:cs typeface="Oswald Regular"/>
                <a:sym typeface="Oswald Regular"/>
              </a:defRPr>
            </a:lvl6pPr>
            <a:lvl7pPr lvl="6" rtl="0">
              <a:spcBef>
                <a:spcPts val="0"/>
              </a:spcBef>
              <a:spcAft>
                <a:spcPts val="0"/>
              </a:spcAft>
              <a:buClr>
                <a:srgbClr val="F25151"/>
              </a:buClr>
              <a:buSzPts val="2800"/>
              <a:buFont typeface="Oswald Regular"/>
              <a:buNone/>
              <a:defRPr sz="2800">
                <a:solidFill>
                  <a:srgbClr val="F25151"/>
                </a:solidFill>
                <a:latin typeface="Oswald Regular"/>
                <a:ea typeface="Oswald Regular"/>
                <a:cs typeface="Oswald Regular"/>
                <a:sym typeface="Oswald Regular"/>
              </a:defRPr>
            </a:lvl7pPr>
            <a:lvl8pPr lvl="7" rtl="0">
              <a:spcBef>
                <a:spcPts val="0"/>
              </a:spcBef>
              <a:spcAft>
                <a:spcPts val="0"/>
              </a:spcAft>
              <a:buClr>
                <a:srgbClr val="F25151"/>
              </a:buClr>
              <a:buSzPts val="2800"/>
              <a:buFont typeface="Oswald Regular"/>
              <a:buNone/>
              <a:defRPr sz="2800">
                <a:solidFill>
                  <a:srgbClr val="F25151"/>
                </a:solidFill>
                <a:latin typeface="Oswald Regular"/>
                <a:ea typeface="Oswald Regular"/>
                <a:cs typeface="Oswald Regular"/>
                <a:sym typeface="Oswald Regular"/>
              </a:defRPr>
            </a:lvl8pPr>
            <a:lvl9pPr lvl="8" rtl="0">
              <a:spcBef>
                <a:spcPts val="0"/>
              </a:spcBef>
              <a:spcAft>
                <a:spcPts val="0"/>
              </a:spcAft>
              <a:buClr>
                <a:srgbClr val="F25151"/>
              </a:buClr>
              <a:buSzPts val="2800"/>
              <a:buFont typeface="Oswald Regular"/>
              <a:buNone/>
              <a:defRPr sz="2800">
                <a:solidFill>
                  <a:srgbClr val="F25151"/>
                </a:solidFill>
                <a:latin typeface="Oswald Regular"/>
                <a:ea typeface="Oswald Regular"/>
                <a:cs typeface="Oswald Regular"/>
                <a:sym typeface="Oswald Regula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rgbClr val="434343"/>
              </a:buClr>
              <a:buSzPts val="1200"/>
              <a:buFont typeface="Anaheim"/>
              <a:buChar char="●"/>
              <a:defRPr sz="1200">
                <a:solidFill>
                  <a:srgbClr val="434343"/>
                </a:solidFill>
                <a:latin typeface="Anaheim"/>
                <a:ea typeface="Anaheim"/>
                <a:cs typeface="Anaheim"/>
                <a:sym typeface="Anaheim"/>
              </a:defRPr>
            </a:lvl1pPr>
            <a:lvl2pPr indent="-304800" lvl="1" marL="9144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2pPr>
            <a:lvl3pPr indent="-304800" lvl="2" marL="13716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3pPr>
            <a:lvl4pPr indent="-304800" lvl="3" marL="1828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4pPr>
            <a:lvl5pPr indent="-304800" lvl="4" marL="22860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5pPr>
            <a:lvl6pPr indent="-304800" lvl="5" marL="27432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6pPr>
            <a:lvl7pPr indent="-304800" lvl="6" marL="32004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7pPr>
            <a:lvl8pPr indent="-304800" lvl="7" marL="36576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8pPr>
            <a:lvl9pPr indent="-304800" lvl="8" marL="4114800" rtl="0">
              <a:lnSpc>
                <a:spcPct val="115000"/>
              </a:lnSpc>
              <a:spcBef>
                <a:spcPts val="1600"/>
              </a:spcBef>
              <a:spcAft>
                <a:spcPts val="1600"/>
              </a:spcAft>
              <a:buClr>
                <a:srgbClr val="434343"/>
              </a:buClr>
              <a:buSzPts val="1200"/>
              <a:buFont typeface="Anaheim"/>
              <a:buChar char="■"/>
              <a:defRPr sz="1200">
                <a:solidFill>
                  <a:srgbClr val="434343"/>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5.png"/><Relationship Id="rId6" Type="http://schemas.openxmlformats.org/officeDocument/2006/relationships/image" Target="../media/image14.png"/><Relationship Id="rId7"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9.png"/><Relationship Id="rId5" Type="http://schemas.openxmlformats.org/officeDocument/2006/relationships/image" Target="../media/image15.png"/><Relationship Id="rId6" Type="http://schemas.openxmlformats.org/officeDocument/2006/relationships/image" Target="../media/image30.png"/><Relationship Id="rId7"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32.png"/><Relationship Id="rId11" Type="http://schemas.openxmlformats.org/officeDocument/2006/relationships/image" Target="../media/image31.png"/><Relationship Id="rId10" Type="http://schemas.openxmlformats.org/officeDocument/2006/relationships/image" Target="../media/image19.png"/><Relationship Id="rId12" Type="http://schemas.openxmlformats.org/officeDocument/2006/relationships/image" Target="../media/image24.png"/><Relationship Id="rId9" Type="http://schemas.openxmlformats.org/officeDocument/2006/relationships/image" Target="../media/image23.png"/><Relationship Id="rId5" Type="http://schemas.openxmlformats.org/officeDocument/2006/relationships/image" Target="../media/image26.png"/><Relationship Id="rId6" Type="http://schemas.openxmlformats.org/officeDocument/2006/relationships/image" Target="../media/image28.png"/><Relationship Id="rId7" Type="http://schemas.openxmlformats.org/officeDocument/2006/relationships/image" Target="../media/image22.png"/><Relationship Id="rId8"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2"/>
          <p:cNvSpPr txBox="1"/>
          <p:nvPr>
            <p:ph type="ctrTitle"/>
          </p:nvPr>
        </p:nvSpPr>
        <p:spPr>
          <a:xfrm>
            <a:off x="4978225" y="1834275"/>
            <a:ext cx="3616800" cy="1782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Dynamic Decisions</a:t>
            </a:r>
            <a:endParaRPr/>
          </a:p>
        </p:txBody>
      </p:sp>
      <p:sp>
        <p:nvSpPr>
          <p:cNvPr id="68" name="Google Shape;68;p12"/>
          <p:cNvSpPr txBox="1"/>
          <p:nvPr>
            <p:ph idx="1" type="subTitle"/>
          </p:nvPr>
        </p:nvSpPr>
        <p:spPr>
          <a:xfrm>
            <a:off x="6485575" y="3344275"/>
            <a:ext cx="2109300" cy="7170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Evaluating the Earth’s Carrying Capacity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pic>
        <p:nvPicPr>
          <p:cNvPr id="189" name="Google Shape;189;p21"/>
          <p:cNvPicPr preferRelativeResize="0"/>
          <p:nvPr/>
        </p:nvPicPr>
        <p:blipFill>
          <a:blip r:embed="rId3">
            <a:alphaModFix/>
          </a:blip>
          <a:stretch>
            <a:fillRect/>
          </a:stretch>
        </p:blipFill>
        <p:spPr>
          <a:xfrm>
            <a:off x="1924988" y="587194"/>
            <a:ext cx="5294027" cy="3969120"/>
          </a:xfrm>
          <a:prstGeom prst="rect">
            <a:avLst/>
          </a:prstGeom>
          <a:noFill/>
          <a:ln>
            <a:noFill/>
          </a:ln>
        </p:spPr>
      </p:pic>
      <p:sp>
        <p:nvSpPr>
          <p:cNvPr id="190" name="Google Shape;190;p21"/>
          <p:cNvSpPr txBox="1"/>
          <p:nvPr>
            <p:ph idx="4294967295" type="ctrTitle"/>
          </p:nvPr>
        </p:nvSpPr>
        <p:spPr>
          <a:xfrm rot="-5400000">
            <a:off x="-1187775" y="2369413"/>
            <a:ext cx="3036900" cy="40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00887A"/>
                </a:solidFill>
              </a:rPr>
              <a:t>Safe and Just Space</a:t>
            </a:r>
            <a:endParaRPr>
              <a:solidFill>
                <a:srgbClr val="00887A"/>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4" name="Shape 194"/>
        <p:cNvGrpSpPr/>
        <p:nvPr/>
      </p:nvGrpSpPr>
      <p:grpSpPr>
        <a:xfrm>
          <a:off x="0" y="0"/>
          <a:ext cx="0" cy="0"/>
          <a:chOff x="0" y="0"/>
          <a:chExt cx="0" cy="0"/>
        </a:xfrm>
      </p:grpSpPr>
      <p:sp>
        <p:nvSpPr>
          <p:cNvPr id="195" name="Google Shape;195;p22"/>
          <p:cNvSpPr/>
          <p:nvPr/>
        </p:nvSpPr>
        <p:spPr>
          <a:xfrm>
            <a:off x="2219128" y="1973250"/>
            <a:ext cx="1226700" cy="1226700"/>
          </a:xfrm>
          <a:prstGeom prst="ellipse">
            <a:avLst/>
          </a:pr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p:nvPr/>
        </p:nvSpPr>
        <p:spPr>
          <a:xfrm>
            <a:off x="5640527" y="1973250"/>
            <a:ext cx="1226700" cy="1226700"/>
          </a:xfrm>
          <a:prstGeom prst="ellipse">
            <a:avLst/>
          </a:pr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p:nvPr/>
        </p:nvSpPr>
        <p:spPr>
          <a:xfrm>
            <a:off x="3929827" y="1973250"/>
            <a:ext cx="1226700" cy="1226700"/>
          </a:xfrm>
          <a:prstGeom prst="ellipse">
            <a:avLst/>
          </a:pr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p:nvPr/>
        </p:nvSpPr>
        <p:spPr>
          <a:xfrm>
            <a:off x="508439" y="1973250"/>
            <a:ext cx="1226700" cy="1226700"/>
          </a:xfrm>
          <a:prstGeom prst="ellipse">
            <a:avLst/>
          </a:pr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txBox="1"/>
          <p:nvPr>
            <p:ph type="ctrTitle"/>
          </p:nvPr>
        </p:nvSpPr>
        <p:spPr>
          <a:xfrm>
            <a:off x="55650" y="464882"/>
            <a:ext cx="9032700" cy="40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00887A"/>
                </a:solidFill>
              </a:rPr>
              <a:t>Biophysical</a:t>
            </a:r>
            <a:r>
              <a:rPr lang="es">
                <a:solidFill>
                  <a:srgbClr val="00887A"/>
                </a:solidFill>
              </a:rPr>
              <a:t> Factors</a:t>
            </a:r>
            <a:endParaRPr>
              <a:solidFill>
                <a:srgbClr val="00887A"/>
              </a:solidFill>
            </a:endParaRPr>
          </a:p>
        </p:txBody>
      </p:sp>
      <p:sp>
        <p:nvSpPr>
          <p:cNvPr id="200" name="Google Shape;200;p22"/>
          <p:cNvSpPr txBox="1"/>
          <p:nvPr>
            <p:ph idx="4294967295" type="ctrTitle"/>
          </p:nvPr>
        </p:nvSpPr>
        <p:spPr>
          <a:xfrm>
            <a:off x="439775" y="3469083"/>
            <a:ext cx="1353000" cy="36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400">
                <a:solidFill>
                  <a:srgbClr val="00887A"/>
                </a:solidFill>
              </a:rPr>
              <a:t>CO2 emission</a:t>
            </a:r>
            <a:endParaRPr sz="1400">
              <a:solidFill>
                <a:srgbClr val="00887A"/>
              </a:solidFill>
            </a:endParaRPr>
          </a:p>
        </p:txBody>
      </p:sp>
      <p:sp>
        <p:nvSpPr>
          <p:cNvPr id="201" name="Google Shape;201;p22"/>
          <p:cNvSpPr txBox="1"/>
          <p:nvPr>
            <p:ph idx="4294967295" type="ctrTitle"/>
          </p:nvPr>
        </p:nvSpPr>
        <p:spPr>
          <a:xfrm>
            <a:off x="2156028" y="3469083"/>
            <a:ext cx="1353000" cy="36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400">
                <a:solidFill>
                  <a:srgbClr val="00887A"/>
                </a:solidFill>
              </a:rPr>
              <a:t>Nitrogen emission</a:t>
            </a:r>
            <a:endParaRPr sz="1400">
              <a:solidFill>
                <a:srgbClr val="00887A"/>
              </a:solidFill>
            </a:endParaRPr>
          </a:p>
        </p:txBody>
      </p:sp>
      <p:sp>
        <p:nvSpPr>
          <p:cNvPr id="202" name="Google Shape;202;p22"/>
          <p:cNvSpPr txBox="1"/>
          <p:nvPr>
            <p:ph idx="4294967295" type="ctrTitle"/>
          </p:nvPr>
        </p:nvSpPr>
        <p:spPr>
          <a:xfrm>
            <a:off x="3872293" y="3469083"/>
            <a:ext cx="1353000" cy="36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400">
                <a:solidFill>
                  <a:srgbClr val="00887A"/>
                </a:solidFill>
              </a:rPr>
              <a:t>Phosphorus emission</a:t>
            </a:r>
            <a:endParaRPr sz="1400">
              <a:solidFill>
                <a:srgbClr val="00887A"/>
              </a:solidFill>
            </a:endParaRPr>
          </a:p>
        </p:txBody>
      </p:sp>
      <p:sp>
        <p:nvSpPr>
          <p:cNvPr id="203" name="Google Shape;203;p22"/>
          <p:cNvSpPr txBox="1"/>
          <p:nvPr>
            <p:ph idx="4294967295" type="ctrTitle"/>
          </p:nvPr>
        </p:nvSpPr>
        <p:spPr>
          <a:xfrm>
            <a:off x="5577428" y="3469083"/>
            <a:ext cx="1353000" cy="36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400">
                <a:solidFill>
                  <a:srgbClr val="00887A"/>
                </a:solidFill>
              </a:rPr>
              <a:t>Material footprint</a:t>
            </a:r>
            <a:endParaRPr sz="1400">
              <a:solidFill>
                <a:srgbClr val="00887A"/>
              </a:solidFill>
            </a:endParaRPr>
          </a:p>
        </p:txBody>
      </p:sp>
      <p:cxnSp>
        <p:nvCxnSpPr>
          <p:cNvPr id="204" name="Google Shape;204;p22"/>
          <p:cNvCxnSpPr>
            <a:stCxn id="198" idx="4"/>
            <a:endCxn id="200" idx="0"/>
          </p:cNvCxnSpPr>
          <p:nvPr/>
        </p:nvCxnSpPr>
        <p:spPr>
          <a:xfrm flipH="1">
            <a:off x="1116389" y="3199950"/>
            <a:ext cx="5400" cy="269100"/>
          </a:xfrm>
          <a:prstGeom prst="straightConnector1">
            <a:avLst/>
          </a:prstGeom>
          <a:noFill/>
          <a:ln cap="flat" cmpd="sng" w="19050">
            <a:solidFill>
              <a:srgbClr val="434343"/>
            </a:solidFill>
            <a:prstDash val="solid"/>
            <a:round/>
            <a:headEnd len="med" w="med" type="none"/>
            <a:tailEnd len="med" w="med" type="oval"/>
          </a:ln>
        </p:spPr>
      </p:cxnSp>
      <p:cxnSp>
        <p:nvCxnSpPr>
          <p:cNvPr id="205" name="Google Shape;205;p22"/>
          <p:cNvCxnSpPr>
            <a:stCxn id="195" idx="4"/>
            <a:endCxn id="201" idx="0"/>
          </p:cNvCxnSpPr>
          <p:nvPr/>
        </p:nvCxnSpPr>
        <p:spPr>
          <a:xfrm>
            <a:off x="2832478" y="3199950"/>
            <a:ext cx="0" cy="269100"/>
          </a:xfrm>
          <a:prstGeom prst="straightConnector1">
            <a:avLst/>
          </a:prstGeom>
          <a:noFill/>
          <a:ln cap="flat" cmpd="sng" w="19050">
            <a:solidFill>
              <a:srgbClr val="434343"/>
            </a:solidFill>
            <a:prstDash val="solid"/>
            <a:round/>
            <a:headEnd len="med" w="med" type="none"/>
            <a:tailEnd len="med" w="med" type="oval"/>
          </a:ln>
        </p:spPr>
      </p:cxnSp>
      <p:cxnSp>
        <p:nvCxnSpPr>
          <p:cNvPr id="206" name="Google Shape;206;p22"/>
          <p:cNvCxnSpPr>
            <a:stCxn id="197" idx="4"/>
            <a:endCxn id="202" idx="0"/>
          </p:cNvCxnSpPr>
          <p:nvPr/>
        </p:nvCxnSpPr>
        <p:spPr>
          <a:xfrm>
            <a:off x="4543177" y="3199950"/>
            <a:ext cx="5700" cy="269100"/>
          </a:xfrm>
          <a:prstGeom prst="straightConnector1">
            <a:avLst/>
          </a:prstGeom>
          <a:noFill/>
          <a:ln cap="flat" cmpd="sng" w="19050">
            <a:solidFill>
              <a:srgbClr val="434343"/>
            </a:solidFill>
            <a:prstDash val="solid"/>
            <a:round/>
            <a:headEnd len="med" w="med" type="none"/>
            <a:tailEnd len="med" w="med" type="oval"/>
          </a:ln>
        </p:spPr>
      </p:cxnSp>
      <p:cxnSp>
        <p:nvCxnSpPr>
          <p:cNvPr id="207" name="Google Shape;207;p22"/>
          <p:cNvCxnSpPr>
            <a:stCxn id="196" idx="4"/>
            <a:endCxn id="203" idx="0"/>
          </p:cNvCxnSpPr>
          <p:nvPr/>
        </p:nvCxnSpPr>
        <p:spPr>
          <a:xfrm>
            <a:off x="6253877" y="3199950"/>
            <a:ext cx="0" cy="269100"/>
          </a:xfrm>
          <a:prstGeom prst="straightConnector1">
            <a:avLst/>
          </a:prstGeom>
          <a:noFill/>
          <a:ln cap="flat" cmpd="sng" w="19050">
            <a:solidFill>
              <a:srgbClr val="434343"/>
            </a:solidFill>
            <a:prstDash val="solid"/>
            <a:round/>
            <a:headEnd len="med" w="med" type="none"/>
            <a:tailEnd len="med" w="med" type="oval"/>
          </a:ln>
        </p:spPr>
      </p:cxnSp>
      <p:sp>
        <p:nvSpPr>
          <p:cNvPr id="208" name="Google Shape;208;p22"/>
          <p:cNvSpPr/>
          <p:nvPr/>
        </p:nvSpPr>
        <p:spPr>
          <a:xfrm>
            <a:off x="7414326" y="1973250"/>
            <a:ext cx="1226700" cy="1226700"/>
          </a:xfrm>
          <a:prstGeom prst="ellipse">
            <a:avLst/>
          </a:pr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
          <p:cNvSpPr txBox="1"/>
          <p:nvPr>
            <p:ph idx="4294967295" type="ctrTitle"/>
          </p:nvPr>
        </p:nvSpPr>
        <p:spPr>
          <a:xfrm>
            <a:off x="7351227" y="3469083"/>
            <a:ext cx="1353000" cy="36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400">
                <a:solidFill>
                  <a:srgbClr val="00887A"/>
                </a:solidFill>
              </a:rPr>
              <a:t>Water footprint</a:t>
            </a:r>
            <a:endParaRPr sz="1400">
              <a:solidFill>
                <a:srgbClr val="00887A"/>
              </a:solidFill>
            </a:endParaRPr>
          </a:p>
        </p:txBody>
      </p:sp>
      <p:cxnSp>
        <p:nvCxnSpPr>
          <p:cNvPr id="210" name="Google Shape;210;p22"/>
          <p:cNvCxnSpPr>
            <a:stCxn id="208" idx="4"/>
            <a:endCxn id="209" idx="0"/>
          </p:cNvCxnSpPr>
          <p:nvPr/>
        </p:nvCxnSpPr>
        <p:spPr>
          <a:xfrm>
            <a:off x="8027676" y="3199950"/>
            <a:ext cx="0" cy="269100"/>
          </a:xfrm>
          <a:prstGeom prst="straightConnector1">
            <a:avLst/>
          </a:prstGeom>
          <a:noFill/>
          <a:ln cap="flat" cmpd="sng" w="19050">
            <a:solidFill>
              <a:srgbClr val="434343"/>
            </a:solidFill>
            <a:prstDash val="solid"/>
            <a:round/>
            <a:headEnd len="med" w="med" type="none"/>
            <a:tailEnd len="med" w="med" type="oval"/>
          </a:ln>
        </p:spPr>
      </p:cxnSp>
      <p:pic>
        <p:nvPicPr>
          <p:cNvPr id="211" name="Google Shape;211;p22"/>
          <p:cNvPicPr preferRelativeResize="0"/>
          <p:nvPr/>
        </p:nvPicPr>
        <p:blipFill>
          <a:blip r:embed="rId3">
            <a:alphaModFix/>
          </a:blip>
          <a:stretch>
            <a:fillRect/>
          </a:stretch>
        </p:blipFill>
        <p:spPr>
          <a:xfrm>
            <a:off x="718875" y="2183712"/>
            <a:ext cx="805775" cy="805775"/>
          </a:xfrm>
          <a:prstGeom prst="rect">
            <a:avLst/>
          </a:prstGeom>
          <a:noFill/>
          <a:ln>
            <a:noFill/>
          </a:ln>
        </p:spPr>
      </p:pic>
      <p:pic>
        <p:nvPicPr>
          <p:cNvPr id="212" name="Google Shape;212;p22"/>
          <p:cNvPicPr preferRelativeResize="0"/>
          <p:nvPr/>
        </p:nvPicPr>
        <p:blipFill>
          <a:blip r:embed="rId4">
            <a:alphaModFix/>
          </a:blip>
          <a:stretch>
            <a:fillRect/>
          </a:stretch>
        </p:blipFill>
        <p:spPr>
          <a:xfrm>
            <a:off x="2429600" y="2183725"/>
            <a:ext cx="805775" cy="805775"/>
          </a:xfrm>
          <a:prstGeom prst="rect">
            <a:avLst/>
          </a:prstGeom>
          <a:noFill/>
          <a:ln>
            <a:noFill/>
          </a:ln>
        </p:spPr>
      </p:pic>
      <p:pic>
        <p:nvPicPr>
          <p:cNvPr id="213" name="Google Shape;213;p22"/>
          <p:cNvPicPr preferRelativeResize="0"/>
          <p:nvPr/>
        </p:nvPicPr>
        <p:blipFill>
          <a:blip r:embed="rId5">
            <a:alphaModFix/>
          </a:blip>
          <a:stretch>
            <a:fillRect/>
          </a:stretch>
        </p:blipFill>
        <p:spPr>
          <a:xfrm>
            <a:off x="4147263" y="2159137"/>
            <a:ext cx="854950" cy="854950"/>
          </a:xfrm>
          <a:prstGeom prst="rect">
            <a:avLst/>
          </a:prstGeom>
          <a:noFill/>
          <a:ln>
            <a:noFill/>
          </a:ln>
        </p:spPr>
      </p:pic>
      <p:pic>
        <p:nvPicPr>
          <p:cNvPr id="214" name="Google Shape;214;p22"/>
          <p:cNvPicPr preferRelativeResize="0"/>
          <p:nvPr/>
        </p:nvPicPr>
        <p:blipFill>
          <a:blip r:embed="rId6">
            <a:alphaModFix/>
          </a:blip>
          <a:stretch>
            <a:fillRect/>
          </a:stretch>
        </p:blipFill>
        <p:spPr>
          <a:xfrm>
            <a:off x="5882538" y="2208325"/>
            <a:ext cx="805775" cy="805775"/>
          </a:xfrm>
          <a:prstGeom prst="rect">
            <a:avLst/>
          </a:prstGeom>
          <a:noFill/>
          <a:ln>
            <a:noFill/>
          </a:ln>
        </p:spPr>
      </p:pic>
      <p:pic>
        <p:nvPicPr>
          <p:cNvPr id="215" name="Google Shape;215;p22"/>
          <p:cNvPicPr preferRelativeResize="0"/>
          <p:nvPr/>
        </p:nvPicPr>
        <p:blipFill>
          <a:blip r:embed="rId7">
            <a:alphaModFix/>
          </a:blip>
          <a:stretch>
            <a:fillRect/>
          </a:stretch>
        </p:blipFill>
        <p:spPr>
          <a:xfrm>
            <a:off x="7624850" y="2183738"/>
            <a:ext cx="854950" cy="854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5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9" name="Shape 219"/>
        <p:cNvGrpSpPr/>
        <p:nvPr/>
      </p:nvGrpSpPr>
      <p:grpSpPr>
        <a:xfrm>
          <a:off x="0" y="0"/>
          <a:ext cx="0" cy="0"/>
          <a:chOff x="0" y="0"/>
          <a:chExt cx="0" cy="0"/>
        </a:xfrm>
      </p:grpSpPr>
      <p:sp>
        <p:nvSpPr>
          <p:cNvPr id="220" name="Google Shape;220;p23"/>
          <p:cNvSpPr/>
          <p:nvPr/>
        </p:nvSpPr>
        <p:spPr>
          <a:xfrm>
            <a:off x="2219128" y="1973250"/>
            <a:ext cx="1226700" cy="1226700"/>
          </a:xfrm>
          <a:prstGeom prst="ellipse">
            <a:avLst/>
          </a:pr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
          <p:cNvSpPr/>
          <p:nvPr/>
        </p:nvSpPr>
        <p:spPr>
          <a:xfrm>
            <a:off x="5640527" y="1973250"/>
            <a:ext cx="1226700" cy="1226700"/>
          </a:xfrm>
          <a:prstGeom prst="ellipse">
            <a:avLst/>
          </a:pr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
          <p:cNvSpPr/>
          <p:nvPr/>
        </p:nvSpPr>
        <p:spPr>
          <a:xfrm>
            <a:off x="3929827" y="1973250"/>
            <a:ext cx="1226700" cy="1226700"/>
          </a:xfrm>
          <a:prstGeom prst="ellipse">
            <a:avLst/>
          </a:pr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3"/>
          <p:cNvSpPr/>
          <p:nvPr/>
        </p:nvSpPr>
        <p:spPr>
          <a:xfrm>
            <a:off x="508439" y="1973250"/>
            <a:ext cx="1226700" cy="1226700"/>
          </a:xfrm>
          <a:prstGeom prst="ellipse">
            <a:avLst/>
          </a:pr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3"/>
          <p:cNvSpPr txBox="1"/>
          <p:nvPr>
            <p:ph type="ctrTitle"/>
          </p:nvPr>
        </p:nvSpPr>
        <p:spPr>
          <a:xfrm>
            <a:off x="55650" y="464882"/>
            <a:ext cx="9032700" cy="40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00887A"/>
                </a:solidFill>
              </a:rPr>
              <a:t>Social Factors</a:t>
            </a:r>
            <a:endParaRPr>
              <a:solidFill>
                <a:srgbClr val="00887A"/>
              </a:solidFill>
            </a:endParaRPr>
          </a:p>
        </p:txBody>
      </p:sp>
      <p:sp>
        <p:nvSpPr>
          <p:cNvPr id="225" name="Google Shape;225;p23"/>
          <p:cNvSpPr txBox="1"/>
          <p:nvPr>
            <p:ph idx="4294967295" type="ctrTitle"/>
          </p:nvPr>
        </p:nvSpPr>
        <p:spPr>
          <a:xfrm>
            <a:off x="439775" y="3469083"/>
            <a:ext cx="1353000" cy="36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400">
                <a:solidFill>
                  <a:srgbClr val="00887A"/>
                </a:solidFill>
              </a:rPr>
              <a:t>Nutrition</a:t>
            </a:r>
            <a:endParaRPr sz="1400">
              <a:solidFill>
                <a:srgbClr val="00887A"/>
              </a:solidFill>
            </a:endParaRPr>
          </a:p>
        </p:txBody>
      </p:sp>
      <p:sp>
        <p:nvSpPr>
          <p:cNvPr id="226" name="Google Shape;226;p23"/>
          <p:cNvSpPr txBox="1"/>
          <p:nvPr>
            <p:ph idx="4294967295" type="ctrTitle"/>
          </p:nvPr>
        </p:nvSpPr>
        <p:spPr>
          <a:xfrm>
            <a:off x="2156028" y="3469083"/>
            <a:ext cx="1353000" cy="36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400">
                <a:solidFill>
                  <a:srgbClr val="00887A"/>
                </a:solidFill>
              </a:rPr>
              <a:t>Percent of population living in poverty </a:t>
            </a:r>
            <a:endParaRPr sz="1400">
              <a:solidFill>
                <a:srgbClr val="00887A"/>
              </a:solidFill>
            </a:endParaRPr>
          </a:p>
        </p:txBody>
      </p:sp>
      <p:sp>
        <p:nvSpPr>
          <p:cNvPr id="227" name="Google Shape;227;p23"/>
          <p:cNvSpPr txBox="1"/>
          <p:nvPr>
            <p:ph idx="4294967295" type="ctrTitle"/>
          </p:nvPr>
        </p:nvSpPr>
        <p:spPr>
          <a:xfrm>
            <a:off x="3872293" y="3469083"/>
            <a:ext cx="1353000" cy="36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400">
                <a:solidFill>
                  <a:srgbClr val="00887A"/>
                </a:solidFill>
              </a:rPr>
              <a:t>Education</a:t>
            </a:r>
            <a:endParaRPr sz="1400">
              <a:solidFill>
                <a:srgbClr val="00887A"/>
              </a:solidFill>
            </a:endParaRPr>
          </a:p>
        </p:txBody>
      </p:sp>
      <p:sp>
        <p:nvSpPr>
          <p:cNvPr id="228" name="Google Shape;228;p23"/>
          <p:cNvSpPr txBox="1"/>
          <p:nvPr>
            <p:ph idx="4294967295" type="ctrTitle"/>
          </p:nvPr>
        </p:nvSpPr>
        <p:spPr>
          <a:xfrm>
            <a:off x="5577428" y="3469083"/>
            <a:ext cx="1353000" cy="36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400">
                <a:solidFill>
                  <a:srgbClr val="00887A"/>
                </a:solidFill>
              </a:rPr>
              <a:t>Access to electricity</a:t>
            </a:r>
            <a:endParaRPr sz="1400">
              <a:solidFill>
                <a:srgbClr val="00887A"/>
              </a:solidFill>
            </a:endParaRPr>
          </a:p>
        </p:txBody>
      </p:sp>
      <p:cxnSp>
        <p:nvCxnSpPr>
          <p:cNvPr id="229" name="Google Shape;229;p23"/>
          <p:cNvCxnSpPr>
            <a:stCxn id="223" idx="4"/>
            <a:endCxn id="225" idx="0"/>
          </p:cNvCxnSpPr>
          <p:nvPr/>
        </p:nvCxnSpPr>
        <p:spPr>
          <a:xfrm flipH="1">
            <a:off x="1116389" y="3199950"/>
            <a:ext cx="5400" cy="269100"/>
          </a:xfrm>
          <a:prstGeom prst="straightConnector1">
            <a:avLst/>
          </a:prstGeom>
          <a:noFill/>
          <a:ln cap="flat" cmpd="sng" w="19050">
            <a:solidFill>
              <a:srgbClr val="434343"/>
            </a:solidFill>
            <a:prstDash val="solid"/>
            <a:round/>
            <a:headEnd len="med" w="med" type="none"/>
            <a:tailEnd len="med" w="med" type="oval"/>
          </a:ln>
        </p:spPr>
      </p:cxnSp>
      <p:cxnSp>
        <p:nvCxnSpPr>
          <p:cNvPr id="230" name="Google Shape;230;p23"/>
          <p:cNvCxnSpPr>
            <a:stCxn id="220" idx="4"/>
            <a:endCxn id="226" idx="0"/>
          </p:cNvCxnSpPr>
          <p:nvPr/>
        </p:nvCxnSpPr>
        <p:spPr>
          <a:xfrm>
            <a:off x="2832478" y="3199950"/>
            <a:ext cx="0" cy="269100"/>
          </a:xfrm>
          <a:prstGeom prst="straightConnector1">
            <a:avLst/>
          </a:prstGeom>
          <a:noFill/>
          <a:ln cap="flat" cmpd="sng" w="19050">
            <a:solidFill>
              <a:srgbClr val="434343"/>
            </a:solidFill>
            <a:prstDash val="solid"/>
            <a:round/>
            <a:headEnd len="med" w="med" type="none"/>
            <a:tailEnd len="med" w="med" type="oval"/>
          </a:ln>
        </p:spPr>
      </p:cxnSp>
      <p:cxnSp>
        <p:nvCxnSpPr>
          <p:cNvPr id="231" name="Google Shape;231;p23"/>
          <p:cNvCxnSpPr>
            <a:stCxn id="222" idx="4"/>
            <a:endCxn id="227" idx="0"/>
          </p:cNvCxnSpPr>
          <p:nvPr/>
        </p:nvCxnSpPr>
        <p:spPr>
          <a:xfrm>
            <a:off x="4543177" y="3199950"/>
            <a:ext cx="5700" cy="269100"/>
          </a:xfrm>
          <a:prstGeom prst="straightConnector1">
            <a:avLst/>
          </a:prstGeom>
          <a:noFill/>
          <a:ln cap="flat" cmpd="sng" w="19050">
            <a:solidFill>
              <a:srgbClr val="434343"/>
            </a:solidFill>
            <a:prstDash val="solid"/>
            <a:round/>
            <a:headEnd len="med" w="med" type="none"/>
            <a:tailEnd len="med" w="med" type="oval"/>
          </a:ln>
        </p:spPr>
      </p:cxnSp>
      <p:cxnSp>
        <p:nvCxnSpPr>
          <p:cNvPr id="232" name="Google Shape;232;p23"/>
          <p:cNvCxnSpPr>
            <a:stCxn id="221" idx="4"/>
            <a:endCxn id="228" idx="0"/>
          </p:cNvCxnSpPr>
          <p:nvPr/>
        </p:nvCxnSpPr>
        <p:spPr>
          <a:xfrm>
            <a:off x="6253877" y="3199950"/>
            <a:ext cx="0" cy="269100"/>
          </a:xfrm>
          <a:prstGeom prst="straightConnector1">
            <a:avLst/>
          </a:prstGeom>
          <a:noFill/>
          <a:ln cap="flat" cmpd="sng" w="19050">
            <a:solidFill>
              <a:srgbClr val="434343"/>
            </a:solidFill>
            <a:prstDash val="solid"/>
            <a:round/>
            <a:headEnd len="med" w="med" type="none"/>
            <a:tailEnd len="med" w="med" type="oval"/>
          </a:ln>
        </p:spPr>
      </p:cxnSp>
      <p:sp>
        <p:nvSpPr>
          <p:cNvPr id="233" name="Google Shape;233;p23"/>
          <p:cNvSpPr/>
          <p:nvPr/>
        </p:nvSpPr>
        <p:spPr>
          <a:xfrm>
            <a:off x="7414326" y="1973250"/>
            <a:ext cx="1226700" cy="1226700"/>
          </a:xfrm>
          <a:prstGeom prst="ellipse">
            <a:avLst/>
          </a:pr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3"/>
          <p:cNvSpPr txBox="1"/>
          <p:nvPr>
            <p:ph idx="4294967295" type="ctrTitle"/>
          </p:nvPr>
        </p:nvSpPr>
        <p:spPr>
          <a:xfrm>
            <a:off x="7351227" y="3469083"/>
            <a:ext cx="1353000" cy="36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400">
                <a:solidFill>
                  <a:srgbClr val="00887A"/>
                </a:solidFill>
              </a:rPr>
              <a:t>Access to clean water</a:t>
            </a:r>
            <a:endParaRPr sz="1400">
              <a:solidFill>
                <a:srgbClr val="00887A"/>
              </a:solidFill>
            </a:endParaRPr>
          </a:p>
        </p:txBody>
      </p:sp>
      <p:cxnSp>
        <p:nvCxnSpPr>
          <p:cNvPr id="235" name="Google Shape;235;p23"/>
          <p:cNvCxnSpPr>
            <a:stCxn id="233" idx="4"/>
            <a:endCxn id="234" idx="0"/>
          </p:cNvCxnSpPr>
          <p:nvPr/>
        </p:nvCxnSpPr>
        <p:spPr>
          <a:xfrm>
            <a:off x="8027676" y="3199950"/>
            <a:ext cx="0" cy="269100"/>
          </a:xfrm>
          <a:prstGeom prst="straightConnector1">
            <a:avLst/>
          </a:prstGeom>
          <a:noFill/>
          <a:ln cap="flat" cmpd="sng" w="19050">
            <a:solidFill>
              <a:srgbClr val="434343"/>
            </a:solidFill>
            <a:prstDash val="solid"/>
            <a:round/>
            <a:headEnd len="med" w="med" type="none"/>
            <a:tailEnd len="med" w="med" type="oval"/>
          </a:ln>
        </p:spPr>
      </p:cxnSp>
      <p:pic>
        <p:nvPicPr>
          <p:cNvPr id="236" name="Google Shape;236;p23"/>
          <p:cNvPicPr preferRelativeResize="0"/>
          <p:nvPr/>
        </p:nvPicPr>
        <p:blipFill>
          <a:blip r:embed="rId3">
            <a:alphaModFix/>
          </a:blip>
          <a:stretch>
            <a:fillRect/>
          </a:stretch>
        </p:blipFill>
        <p:spPr>
          <a:xfrm>
            <a:off x="5850999" y="2183699"/>
            <a:ext cx="805775" cy="805800"/>
          </a:xfrm>
          <a:prstGeom prst="rect">
            <a:avLst/>
          </a:prstGeom>
          <a:noFill/>
          <a:ln>
            <a:noFill/>
          </a:ln>
        </p:spPr>
      </p:pic>
      <p:pic>
        <p:nvPicPr>
          <p:cNvPr id="237" name="Google Shape;237;p23"/>
          <p:cNvPicPr preferRelativeResize="0"/>
          <p:nvPr/>
        </p:nvPicPr>
        <p:blipFill>
          <a:blip r:embed="rId4">
            <a:alphaModFix/>
          </a:blip>
          <a:stretch>
            <a:fillRect/>
          </a:stretch>
        </p:blipFill>
        <p:spPr>
          <a:xfrm>
            <a:off x="7624788" y="2183712"/>
            <a:ext cx="805775" cy="805775"/>
          </a:xfrm>
          <a:prstGeom prst="rect">
            <a:avLst/>
          </a:prstGeom>
          <a:noFill/>
          <a:ln>
            <a:noFill/>
          </a:ln>
        </p:spPr>
      </p:pic>
      <p:pic>
        <p:nvPicPr>
          <p:cNvPr id="238" name="Google Shape;238;p23"/>
          <p:cNvPicPr preferRelativeResize="0"/>
          <p:nvPr/>
        </p:nvPicPr>
        <p:blipFill>
          <a:blip r:embed="rId5">
            <a:alphaModFix/>
          </a:blip>
          <a:stretch>
            <a:fillRect/>
          </a:stretch>
        </p:blipFill>
        <p:spPr>
          <a:xfrm>
            <a:off x="4140288" y="2183712"/>
            <a:ext cx="805775" cy="805775"/>
          </a:xfrm>
          <a:prstGeom prst="rect">
            <a:avLst/>
          </a:prstGeom>
          <a:noFill/>
          <a:ln>
            <a:noFill/>
          </a:ln>
        </p:spPr>
      </p:pic>
      <p:pic>
        <p:nvPicPr>
          <p:cNvPr id="239" name="Google Shape;239;p23"/>
          <p:cNvPicPr preferRelativeResize="0"/>
          <p:nvPr/>
        </p:nvPicPr>
        <p:blipFill>
          <a:blip r:embed="rId6">
            <a:alphaModFix/>
          </a:blip>
          <a:stretch>
            <a:fillRect/>
          </a:stretch>
        </p:blipFill>
        <p:spPr>
          <a:xfrm>
            <a:off x="2429600" y="2183712"/>
            <a:ext cx="805775" cy="805775"/>
          </a:xfrm>
          <a:prstGeom prst="rect">
            <a:avLst/>
          </a:prstGeom>
          <a:noFill/>
          <a:ln>
            <a:noFill/>
          </a:ln>
        </p:spPr>
      </p:pic>
      <p:pic>
        <p:nvPicPr>
          <p:cNvPr id="240" name="Google Shape;240;p23"/>
          <p:cNvPicPr preferRelativeResize="0"/>
          <p:nvPr/>
        </p:nvPicPr>
        <p:blipFill>
          <a:blip r:embed="rId7">
            <a:alphaModFix/>
          </a:blip>
          <a:stretch>
            <a:fillRect/>
          </a:stretch>
        </p:blipFill>
        <p:spPr>
          <a:xfrm>
            <a:off x="718875" y="2183712"/>
            <a:ext cx="805775" cy="805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4" name="Shape 244"/>
        <p:cNvGrpSpPr/>
        <p:nvPr/>
      </p:nvGrpSpPr>
      <p:grpSpPr>
        <a:xfrm>
          <a:off x="0" y="0"/>
          <a:ext cx="0" cy="0"/>
          <a:chOff x="0" y="0"/>
          <a:chExt cx="0" cy="0"/>
        </a:xfrm>
      </p:grpSpPr>
      <p:sp>
        <p:nvSpPr>
          <p:cNvPr id="245" name="Google Shape;245;p24"/>
          <p:cNvSpPr txBox="1"/>
          <p:nvPr>
            <p:ph type="ctrTitle"/>
          </p:nvPr>
        </p:nvSpPr>
        <p:spPr>
          <a:xfrm>
            <a:off x="111325" y="2594757"/>
            <a:ext cx="9032700" cy="40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Our Models</a:t>
            </a:r>
            <a:endParaRPr/>
          </a:p>
        </p:txBody>
      </p:sp>
      <p:sp>
        <p:nvSpPr>
          <p:cNvPr id="246" name="Google Shape;246;p24"/>
          <p:cNvSpPr/>
          <p:nvPr/>
        </p:nvSpPr>
        <p:spPr>
          <a:xfrm>
            <a:off x="991600" y="2682350"/>
            <a:ext cx="90675" cy="89225"/>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4"/>
          <p:cNvSpPr/>
          <p:nvPr/>
        </p:nvSpPr>
        <p:spPr>
          <a:xfrm>
            <a:off x="663225" y="3021200"/>
            <a:ext cx="54425" cy="55875"/>
          </a:xfrm>
          <a:custGeom>
            <a:rect b="b" l="l" r="r" t="t"/>
            <a:pathLst>
              <a:path extrusionOk="0" h="2235" w="2177">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4"/>
          <p:cNvSpPr/>
          <p:nvPr/>
        </p:nvSpPr>
        <p:spPr>
          <a:xfrm>
            <a:off x="7622000" y="3511000"/>
            <a:ext cx="90675" cy="89225"/>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4"/>
          <p:cNvSpPr/>
          <p:nvPr/>
        </p:nvSpPr>
        <p:spPr>
          <a:xfrm>
            <a:off x="8014325" y="3175150"/>
            <a:ext cx="54425" cy="55875"/>
          </a:xfrm>
          <a:custGeom>
            <a:rect b="b" l="l" r="r" t="t"/>
            <a:pathLst>
              <a:path extrusionOk="0" h="2235" w="2177">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4"/>
          <p:cNvSpPr/>
          <p:nvPr/>
        </p:nvSpPr>
        <p:spPr>
          <a:xfrm>
            <a:off x="8247050" y="4346473"/>
            <a:ext cx="180597" cy="177727"/>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4"/>
          <p:cNvSpPr/>
          <p:nvPr/>
        </p:nvSpPr>
        <p:spPr>
          <a:xfrm>
            <a:off x="8068750" y="4638075"/>
            <a:ext cx="54425" cy="55875"/>
          </a:xfrm>
          <a:custGeom>
            <a:rect b="b" l="l" r="r" t="t"/>
            <a:pathLst>
              <a:path extrusionOk="0" h="2235" w="2177">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4"/>
          <p:cNvSpPr/>
          <p:nvPr/>
        </p:nvSpPr>
        <p:spPr>
          <a:xfrm>
            <a:off x="7712675" y="4050513"/>
            <a:ext cx="411275" cy="404698"/>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4"/>
          <p:cNvSpPr/>
          <p:nvPr/>
        </p:nvSpPr>
        <p:spPr>
          <a:xfrm>
            <a:off x="1659325" y="1071223"/>
            <a:ext cx="180597" cy="177727"/>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4"/>
          <p:cNvSpPr/>
          <p:nvPr/>
        </p:nvSpPr>
        <p:spPr>
          <a:xfrm>
            <a:off x="2077225" y="1193075"/>
            <a:ext cx="54425" cy="55875"/>
          </a:xfrm>
          <a:custGeom>
            <a:rect b="b" l="l" r="r" t="t"/>
            <a:pathLst>
              <a:path extrusionOk="0" h="2235" w="2177">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4"/>
          <p:cNvSpPr/>
          <p:nvPr/>
        </p:nvSpPr>
        <p:spPr>
          <a:xfrm>
            <a:off x="1781775" y="1353288"/>
            <a:ext cx="411275" cy="404698"/>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59" name="Shape 259"/>
        <p:cNvGrpSpPr/>
        <p:nvPr/>
      </p:nvGrpSpPr>
      <p:grpSpPr>
        <a:xfrm>
          <a:off x="0" y="0"/>
          <a:ext cx="0" cy="0"/>
          <a:chOff x="0" y="0"/>
          <a:chExt cx="0" cy="0"/>
        </a:xfrm>
      </p:grpSpPr>
      <p:sp>
        <p:nvSpPr>
          <p:cNvPr id="260" name="Google Shape;260;p25"/>
          <p:cNvSpPr txBox="1"/>
          <p:nvPr>
            <p:ph idx="6" type="ctrTitle"/>
          </p:nvPr>
        </p:nvSpPr>
        <p:spPr>
          <a:xfrm>
            <a:off x="55650" y="464882"/>
            <a:ext cx="9032700" cy="40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Historical results</a:t>
            </a:r>
            <a:endParaRPr>
              <a:solidFill>
                <a:srgbClr val="00887A"/>
              </a:solidFill>
            </a:endParaRPr>
          </a:p>
        </p:txBody>
      </p:sp>
      <p:pic>
        <p:nvPicPr>
          <p:cNvPr id="261" name="Google Shape;261;p25"/>
          <p:cNvPicPr preferRelativeResize="0"/>
          <p:nvPr/>
        </p:nvPicPr>
        <p:blipFill>
          <a:blip r:embed="rId3">
            <a:alphaModFix/>
          </a:blip>
          <a:stretch>
            <a:fillRect/>
          </a:stretch>
        </p:blipFill>
        <p:spPr>
          <a:xfrm>
            <a:off x="1105713" y="1108107"/>
            <a:ext cx="6932583" cy="3969118"/>
          </a:xfrm>
          <a:prstGeom prst="rect">
            <a:avLst/>
          </a:prstGeom>
          <a:noFill/>
          <a:ln>
            <a:noFill/>
          </a:ln>
        </p:spPr>
      </p:pic>
      <p:sp>
        <p:nvSpPr>
          <p:cNvPr id="262" name="Google Shape;262;p25"/>
          <p:cNvSpPr/>
          <p:nvPr/>
        </p:nvSpPr>
        <p:spPr>
          <a:xfrm>
            <a:off x="1926775" y="1192800"/>
            <a:ext cx="5925600" cy="3111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5"/>
          <p:cNvSpPr/>
          <p:nvPr/>
        </p:nvSpPr>
        <p:spPr>
          <a:xfrm>
            <a:off x="2120325" y="3325400"/>
            <a:ext cx="378900" cy="894600"/>
          </a:xfrm>
          <a:prstGeom prst="rect">
            <a:avLst/>
          </a:prstGeom>
          <a:solidFill>
            <a:srgbClr val="77A6F7"/>
          </a:solidFill>
          <a:ln cap="flat" cmpd="sng" w="9525">
            <a:solidFill>
              <a:srgbClr val="77A6F7"/>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200">
                <a:solidFill>
                  <a:srgbClr val="FFFFFF"/>
                </a:solidFill>
                <a:latin typeface="Anaheim"/>
                <a:ea typeface="Anaheim"/>
                <a:cs typeface="Anaheim"/>
                <a:sym typeface="Anaheim"/>
              </a:rPr>
              <a:t>6</a:t>
            </a:r>
            <a:endParaRPr sz="1200">
              <a:solidFill>
                <a:srgbClr val="FFFFFF"/>
              </a:solidFill>
              <a:latin typeface="Anaheim"/>
              <a:ea typeface="Anaheim"/>
              <a:cs typeface="Anaheim"/>
              <a:sym typeface="Anaheim"/>
            </a:endParaRPr>
          </a:p>
        </p:txBody>
      </p:sp>
      <p:sp>
        <p:nvSpPr>
          <p:cNvPr id="264" name="Google Shape;264;p25"/>
          <p:cNvSpPr/>
          <p:nvPr/>
        </p:nvSpPr>
        <p:spPr>
          <a:xfrm>
            <a:off x="2699975" y="3180000"/>
            <a:ext cx="378900" cy="1040100"/>
          </a:xfrm>
          <a:prstGeom prst="rect">
            <a:avLst/>
          </a:prstGeom>
          <a:solidFill>
            <a:srgbClr val="77A6F7"/>
          </a:solidFill>
          <a:ln cap="flat" cmpd="sng" w="9525">
            <a:solidFill>
              <a:srgbClr val="77A6F7"/>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200">
                <a:solidFill>
                  <a:srgbClr val="FFFFFF"/>
                </a:solidFill>
                <a:latin typeface="Anaheim"/>
                <a:ea typeface="Anaheim"/>
                <a:cs typeface="Anaheim"/>
                <a:sym typeface="Anaheim"/>
              </a:rPr>
              <a:t>7</a:t>
            </a:r>
            <a:endParaRPr sz="1200">
              <a:solidFill>
                <a:srgbClr val="FFFFFF"/>
              </a:solidFill>
              <a:latin typeface="Anaheim"/>
              <a:ea typeface="Anaheim"/>
              <a:cs typeface="Anaheim"/>
              <a:sym typeface="Anaheim"/>
            </a:endParaRPr>
          </a:p>
        </p:txBody>
      </p:sp>
      <p:sp>
        <p:nvSpPr>
          <p:cNvPr id="265" name="Google Shape;265;p25"/>
          <p:cNvSpPr/>
          <p:nvPr/>
        </p:nvSpPr>
        <p:spPr>
          <a:xfrm>
            <a:off x="3279625" y="1277400"/>
            <a:ext cx="378900" cy="2942700"/>
          </a:xfrm>
          <a:prstGeom prst="rect">
            <a:avLst/>
          </a:prstGeom>
          <a:solidFill>
            <a:srgbClr val="77A6F7"/>
          </a:solidFill>
          <a:ln cap="flat" cmpd="sng" w="9525">
            <a:solidFill>
              <a:srgbClr val="77A6F7"/>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200">
                <a:solidFill>
                  <a:srgbClr val="FFFFFF"/>
                </a:solidFill>
                <a:latin typeface="Anaheim"/>
                <a:ea typeface="Anaheim"/>
                <a:cs typeface="Anaheim"/>
                <a:sym typeface="Anaheim"/>
              </a:rPr>
              <a:t>20</a:t>
            </a:r>
            <a:endParaRPr sz="1200">
              <a:solidFill>
                <a:srgbClr val="FFFFFF"/>
              </a:solidFill>
              <a:latin typeface="Anaheim"/>
              <a:ea typeface="Anaheim"/>
              <a:cs typeface="Anaheim"/>
              <a:sym typeface="Anaheim"/>
            </a:endParaRPr>
          </a:p>
        </p:txBody>
      </p:sp>
      <p:sp>
        <p:nvSpPr>
          <p:cNvPr id="266" name="Google Shape;266;p25"/>
          <p:cNvSpPr/>
          <p:nvPr/>
        </p:nvSpPr>
        <p:spPr>
          <a:xfrm>
            <a:off x="3849225" y="2164200"/>
            <a:ext cx="378900" cy="2055900"/>
          </a:xfrm>
          <a:prstGeom prst="rect">
            <a:avLst/>
          </a:prstGeom>
          <a:solidFill>
            <a:srgbClr val="77A6F7"/>
          </a:solidFill>
          <a:ln cap="flat" cmpd="sng" w="9525">
            <a:solidFill>
              <a:srgbClr val="77A6F7"/>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200">
                <a:solidFill>
                  <a:srgbClr val="FFFFFF"/>
                </a:solidFill>
                <a:latin typeface="Anaheim"/>
                <a:ea typeface="Anaheim"/>
                <a:cs typeface="Anaheim"/>
                <a:sym typeface="Anaheim"/>
              </a:rPr>
              <a:t>14</a:t>
            </a:r>
            <a:endParaRPr sz="1200">
              <a:solidFill>
                <a:srgbClr val="FFFFFF"/>
              </a:solidFill>
              <a:latin typeface="Anaheim"/>
              <a:ea typeface="Anaheim"/>
              <a:cs typeface="Anaheim"/>
              <a:sym typeface="Anaheim"/>
            </a:endParaRPr>
          </a:p>
        </p:txBody>
      </p:sp>
      <p:sp>
        <p:nvSpPr>
          <p:cNvPr id="267" name="Google Shape;267;p25"/>
          <p:cNvSpPr/>
          <p:nvPr/>
        </p:nvSpPr>
        <p:spPr>
          <a:xfrm>
            <a:off x="4418800" y="3325350"/>
            <a:ext cx="378900" cy="894600"/>
          </a:xfrm>
          <a:prstGeom prst="rect">
            <a:avLst/>
          </a:prstGeom>
          <a:solidFill>
            <a:srgbClr val="77A6F7"/>
          </a:solidFill>
          <a:ln cap="flat" cmpd="sng" w="9525">
            <a:solidFill>
              <a:srgbClr val="77A6F7"/>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200">
                <a:solidFill>
                  <a:srgbClr val="FFFFFF"/>
                </a:solidFill>
                <a:latin typeface="Anaheim"/>
                <a:ea typeface="Anaheim"/>
                <a:cs typeface="Anaheim"/>
                <a:sym typeface="Anaheim"/>
              </a:rPr>
              <a:t>6</a:t>
            </a:r>
            <a:endParaRPr sz="1200">
              <a:solidFill>
                <a:srgbClr val="FFFFFF"/>
              </a:solidFill>
              <a:latin typeface="Anaheim"/>
              <a:ea typeface="Anaheim"/>
              <a:cs typeface="Anaheim"/>
              <a:sym typeface="Anaheim"/>
            </a:endParaRPr>
          </a:p>
        </p:txBody>
      </p:sp>
      <p:sp>
        <p:nvSpPr>
          <p:cNvPr id="268" name="Google Shape;268;p25"/>
          <p:cNvSpPr/>
          <p:nvPr/>
        </p:nvSpPr>
        <p:spPr>
          <a:xfrm>
            <a:off x="4978300" y="3180000"/>
            <a:ext cx="378900" cy="1040100"/>
          </a:xfrm>
          <a:prstGeom prst="rect">
            <a:avLst/>
          </a:prstGeom>
          <a:solidFill>
            <a:srgbClr val="77A6F7"/>
          </a:solidFill>
          <a:ln cap="flat" cmpd="sng" w="9525">
            <a:solidFill>
              <a:srgbClr val="77A6F7"/>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200">
                <a:solidFill>
                  <a:srgbClr val="FFFFFF"/>
                </a:solidFill>
                <a:latin typeface="Anaheim"/>
                <a:ea typeface="Anaheim"/>
                <a:cs typeface="Anaheim"/>
                <a:sym typeface="Anaheim"/>
              </a:rPr>
              <a:t>7</a:t>
            </a:r>
            <a:endParaRPr sz="1200">
              <a:solidFill>
                <a:srgbClr val="FFFFFF"/>
              </a:solidFill>
              <a:latin typeface="Anaheim"/>
              <a:ea typeface="Anaheim"/>
              <a:cs typeface="Anaheim"/>
              <a:sym typeface="Anaheim"/>
            </a:endParaRPr>
          </a:p>
        </p:txBody>
      </p:sp>
      <p:sp>
        <p:nvSpPr>
          <p:cNvPr id="269" name="Google Shape;269;p25"/>
          <p:cNvSpPr/>
          <p:nvPr/>
        </p:nvSpPr>
        <p:spPr>
          <a:xfrm>
            <a:off x="5557975" y="3905575"/>
            <a:ext cx="378900" cy="314400"/>
          </a:xfrm>
          <a:prstGeom prst="rect">
            <a:avLst/>
          </a:prstGeom>
          <a:solidFill>
            <a:srgbClr val="77A6F7"/>
          </a:solidFill>
          <a:ln cap="flat" cmpd="sng" w="9525">
            <a:solidFill>
              <a:srgbClr val="77A6F7"/>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1200">
                <a:solidFill>
                  <a:srgbClr val="FFFFFF"/>
                </a:solidFill>
                <a:latin typeface="Anaheim"/>
                <a:ea typeface="Anaheim"/>
                <a:cs typeface="Anaheim"/>
                <a:sym typeface="Anaheim"/>
              </a:rPr>
              <a:t>2</a:t>
            </a:r>
            <a:endParaRPr sz="1200">
              <a:solidFill>
                <a:srgbClr val="FFFFFF"/>
              </a:solidFill>
              <a:latin typeface="Anaheim"/>
              <a:ea typeface="Anaheim"/>
              <a:cs typeface="Anaheim"/>
              <a:sym typeface="Anaheim"/>
            </a:endParaRPr>
          </a:p>
        </p:txBody>
      </p:sp>
      <p:sp>
        <p:nvSpPr>
          <p:cNvPr id="270" name="Google Shape;270;p25"/>
          <p:cNvSpPr/>
          <p:nvPr/>
        </p:nvSpPr>
        <p:spPr>
          <a:xfrm>
            <a:off x="6137650" y="4050700"/>
            <a:ext cx="378900" cy="169500"/>
          </a:xfrm>
          <a:prstGeom prst="rect">
            <a:avLst/>
          </a:prstGeom>
          <a:solidFill>
            <a:srgbClr val="77A6F7"/>
          </a:solidFill>
          <a:ln cap="flat" cmpd="sng" w="9525">
            <a:solidFill>
              <a:srgbClr val="77A6F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rgbClr val="FFFFFF"/>
                </a:solidFill>
                <a:latin typeface="Anaheim"/>
                <a:ea typeface="Anaheim"/>
                <a:cs typeface="Anaheim"/>
                <a:sym typeface="Anaheim"/>
              </a:rPr>
              <a:t>1</a:t>
            </a:r>
            <a:endParaRPr sz="1200">
              <a:solidFill>
                <a:srgbClr val="FFFFFF"/>
              </a:solidFill>
              <a:latin typeface="Anaheim"/>
              <a:ea typeface="Anaheim"/>
              <a:cs typeface="Anaheim"/>
              <a:sym typeface="Anaheim"/>
            </a:endParaRPr>
          </a:p>
        </p:txBody>
      </p:sp>
      <p:sp>
        <p:nvSpPr>
          <p:cNvPr id="271" name="Google Shape;271;p25"/>
          <p:cNvSpPr/>
          <p:nvPr/>
        </p:nvSpPr>
        <p:spPr>
          <a:xfrm>
            <a:off x="6697150" y="4050600"/>
            <a:ext cx="378900" cy="169500"/>
          </a:xfrm>
          <a:prstGeom prst="rect">
            <a:avLst/>
          </a:prstGeom>
          <a:solidFill>
            <a:srgbClr val="77A6F7"/>
          </a:solidFill>
          <a:ln cap="flat" cmpd="sng" w="9525">
            <a:solidFill>
              <a:srgbClr val="77A6F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rgbClr val="FFFFFF"/>
                </a:solidFill>
                <a:latin typeface="Anaheim"/>
                <a:ea typeface="Anaheim"/>
                <a:cs typeface="Anaheim"/>
                <a:sym typeface="Anaheim"/>
              </a:rPr>
              <a:t>1</a:t>
            </a:r>
            <a:endParaRPr sz="1200">
              <a:solidFill>
                <a:srgbClr val="FFFFFF"/>
              </a:solidFill>
              <a:latin typeface="Anaheim"/>
              <a:ea typeface="Anaheim"/>
              <a:cs typeface="Anaheim"/>
              <a:sym typeface="Anaheim"/>
            </a:endParaRPr>
          </a:p>
        </p:txBody>
      </p:sp>
      <p:sp>
        <p:nvSpPr>
          <p:cNvPr id="272" name="Google Shape;272;p25"/>
          <p:cNvSpPr/>
          <p:nvPr/>
        </p:nvSpPr>
        <p:spPr>
          <a:xfrm>
            <a:off x="7256650" y="4050600"/>
            <a:ext cx="378900" cy="169500"/>
          </a:xfrm>
          <a:prstGeom prst="rect">
            <a:avLst/>
          </a:prstGeom>
          <a:solidFill>
            <a:srgbClr val="77A6F7"/>
          </a:solidFill>
          <a:ln cap="flat" cmpd="sng" w="9525">
            <a:solidFill>
              <a:srgbClr val="77A6F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rgbClr val="FFFFFF"/>
                </a:solidFill>
                <a:latin typeface="Anaheim"/>
                <a:ea typeface="Anaheim"/>
                <a:cs typeface="Anaheim"/>
                <a:sym typeface="Anaheim"/>
              </a:rPr>
              <a:t>1</a:t>
            </a:r>
            <a:endParaRPr sz="1200">
              <a:solidFill>
                <a:srgbClr val="FFFFFF"/>
              </a:solidFill>
              <a:latin typeface="Anaheim"/>
              <a:ea typeface="Anaheim"/>
              <a:cs typeface="Anaheim"/>
              <a:sym typeface="Anahei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3"/>
                                        </p:tgtEl>
                                        <p:attrNameLst>
                                          <p:attrName>style.visibility</p:attrName>
                                        </p:attrNameLst>
                                      </p:cBhvr>
                                      <p:to>
                                        <p:strVal val="visible"/>
                                      </p:to>
                                    </p:set>
                                    <p:anim calcmode="lin" valueType="num">
                                      <p:cBhvr additive="base">
                                        <p:cTn dur="400"/>
                                        <p:tgtEl>
                                          <p:spTgt spid="263"/>
                                        </p:tgtEl>
                                        <p:attrNameLst>
                                          <p:attrName>ppt_y</p:attrName>
                                        </p:attrNameLst>
                                      </p:cBhvr>
                                      <p:tavLst>
                                        <p:tav fmla="" tm="0">
                                          <p:val>
                                            <p:strVal val="#ppt_y+1"/>
                                          </p:val>
                                        </p:tav>
                                        <p:tav fmla="" tm="100000">
                                          <p:val>
                                            <p:strVal val="#ppt_y"/>
                                          </p:val>
                                        </p:tav>
                                      </p:tavLst>
                                    </p:anim>
                                  </p:childTnLst>
                                </p:cTn>
                              </p:par>
                            </p:childTnLst>
                          </p:cTn>
                        </p:par>
                        <p:par>
                          <p:cTn fill="hold">
                            <p:stCondLst>
                              <p:cond delay="400"/>
                            </p:stCondLst>
                            <p:childTnLst>
                              <p:par>
                                <p:cTn fill="hold" nodeType="afterEffect" presetClass="entr" presetID="2" presetSubtype="4">
                                  <p:stCondLst>
                                    <p:cond delay="0"/>
                                  </p:stCondLst>
                                  <p:childTnLst>
                                    <p:set>
                                      <p:cBhvr>
                                        <p:cTn dur="1" fill="hold">
                                          <p:stCondLst>
                                            <p:cond delay="0"/>
                                          </p:stCondLst>
                                        </p:cTn>
                                        <p:tgtEl>
                                          <p:spTgt spid="264"/>
                                        </p:tgtEl>
                                        <p:attrNameLst>
                                          <p:attrName>style.visibility</p:attrName>
                                        </p:attrNameLst>
                                      </p:cBhvr>
                                      <p:to>
                                        <p:strVal val="visible"/>
                                      </p:to>
                                    </p:set>
                                    <p:anim calcmode="lin" valueType="num">
                                      <p:cBhvr additive="base">
                                        <p:cTn dur="400"/>
                                        <p:tgtEl>
                                          <p:spTgt spid="264"/>
                                        </p:tgtEl>
                                        <p:attrNameLst>
                                          <p:attrName>ppt_y</p:attrName>
                                        </p:attrNameLst>
                                      </p:cBhvr>
                                      <p:tavLst>
                                        <p:tav fmla="" tm="0">
                                          <p:val>
                                            <p:strVal val="#ppt_y+1"/>
                                          </p:val>
                                        </p:tav>
                                        <p:tav fmla="" tm="100000">
                                          <p:val>
                                            <p:strVal val="#ppt_y"/>
                                          </p:val>
                                        </p:tav>
                                      </p:tavLst>
                                    </p:anim>
                                  </p:childTnLst>
                                </p:cTn>
                              </p:par>
                            </p:childTnLst>
                          </p:cTn>
                        </p:par>
                        <p:par>
                          <p:cTn fill="hold">
                            <p:stCondLst>
                              <p:cond delay="800"/>
                            </p:stCondLst>
                            <p:childTnLst>
                              <p:par>
                                <p:cTn fill="hold" nodeType="afterEffect" presetClass="entr" presetID="2" presetSubtype="4">
                                  <p:stCondLst>
                                    <p:cond delay="0"/>
                                  </p:stCondLst>
                                  <p:childTnLst>
                                    <p:set>
                                      <p:cBhvr>
                                        <p:cTn dur="1" fill="hold">
                                          <p:stCondLst>
                                            <p:cond delay="0"/>
                                          </p:stCondLst>
                                        </p:cTn>
                                        <p:tgtEl>
                                          <p:spTgt spid="265"/>
                                        </p:tgtEl>
                                        <p:attrNameLst>
                                          <p:attrName>style.visibility</p:attrName>
                                        </p:attrNameLst>
                                      </p:cBhvr>
                                      <p:to>
                                        <p:strVal val="visible"/>
                                      </p:to>
                                    </p:set>
                                    <p:anim calcmode="lin" valueType="num">
                                      <p:cBhvr additive="base">
                                        <p:cTn dur="400"/>
                                        <p:tgtEl>
                                          <p:spTgt spid="265"/>
                                        </p:tgtEl>
                                        <p:attrNameLst>
                                          <p:attrName>ppt_y</p:attrName>
                                        </p:attrNameLst>
                                      </p:cBhvr>
                                      <p:tavLst>
                                        <p:tav fmla="" tm="0">
                                          <p:val>
                                            <p:strVal val="#ppt_y+1"/>
                                          </p:val>
                                        </p:tav>
                                        <p:tav fmla="" tm="100000">
                                          <p:val>
                                            <p:strVal val="#ppt_y"/>
                                          </p:val>
                                        </p:tav>
                                      </p:tavLst>
                                    </p:anim>
                                  </p:childTnLst>
                                </p:cTn>
                              </p:par>
                            </p:childTnLst>
                          </p:cTn>
                        </p:par>
                        <p:par>
                          <p:cTn fill="hold">
                            <p:stCondLst>
                              <p:cond delay="1200"/>
                            </p:stCondLst>
                            <p:childTnLst>
                              <p:par>
                                <p:cTn fill="hold" nodeType="afterEffect" presetClass="entr" presetID="2" presetSubtype="4">
                                  <p:stCondLst>
                                    <p:cond delay="0"/>
                                  </p:stCondLst>
                                  <p:childTnLst>
                                    <p:set>
                                      <p:cBhvr>
                                        <p:cTn dur="1" fill="hold">
                                          <p:stCondLst>
                                            <p:cond delay="0"/>
                                          </p:stCondLst>
                                        </p:cTn>
                                        <p:tgtEl>
                                          <p:spTgt spid="266"/>
                                        </p:tgtEl>
                                        <p:attrNameLst>
                                          <p:attrName>style.visibility</p:attrName>
                                        </p:attrNameLst>
                                      </p:cBhvr>
                                      <p:to>
                                        <p:strVal val="visible"/>
                                      </p:to>
                                    </p:set>
                                    <p:anim calcmode="lin" valueType="num">
                                      <p:cBhvr additive="base">
                                        <p:cTn dur="400"/>
                                        <p:tgtEl>
                                          <p:spTgt spid="266"/>
                                        </p:tgtEl>
                                        <p:attrNameLst>
                                          <p:attrName>ppt_y</p:attrName>
                                        </p:attrNameLst>
                                      </p:cBhvr>
                                      <p:tavLst>
                                        <p:tav fmla="" tm="0">
                                          <p:val>
                                            <p:strVal val="#ppt_y+1"/>
                                          </p:val>
                                        </p:tav>
                                        <p:tav fmla="" tm="100000">
                                          <p:val>
                                            <p:strVal val="#ppt_y"/>
                                          </p:val>
                                        </p:tav>
                                      </p:tavLst>
                                    </p:anim>
                                  </p:childTnLst>
                                </p:cTn>
                              </p:par>
                            </p:childTnLst>
                          </p:cTn>
                        </p:par>
                        <p:par>
                          <p:cTn fill="hold">
                            <p:stCondLst>
                              <p:cond delay="1600"/>
                            </p:stCondLst>
                            <p:childTnLst>
                              <p:par>
                                <p:cTn fill="hold" nodeType="afterEffect" presetClass="entr" presetID="2" presetSubtype="4">
                                  <p:stCondLst>
                                    <p:cond delay="0"/>
                                  </p:stCondLst>
                                  <p:childTnLst>
                                    <p:set>
                                      <p:cBhvr>
                                        <p:cTn dur="1" fill="hold">
                                          <p:stCondLst>
                                            <p:cond delay="0"/>
                                          </p:stCondLst>
                                        </p:cTn>
                                        <p:tgtEl>
                                          <p:spTgt spid="267"/>
                                        </p:tgtEl>
                                        <p:attrNameLst>
                                          <p:attrName>style.visibility</p:attrName>
                                        </p:attrNameLst>
                                      </p:cBhvr>
                                      <p:to>
                                        <p:strVal val="visible"/>
                                      </p:to>
                                    </p:set>
                                    <p:anim calcmode="lin" valueType="num">
                                      <p:cBhvr additive="base">
                                        <p:cTn dur="400"/>
                                        <p:tgtEl>
                                          <p:spTgt spid="267"/>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268"/>
                                        </p:tgtEl>
                                        <p:attrNameLst>
                                          <p:attrName>style.visibility</p:attrName>
                                        </p:attrNameLst>
                                      </p:cBhvr>
                                      <p:to>
                                        <p:strVal val="visible"/>
                                      </p:to>
                                    </p:set>
                                    <p:anim calcmode="lin" valueType="num">
                                      <p:cBhvr additive="base">
                                        <p:cTn dur="400"/>
                                        <p:tgtEl>
                                          <p:spTgt spid="268"/>
                                        </p:tgtEl>
                                        <p:attrNameLst>
                                          <p:attrName>ppt_y</p:attrName>
                                        </p:attrNameLst>
                                      </p:cBhvr>
                                      <p:tavLst>
                                        <p:tav fmla="" tm="0">
                                          <p:val>
                                            <p:strVal val="#ppt_y+1"/>
                                          </p:val>
                                        </p:tav>
                                        <p:tav fmla="" tm="100000">
                                          <p:val>
                                            <p:strVal val="#ppt_y"/>
                                          </p:val>
                                        </p:tav>
                                      </p:tavLst>
                                    </p:anim>
                                  </p:childTnLst>
                                </p:cTn>
                              </p:par>
                            </p:childTnLst>
                          </p:cTn>
                        </p:par>
                        <p:par>
                          <p:cTn fill="hold">
                            <p:stCondLst>
                              <p:cond delay="2400"/>
                            </p:stCondLst>
                            <p:childTnLst>
                              <p:par>
                                <p:cTn fill="hold" nodeType="afterEffect" presetClass="entr" presetID="2" presetSubtype="4">
                                  <p:stCondLst>
                                    <p:cond delay="0"/>
                                  </p:stCondLst>
                                  <p:childTnLst>
                                    <p:set>
                                      <p:cBhvr>
                                        <p:cTn dur="1" fill="hold">
                                          <p:stCondLst>
                                            <p:cond delay="0"/>
                                          </p:stCondLst>
                                        </p:cTn>
                                        <p:tgtEl>
                                          <p:spTgt spid="269"/>
                                        </p:tgtEl>
                                        <p:attrNameLst>
                                          <p:attrName>style.visibility</p:attrName>
                                        </p:attrNameLst>
                                      </p:cBhvr>
                                      <p:to>
                                        <p:strVal val="visible"/>
                                      </p:to>
                                    </p:set>
                                    <p:anim calcmode="lin" valueType="num">
                                      <p:cBhvr additive="base">
                                        <p:cTn dur="400"/>
                                        <p:tgtEl>
                                          <p:spTgt spid="269"/>
                                        </p:tgtEl>
                                        <p:attrNameLst>
                                          <p:attrName>ppt_y</p:attrName>
                                        </p:attrNameLst>
                                      </p:cBhvr>
                                      <p:tavLst>
                                        <p:tav fmla="" tm="0">
                                          <p:val>
                                            <p:strVal val="#ppt_y+1"/>
                                          </p:val>
                                        </p:tav>
                                        <p:tav fmla="" tm="100000">
                                          <p:val>
                                            <p:strVal val="#ppt_y"/>
                                          </p:val>
                                        </p:tav>
                                      </p:tavLst>
                                    </p:anim>
                                  </p:childTnLst>
                                </p:cTn>
                              </p:par>
                            </p:childTnLst>
                          </p:cTn>
                        </p:par>
                        <p:par>
                          <p:cTn fill="hold">
                            <p:stCondLst>
                              <p:cond delay="2800"/>
                            </p:stCondLst>
                            <p:childTnLst>
                              <p:par>
                                <p:cTn fill="hold" nodeType="afterEffect" presetClass="entr" presetID="2" presetSubtype="4">
                                  <p:stCondLst>
                                    <p:cond delay="0"/>
                                  </p:stCondLst>
                                  <p:childTnLst>
                                    <p:set>
                                      <p:cBhvr>
                                        <p:cTn dur="1" fill="hold">
                                          <p:stCondLst>
                                            <p:cond delay="0"/>
                                          </p:stCondLst>
                                        </p:cTn>
                                        <p:tgtEl>
                                          <p:spTgt spid="270"/>
                                        </p:tgtEl>
                                        <p:attrNameLst>
                                          <p:attrName>style.visibility</p:attrName>
                                        </p:attrNameLst>
                                      </p:cBhvr>
                                      <p:to>
                                        <p:strVal val="visible"/>
                                      </p:to>
                                    </p:set>
                                    <p:anim calcmode="lin" valueType="num">
                                      <p:cBhvr additive="base">
                                        <p:cTn dur="400"/>
                                        <p:tgtEl>
                                          <p:spTgt spid="270"/>
                                        </p:tgtEl>
                                        <p:attrNameLst>
                                          <p:attrName>ppt_y</p:attrName>
                                        </p:attrNameLst>
                                      </p:cBhvr>
                                      <p:tavLst>
                                        <p:tav fmla="" tm="0">
                                          <p:val>
                                            <p:strVal val="#ppt_y+1"/>
                                          </p:val>
                                        </p:tav>
                                        <p:tav fmla="" tm="100000">
                                          <p:val>
                                            <p:strVal val="#ppt_y"/>
                                          </p:val>
                                        </p:tav>
                                      </p:tavLst>
                                    </p:anim>
                                  </p:childTnLst>
                                </p:cTn>
                              </p:par>
                            </p:childTnLst>
                          </p:cTn>
                        </p:par>
                        <p:par>
                          <p:cTn fill="hold">
                            <p:stCondLst>
                              <p:cond delay="3200"/>
                            </p:stCondLst>
                            <p:childTnLst>
                              <p:par>
                                <p:cTn fill="hold" nodeType="afterEffect" presetClass="entr" presetID="2" presetSubtype="4">
                                  <p:stCondLst>
                                    <p:cond delay="0"/>
                                  </p:stCondLst>
                                  <p:childTnLst>
                                    <p:set>
                                      <p:cBhvr>
                                        <p:cTn dur="1" fill="hold">
                                          <p:stCondLst>
                                            <p:cond delay="0"/>
                                          </p:stCondLst>
                                        </p:cTn>
                                        <p:tgtEl>
                                          <p:spTgt spid="271"/>
                                        </p:tgtEl>
                                        <p:attrNameLst>
                                          <p:attrName>style.visibility</p:attrName>
                                        </p:attrNameLst>
                                      </p:cBhvr>
                                      <p:to>
                                        <p:strVal val="visible"/>
                                      </p:to>
                                    </p:set>
                                    <p:anim calcmode="lin" valueType="num">
                                      <p:cBhvr additive="base">
                                        <p:cTn dur="400"/>
                                        <p:tgtEl>
                                          <p:spTgt spid="271"/>
                                        </p:tgtEl>
                                        <p:attrNameLst>
                                          <p:attrName>ppt_y</p:attrName>
                                        </p:attrNameLst>
                                      </p:cBhvr>
                                      <p:tavLst>
                                        <p:tav fmla="" tm="0">
                                          <p:val>
                                            <p:strVal val="#ppt_y+1"/>
                                          </p:val>
                                        </p:tav>
                                        <p:tav fmla="" tm="100000">
                                          <p:val>
                                            <p:strVal val="#ppt_y"/>
                                          </p:val>
                                        </p:tav>
                                      </p:tavLst>
                                    </p:anim>
                                  </p:childTnLst>
                                </p:cTn>
                              </p:par>
                            </p:childTnLst>
                          </p:cTn>
                        </p:par>
                        <p:par>
                          <p:cTn fill="hold">
                            <p:stCondLst>
                              <p:cond delay="3600"/>
                            </p:stCondLst>
                            <p:childTnLst>
                              <p:par>
                                <p:cTn fill="hold" nodeType="afterEffect" presetClass="entr" presetID="2" presetSubtype="4">
                                  <p:stCondLst>
                                    <p:cond delay="0"/>
                                  </p:stCondLst>
                                  <p:childTnLst>
                                    <p:set>
                                      <p:cBhvr>
                                        <p:cTn dur="1" fill="hold">
                                          <p:stCondLst>
                                            <p:cond delay="0"/>
                                          </p:stCondLst>
                                        </p:cTn>
                                        <p:tgtEl>
                                          <p:spTgt spid="272"/>
                                        </p:tgtEl>
                                        <p:attrNameLst>
                                          <p:attrName>style.visibility</p:attrName>
                                        </p:attrNameLst>
                                      </p:cBhvr>
                                      <p:to>
                                        <p:strVal val="visible"/>
                                      </p:to>
                                    </p:set>
                                    <p:anim calcmode="lin" valueType="num">
                                      <p:cBhvr additive="base">
                                        <p:cTn dur="400"/>
                                        <p:tgtEl>
                                          <p:spTgt spid="27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76" name="Shape 276"/>
        <p:cNvGrpSpPr/>
        <p:nvPr/>
      </p:nvGrpSpPr>
      <p:grpSpPr>
        <a:xfrm>
          <a:off x="0" y="0"/>
          <a:ext cx="0" cy="0"/>
          <a:chOff x="0" y="0"/>
          <a:chExt cx="0" cy="0"/>
        </a:xfrm>
      </p:grpSpPr>
      <p:pic>
        <p:nvPicPr>
          <p:cNvPr id="277" name="Google Shape;277;p26"/>
          <p:cNvPicPr preferRelativeResize="0"/>
          <p:nvPr/>
        </p:nvPicPr>
        <p:blipFill>
          <a:blip r:embed="rId3">
            <a:alphaModFix/>
          </a:blip>
          <a:stretch>
            <a:fillRect/>
          </a:stretch>
        </p:blipFill>
        <p:spPr>
          <a:xfrm>
            <a:off x="2019788" y="2382525"/>
            <a:ext cx="5104425" cy="571925"/>
          </a:xfrm>
          <a:prstGeom prst="rect">
            <a:avLst/>
          </a:prstGeom>
          <a:noFill/>
          <a:ln>
            <a:noFill/>
          </a:ln>
        </p:spPr>
      </p:pic>
      <p:sp>
        <p:nvSpPr>
          <p:cNvPr id="278" name="Google Shape;278;p26"/>
          <p:cNvSpPr txBox="1"/>
          <p:nvPr>
            <p:ph type="ctrTitle"/>
          </p:nvPr>
        </p:nvSpPr>
        <p:spPr>
          <a:xfrm>
            <a:off x="55650" y="464882"/>
            <a:ext cx="9032700" cy="40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Basic Model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82" name="Shape 282"/>
        <p:cNvGrpSpPr/>
        <p:nvPr/>
      </p:nvGrpSpPr>
      <p:grpSpPr>
        <a:xfrm>
          <a:off x="0" y="0"/>
          <a:ext cx="0" cy="0"/>
          <a:chOff x="0" y="0"/>
          <a:chExt cx="0" cy="0"/>
        </a:xfrm>
      </p:grpSpPr>
      <p:grpSp>
        <p:nvGrpSpPr>
          <p:cNvPr id="283" name="Google Shape;283;p27"/>
          <p:cNvGrpSpPr/>
          <p:nvPr/>
        </p:nvGrpSpPr>
        <p:grpSpPr>
          <a:xfrm>
            <a:off x="1793691" y="1708641"/>
            <a:ext cx="1283936" cy="1283936"/>
            <a:chOff x="451450" y="1043600"/>
            <a:chExt cx="855900" cy="855900"/>
          </a:xfrm>
        </p:grpSpPr>
        <p:sp>
          <p:nvSpPr>
            <p:cNvPr id="284" name="Google Shape;284;p27"/>
            <p:cNvSpPr/>
            <p:nvPr/>
          </p:nvSpPr>
          <p:spPr>
            <a:xfrm>
              <a:off x="451450" y="1043600"/>
              <a:ext cx="855900" cy="855900"/>
            </a:xfrm>
            <a:prstGeom prst="ellipse">
              <a:avLst/>
            </a:prstGeom>
            <a:solidFill>
              <a:srgbClr val="63A9FB"/>
            </a:solidFill>
            <a:ln cap="flat" cmpd="sng" w="9525">
              <a:solidFill>
                <a:srgbClr val="63A9F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5" name="Google Shape;285;p27"/>
            <p:cNvPicPr preferRelativeResize="0"/>
            <p:nvPr/>
          </p:nvPicPr>
          <p:blipFill>
            <a:blip r:embed="rId3">
              <a:alphaModFix/>
            </a:blip>
            <a:stretch>
              <a:fillRect/>
            </a:stretch>
          </p:blipFill>
          <p:spPr>
            <a:xfrm>
              <a:off x="558898" y="1151048"/>
              <a:ext cx="641000" cy="641000"/>
            </a:xfrm>
            <a:prstGeom prst="rect">
              <a:avLst/>
            </a:prstGeom>
            <a:noFill/>
            <a:ln>
              <a:noFill/>
            </a:ln>
          </p:spPr>
        </p:pic>
      </p:grpSp>
      <p:grpSp>
        <p:nvGrpSpPr>
          <p:cNvPr id="286" name="Google Shape;286;p27"/>
          <p:cNvGrpSpPr/>
          <p:nvPr/>
        </p:nvGrpSpPr>
        <p:grpSpPr>
          <a:xfrm>
            <a:off x="3929958" y="1708684"/>
            <a:ext cx="1283936" cy="1283936"/>
            <a:chOff x="1611600" y="1043600"/>
            <a:chExt cx="855900" cy="855900"/>
          </a:xfrm>
        </p:grpSpPr>
        <p:sp>
          <p:nvSpPr>
            <p:cNvPr id="287" name="Google Shape;287;p27"/>
            <p:cNvSpPr/>
            <p:nvPr/>
          </p:nvSpPr>
          <p:spPr>
            <a:xfrm>
              <a:off x="1611600" y="1043600"/>
              <a:ext cx="855900" cy="855900"/>
            </a:xfrm>
            <a:prstGeom prst="ellipse">
              <a:avLst/>
            </a:prstGeom>
            <a:solidFill>
              <a:srgbClr val="63A9FB"/>
            </a:solidFill>
            <a:ln cap="flat" cmpd="sng" w="9525">
              <a:solidFill>
                <a:srgbClr val="63A9F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8" name="Google Shape;288;p27"/>
            <p:cNvPicPr preferRelativeResize="0"/>
            <p:nvPr/>
          </p:nvPicPr>
          <p:blipFill>
            <a:blip r:embed="rId4">
              <a:alphaModFix/>
            </a:blip>
            <a:stretch>
              <a:fillRect/>
            </a:stretch>
          </p:blipFill>
          <p:spPr>
            <a:xfrm>
              <a:off x="1741900" y="1173900"/>
              <a:ext cx="595300" cy="595300"/>
            </a:xfrm>
            <a:prstGeom prst="rect">
              <a:avLst/>
            </a:prstGeom>
            <a:noFill/>
            <a:ln>
              <a:noFill/>
            </a:ln>
          </p:spPr>
        </p:pic>
      </p:grpSp>
      <p:grpSp>
        <p:nvGrpSpPr>
          <p:cNvPr id="289" name="Google Shape;289;p27"/>
          <p:cNvGrpSpPr/>
          <p:nvPr/>
        </p:nvGrpSpPr>
        <p:grpSpPr>
          <a:xfrm>
            <a:off x="6066291" y="1708628"/>
            <a:ext cx="1283936" cy="1283936"/>
            <a:chOff x="2804000" y="1173900"/>
            <a:chExt cx="855900" cy="855900"/>
          </a:xfrm>
        </p:grpSpPr>
        <p:sp>
          <p:nvSpPr>
            <p:cNvPr id="290" name="Google Shape;290;p27"/>
            <p:cNvSpPr/>
            <p:nvPr/>
          </p:nvSpPr>
          <p:spPr>
            <a:xfrm>
              <a:off x="2804000" y="1173900"/>
              <a:ext cx="855900" cy="855900"/>
            </a:xfrm>
            <a:prstGeom prst="ellipse">
              <a:avLst/>
            </a:prstGeom>
            <a:solidFill>
              <a:srgbClr val="63A9FB"/>
            </a:solidFill>
            <a:ln cap="flat" cmpd="sng" w="9525">
              <a:solidFill>
                <a:srgbClr val="63A9F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1" name="Google Shape;291;p27"/>
            <p:cNvPicPr preferRelativeResize="0"/>
            <p:nvPr/>
          </p:nvPicPr>
          <p:blipFill>
            <a:blip r:embed="rId5">
              <a:alphaModFix/>
            </a:blip>
            <a:stretch>
              <a:fillRect/>
            </a:stretch>
          </p:blipFill>
          <p:spPr>
            <a:xfrm>
              <a:off x="2945400" y="1315300"/>
              <a:ext cx="573100" cy="573100"/>
            </a:xfrm>
            <a:prstGeom prst="rect">
              <a:avLst/>
            </a:prstGeom>
            <a:noFill/>
            <a:ln>
              <a:noFill/>
            </a:ln>
          </p:spPr>
        </p:pic>
      </p:grpSp>
      <p:sp>
        <p:nvSpPr>
          <p:cNvPr id="292" name="Google Shape;292;p27"/>
          <p:cNvSpPr txBox="1"/>
          <p:nvPr>
            <p:ph type="ctrTitle"/>
          </p:nvPr>
        </p:nvSpPr>
        <p:spPr>
          <a:xfrm>
            <a:off x="55650" y="464882"/>
            <a:ext cx="9032700" cy="40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Basic Model</a:t>
            </a:r>
            <a:endParaRPr/>
          </a:p>
        </p:txBody>
      </p:sp>
      <p:sp>
        <p:nvSpPr>
          <p:cNvPr id="293" name="Google Shape;293;p27"/>
          <p:cNvSpPr txBox="1"/>
          <p:nvPr/>
        </p:nvSpPr>
        <p:spPr>
          <a:xfrm>
            <a:off x="6066299" y="3230587"/>
            <a:ext cx="1284000" cy="20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Anaheim"/>
                <a:ea typeface="Anaheim"/>
                <a:cs typeface="Anaheim"/>
                <a:sym typeface="Anaheim"/>
              </a:rPr>
              <a:t>A</a:t>
            </a:r>
            <a:r>
              <a:rPr b="1" lang="es">
                <a:latin typeface="Anaheim"/>
                <a:ea typeface="Anaheim"/>
                <a:cs typeface="Anaheim"/>
                <a:sym typeface="Anaheim"/>
              </a:rPr>
              <a:t>rea</a:t>
            </a:r>
            <a:endParaRPr b="1">
              <a:latin typeface="Anaheim"/>
              <a:ea typeface="Anaheim"/>
              <a:cs typeface="Anaheim"/>
              <a:sym typeface="Anaheim"/>
            </a:endParaRPr>
          </a:p>
        </p:txBody>
      </p:sp>
      <p:sp>
        <p:nvSpPr>
          <p:cNvPr id="294" name="Google Shape;294;p27"/>
          <p:cNvSpPr txBox="1"/>
          <p:nvPr/>
        </p:nvSpPr>
        <p:spPr>
          <a:xfrm>
            <a:off x="1872942" y="3174936"/>
            <a:ext cx="1125600" cy="20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Anaheim"/>
                <a:ea typeface="Anaheim"/>
                <a:cs typeface="Anaheim"/>
                <a:sym typeface="Anaheim"/>
              </a:rPr>
              <a:t>Water</a:t>
            </a:r>
            <a:endParaRPr b="1">
              <a:latin typeface="Anaheim"/>
              <a:ea typeface="Anaheim"/>
              <a:cs typeface="Anaheim"/>
              <a:sym typeface="Anaheim"/>
            </a:endParaRPr>
          </a:p>
        </p:txBody>
      </p:sp>
      <p:sp>
        <p:nvSpPr>
          <p:cNvPr id="295" name="Google Shape;295;p27"/>
          <p:cNvSpPr txBox="1"/>
          <p:nvPr/>
        </p:nvSpPr>
        <p:spPr>
          <a:xfrm>
            <a:off x="4009235" y="3174919"/>
            <a:ext cx="1125600" cy="20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Anaheim"/>
                <a:ea typeface="Anaheim"/>
                <a:cs typeface="Anaheim"/>
                <a:sym typeface="Anaheim"/>
              </a:rPr>
              <a:t>Nutrition</a:t>
            </a:r>
            <a:endParaRPr b="1">
              <a:latin typeface="Anaheim"/>
              <a:ea typeface="Anaheim"/>
              <a:cs typeface="Anaheim"/>
              <a:sym typeface="Anahei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99" name="Shape 299"/>
        <p:cNvGrpSpPr/>
        <p:nvPr/>
      </p:nvGrpSpPr>
      <p:grpSpPr>
        <a:xfrm>
          <a:off x="0" y="0"/>
          <a:ext cx="0" cy="0"/>
          <a:chOff x="0" y="0"/>
          <a:chExt cx="0" cy="0"/>
        </a:xfrm>
      </p:grpSpPr>
      <p:sp>
        <p:nvSpPr>
          <p:cNvPr id="300" name="Google Shape;300;p28"/>
          <p:cNvSpPr/>
          <p:nvPr/>
        </p:nvSpPr>
        <p:spPr>
          <a:xfrm>
            <a:off x="759150" y="3042775"/>
            <a:ext cx="3594900" cy="1130100"/>
          </a:xfrm>
          <a:prstGeom prst="rect">
            <a:avLst/>
          </a:prstGeom>
          <a:solidFill>
            <a:srgbClr val="D3E3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rgbClr val="F3F3F3"/>
                </a:solidFill>
              </a:rPr>
              <a:t>         </a:t>
            </a:r>
            <a:endParaRPr>
              <a:solidFill>
                <a:srgbClr val="F3F3F3"/>
              </a:solidFill>
            </a:endParaRPr>
          </a:p>
        </p:txBody>
      </p:sp>
      <p:sp>
        <p:nvSpPr>
          <p:cNvPr id="301" name="Google Shape;301;p28"/>
          <p:cNvSpPr/>
          <p:nvPr/>
        </p:nvSpPr>
        <p:spPr>
          <a:xfrm>
            <a:off x="1878200" y="1398300"/>
            <a:ext cx="5387400" cy="1384200"/>
          </a:xfrm>
          <a:prstGeom prst="rect">
            <a:avLst/>
          </a:prstGeom>
          <a:solidFill>
            <a:srgbClr val="77A6F7"/>
          </a:solidFill>
          <a:ln cap="flat" cmpd="sng" w="19050">
            <a:solidFill>
              <a:srgbClr val="77A6F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rgbClr val="F3F3F3"/>
                </a:solidFill>
              </a:rPr>
              <a:t>         </a:t>
            </a:r>
            <a:endParaRPr>
              <a:solidFill>
                <a:srgbClr val="F3F3F3"/>
              </a:solidFill>
            </a:endParaRPr>
          </a:p>
        </p:txBody>
      </p:sp>
      <p:sp>
        <p:nvSpPr>
          <p:cNvPr id="302" name="Google Shape;302;p28"/>
          <p:cNvSpPr/>
          <p:nvPr/>
        </p:nvSpPr>
        <p:spPr>
          <a:xfrm>
            <a:off x="4633025" y="3765325"/>
            <a:ext cx="3594900" cy="8982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rgbClr val="F3F3F3"/>
                </a:solidFill>
              </a:rPr>
              <a:t>         </a:t>
            </a:r>
            <a:endParaRPr>
              <a:solidFill>
                <a:srgbClr val="F3F3F3"/>
              </a:solidFill>
            </a:endParaRPr>
          </a:p>
        </p:txBody>
      </p:sp>
      <p:sp>
        <p:nvSpPr>
          <p:cNvPr id="303" name="Google Shape;303;p28"/>
          <p:cNvSpPr txBox="1"/>
          <p:nvPr>
            <p:ph idx="4" type="ctrTitle"/>
          </p:nvPr>
        </p:nvSpPr>
        <p:spPr>
          <a:xfrm>
            <a:off x="55650" y="464882"/>
            <a:ext cx="9032700" cy="40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Results</a:t>
            </a:r>
            <a:endParaRPr/>
          </a:p>
        </p:txBody>
      </p:sp>
      <p:sp>
        <p:nvSpPr>
          <p:cNvPr id="304" name="Google Shape;304;p28"/>
          <p:cNvSpPr txBox="1"/>
          <p:nvPr>
            <p:ph type="title"/>
          </p:nvPr>
        </p:nvSpPr>
        <p:spPr>
          <a:xfrm>
            <a:off x="2637350" y="1664550"/>
            <a:ext cx="3869400" cy="85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12</a:t>
            </a:r>
            <a:endParaRPr/>
          </a:p>
        </p:txBody>
      </p:sp>
      <p:sp>
        <p:nvSpPr>
          <p:cNvPr id="305" name="Google Shape;305;p28"/>
          <p:cNvSpPr txBox="1"/>
          <p:nvPr>
            <p:ph idx="2" type="title"/>
          </p:nvPr>
        </p:nvSpPr>
        <p:spPr>
          <a:xfrm>
            <a:off x="911276" y="3318850"/>
            <a:ext cx="32907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13</a:t>
            </a:r>
            <a:endParaRPr/>
          </a:p>
        </p:txBody>
      </p:sp>
      <p:sp>
        <p:nvSpPr>
          <p:cNvPr id="306" name="Google Shape;306;p28"/>
          <p:cNvSpPr txBox="1"/>
          <p:nvPr>
            <p:ph idx="3" type="title"/>
          </p:nvPr>
        </p:nvSpPr>
        <p:spPr>
          <a:xfrm>
            <a:off x="4829526" y="3929900"/>
            <a:ext cx="32019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31</a:t>
            </a:r>
            <a:endParaRPr/>
          </a:p>
        </p:txBody>
      </p:sp>
      <p:sp>
        <p:nvSpPr>
          <p:cNvPr id="307" name="Google Shape;307;p28"/>
          <p:cNvSpPr txBox="1"/>
          <p:nvPr/>
        </p:nvSpPr>
        <p:spPr>
          <a:xfrm>
            <a:off x="6641297" y="4122137"/>
            <a:ext cx="1650600" cy="3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3F3F3"/>
                </a:solidFill>
                <a:latin typeface="Anton"/>
                <a:ea typeface="Anton"/>
                <a:cs typeface="Anton"/>
                <a:sym typeface="Anton"/>
              </a:rPr>
              <a:t>billions</a:t>
            </a:r>
            <a:endParaRPr>
              <a:solidFill>
                <a:srgbClr val="F3F3F3"/>
              </a:solidFill>
              <a:latin typeface="Anton"/>
              <a:ea typeface="Anton"/>
              <a:cs typeface="Anton"/>
              <a:sym typeface="Anton"/>
            </a:endParaRPr>
          </a:p>
        </p:txBody>
      </p:sp>
      <p:sp>
        <p:nvSpPr>
          <p:cNvPr id="308" name="Google Shape;308;p28"/>
          <p:cNvSpPr txBox="1"/>
          <p:nvPr/>
        </p:nvSpPr>
        <p:spPr>
          <a:xfrm>
            <a:off x="4946354" y="2145705"/>
            <a:ext cx="1650600" cy="3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F3F3F3"/>
                </a:solidFill>
                <a:latin typeface="Anton"/>
                <a:ea typeface="Anton"/>
                <a:cs typeface="Anton"/>
                <a:sym typeface="Anton"/>
              </a:rPr>
              <a:t>billions</a:t>
            </a:r>
            <a:endParaRPr b="1">
              <a:solidFill>
                <a:srgbClr val="F3F3F3"/>
              </a:solidFill>
              <a:latin typeface="Anton"/>
              <a:ea typeface="Anton"/>
              <a:cs typeface="Anton"/>
              <a:sym typeface="Anton"/>
            </a:endParaRPr>
          </a:p>
        </p:txBody>
      </p:sp>
      <p:sp>
        <p:nvSpPr>
          <p:cNvPr id="309" name="Google Shape;309;p28"/>
          <p:cNvSpPr txBox="1"/>
          <p:nvPr/>
        </p:nvSpPr>
        <p:spPr>
          <a:xfrm>
            <a:off x="2797134" y="3586403"/>
            <a:ext cx="1650600" cy="3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00887A"/>
                </a:solidFill>
                <a:latin typeface="Anton"/>
                <a:ea typeface="Anton"/>
                <a:cs typeface="Anton"/>
                <a:sym typeface="Anton"/>
              </a:rPr>
              <a:t>billions</a:t>
            </a:r>
            <a:endParaRPr>
              <a:solidFill>
                <a:srgbClr val="00887A"/>
              </a:solidFill>
              <a:latin typeface="Anton"/>
              <a:ea typeface="Anton"/>
              <a:cs typeface="Anton"/>
              <a:sym typeface="Anton"/>
            </a:endParaRPr>
          </a:p>
        </p:txBody>
      </p:sp>
      <p:sp>
        <p:nvSpPr>
          <p:cNvPr id="310" name="Google Shape;310;p28"/>
          <p:cNvSpPr txBox="1"/>
          <p:nvPr/>
        </p:nvSpPr>
        <p:spPr>
          <a:xfrm>
            <a:off x="4829525" y="4045925"/>
            <a:ext cx="6198000" cy="7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Anaheim"/>
                <a:ea typeface="Anaheim"/>
                <a:cs typeface="Anaheim"/>
                <a:sym typeface="Anaheim"/>
              </a:rPr>
              <a:t>Water:</a:t>
            </a:r>
            <a:endParaRPr b="1">
              <a:latin typeface="Anaheim"/>
              <a:ea typeface="Anaheim"/>
              <a:cs typeface="Anaheim"/>
              <a:sym typeface="Anaheim"/>
            </a:endParaRPr>
          </a:p>
        </p:txBody>
      </p:sp>
      <p:sp>
        <p:nvSpPr>
          <p:cNvPr id="311" name="Google Shape;311;p28"/>
          <p:cNvSpPr txBox="1"/>
          <p:nvPr/>
        </p:nvSpPr>
        <p:spPr>
          <a:xfrm>
            <a:off x="2444775" y="1906625"/>
            <a:ext cx="6198000" cy="7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Anaheim"/>
                <a:ea typeface="Anaheim"/>
                <a:cs typeface="Anaheim"/>
                <a:sym typeface="Anaheim"/>
              </a:rPr>
              <a:t>Area:</a:t>
            </a:r>
            <a:endParaRPr b="1">
              <a:latin typeface="Anaheim"/>
              <a:ea typeface="Anaheim"/>
              <a:cs typeface="Anaheim"/>
              <a:sym typeface="Anaheim"/>
            </a:endParaRPr>
          </a:p>
        </p:txBody>
      </p:sp>
      <p:sp>
        <p:nvSpPr>
          <p:cNvPr id="312" name="Google Shape;312;p28"/>
          <p:cNvSpPr txBox="1"/>
          <p:nvPr/>
        </p:nvSpPr>
        <p:spPr>
          <a:xfrm>
            <a:off x="967075" y="3400575"/>
            <a:ext cx="6198000" cy="7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Anaheim"/>
                <a:ea typeface="Anaheim"/>
                <a:cs typeface="Anaheim"/>
                <a:sym typeface="Anaheim"/>
              </a:rPr>
              <a:t>Nutrition:</a:t>
            </a:r>
            <a:endParaRPr b="1">
              <a:latin typeface="Anaheim"/>
              <a:ea typeface="Anaheim"/>
              <a:cs typeface="Anaheim"/>
              <a:sym typeface="Anahei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3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16" name="Shape 316"/>
        <p:cNvGrpSpPr/>
        <p:nvPr/>
      </p:nvGrpSpPr>
      <p:grpSpPr>
        <a:xfrm>
          <a:off x="0" y="0"/>
          <a:ext cx="0" cy="0"/>
          <a:chOff x="0" y="0"/>
          <a:chExt cx="0" cy="0"/>
        </a:xfrm>
      </p:grpSpPr>
      <p:sp>
        <p:nvSpPr>
          <p:cNvPr id="317" name="Google Shape;317;p29"/>
          <p:cNvSpPr txBox="1"/>
          <p:nvPr>
            <p:ph idx="6" type="ctrTitle"/>
          </p:nvPr>
        </p:nvSpPr>
        <p:spPr>
          <a:xfrm>
            <a:off x="55650" y="464882"/>
            <a:ext cx="9032700" cy="40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Dynamic Model</a:t>
            </a:r>
            <a:endParaRPr>
              <a:solidFill>
                <a:srgbClr val="00887A"/>
              </a:solidFill>
            </a:endParaRPr>
          </a:p>
        </p:txBody>
      </p:sp>
      <p:grpSp>
        <p:nvGrpSpPr>
          <p:cNvPr id="318" name="Google Shape;318;p29"/>
          <p:cNvGrpSpPr/>
          <p:nvPr/>
        </p:nvGrpSpPr>
        <p:grpSpPr>
          <a:xfrm>
            <a:off x="1531961" y="2467146"/>
            <a:ext cx="1151400" cy="1110300"/>
            <a:chOff x="1531961" y="2467146"/>
            <a:chExt cx="1151400" cy="1110300"/>
          </a:xfrm>
        </p:grpSpPr>
        <p:sp>
          <p:nvSpPr>
            <p:cNvPr id="319" name="Google Shape;319;p29"/>
            <p:cNvSpPr/>
            <p:nvPr/>
          </p:nvSpPr>
          <p:spPr>
            <a:xfrm>
              <a:off x="1531961" y="2467146"/>
              <a:ext cx="1151400" cy="1110300"/>
            </a:xfrm>
            <a:prstGeom prst="ellipse">
              <a:avLst/>
            </a:prstGeom>
            <a:solidFill>
              <a:srgbClr val="63A9FB"/>
            </a:solidFill>
            <a:ln cap="flat" cmpd="sng" w="9525">
              <a:solidFill>
                <a:srgbClr val="63A9F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0" name="Google Shape;320;p29"/>
            <p:cNvPicPr preferRelativeResize="0"/>
            <p:nvPr/>
          </p:nvPicPr>
          <p:blipFill>
            <a:blip r:embed="rId3">
              <a:alphaModFix/>
            </a:blip>
            <a:stretch>
              <a:fillRect/>
            </a:stretch>
          </p:blipFill>
          <p:spPr>
            <a:xfrm>
              <a:off x="1922082" y="2641363"/>
              <a:ext cx="329633" cy="706991"/>
            </a:xfrm>
            <a:prstGeom prst="rect">
              <a:avLst/>
            </a:prstGeom>
            <a:noFill/>
            <a:ln>
              <a:noFill/>
            </a:ln>
          </p:spPr>
        </p:pic>
        <p:pic>
          <p:nvPicPr>
            <p:cNvPr id="321" name="Google Shape;321;p29"/>
            <p:cNvPicPr preferRelativeResize="0"/>
            <p:nvPr/>
          </p:nvPicPr>
          <p:blipFill>
            <a:blip r:embed="rId3">
              <a:alphaModFix/>
            </a:blip>
            <a:stretch>
              <a:fillRect/>
            </a:stretch>
          </p:blipFill>
          <p:spPr>
            <a:xfrm>
              <a:off x="2168267" y="2696236"/>
              <a:ext cx="329633" cy="706991"/>
            </a:xfrm>
            <a:prstGeom prst="rect">
              <a:avLst/>
            </a:prstGeom>
            <a:noFill/>
            <a:ln>
              <a:noFill/>
            </a:ln>
          </p:spPr>
        </p:pic>
        <p:pic>
          <p:nvPicPr>
            <p:cNvPr id="322" name="Google Shape;322;p29"/>
            <p:cNvPicPr preferRelativeResize="0"/>
            <p:nvPr/>
          </p:nvPicPr>
          <p:blipFill>
            <a:blip r:embed="rId3">
              <a:alphaModFix/>
            </a:blip>
            <a:stretch>
              <a:fillRect/>
            </a:stretch>
          </p:blipFill>
          <p:spPr>
            <a:xfrm>
              <a:off x="1692125" y="2696247"/>
              <a:ext cx="329633" cy="706991"/>
            </a:xfrm>
            <a:prstGeom prst="rect">
              <a:avLst/>
            </a:prstGeom>
            <a:noFill/>
            <a:ln>
              <a:noFill/>
            </a:ln>
          </p:spPr>
        </p:pic>
      </p:grpSp>
      <p:grpSp>
        <p:nvGrpSpPr>
          <p:cNvPr id="323" name="Google Shape;323;p29"/>
          <p:cNvGrpSpPr/>
          <p:nvPr/>
        </p:nvGrpSpPr>
        <p:grpSpPr>
          <a:xfrm>
            <a:off x="2795600" y="2467146"/>
            <a:ext cx="2352099" cy="1110300"/>
            <a:chOff x="2795600" y="2467146"/>
            <a:chExt cx="2352099" cy="1110300"/>
          </a:xfrm>
        </p:grpSpPr>
        <p:cxnSp>
          <p:nvCxnSpPr>
            <p:cNvPr id="324" name="Google Shape;324;p29"/>
            <p:cNvCxnSpPr/>
            <p:nvPr/>
          </p:nvCxnSpPr>
          <p:spPr>
            <a:xfrm>
              <a:off x="2795600" y="3033725"/>
              <a:ext cx="1071600" cy="0"/>
            </a:xfrm>
            <a:prstGeom prst="straightConnector1">
              <a:avLst/>
            </a:prstGeom>
            <a:noFill/>
            <a:ln cap="flat" cmpd="sng" w="19050">
              <a:solidFill>
                <a:schemeClr val="dk2"/>
              </a:solidFill>
              <a:prstDash val="solid"/>
              <a:round/>
              <a:headEnd len="med" w="med" type="none"/>
              <a:tailEnd len="med" w="med" type="triangle"/>
            </a:ln>
          </p:spPr>
        </p:cxnSp>
        <p:grpSp>
          <p:nvGrpSpPr>
            <p:cNvPr id="325" name="Google Shape;325;p29"/>
            <p:cNvGrpSpPr/>
            <p:nvPr/>
          </p:nvGrpSpPr>
          <p:grpSpPr>
            <a:xfrm>
              <a:off x="3996299" y="2467146"/>
              <a:ext cx="1151400" cy="1110300"/>
              <a:chOff x="3996299" y="2467146"/>
              <a:chExt cx="1151400" cy="1110300"/>
            </a:xfrm>
          </p:grpSpPr>
          <p:sp>
            <p:nvSpPr>
              <p:cNvPr id="326" name="Google Shape;326;p29"/>
              <p:cNvSpPr/>
              <p:nvPr/>
            </p:nvSpPr>
            <p:spPr>
              <a:xfrm>
                <a:off x="3996299" y="2467146"/>
                <a:ext cx="1151400" cy="1110300"/>
              </a:xfrm>
              <a:prstGeom prst="ellipse">
                <a:avLst/>
              </a:prstGeom>
              <a:solidFill>
                <a:srgbClr val="63A9FB"/>
              </a:solidFill>
              <a:ln cap="flat" cmpd="sng" w="9525">
                <a:solidFill>
                  <a:srgbClr val="63A9F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7" name="Google Shape;327;p29"/>
              <p:cNvPicPr preferRelativeResize="0"/>
              <p:nvPr/>
            </p:nvPicPr>
            <p:blipFill>
              <a:blip r:embed="rId4">
                <a:alphaModFix/>
              </a:blip>
              <a:stretch>
                <a:fillRect/>
              </a:stretch>
            </p:blipFill>
            <p:spPr>
              <a:xfrm>
                <a:off x="4164900" y="2619412"/>
                <a:ext cx="805775" cy="805775"/>
              </a:xfrm>
              <a:prstGeom prst="rect">
                <a:avLst/>
              </a:prstGeom>
              <a:noFill/>
              <a:ln>
                <a:noFill/>
              </a:ln>
            </p:spPr>
          </p:pic>
        </p:grpSp>
      </p:grpSp>
      <p:grpSp>
        <p:nvGrpSpPr>
          <p:cNvPr id="328" name="Google Shape;328;p29"/>
          <p:cNvGrpSpPr/>
          <p:nvPr/>
        </p:nvGrpSpPr>
        <p:grpSpPr>
          <a:xfrm>
            <a:off x="5268375" y="2467146"/>
            <a:ext cx="2343686" cy="1110300"/>
            <a:chOff x="5268375" y="2467146"/>
            <a:chExt cx="2343686" cy="1110300"/>
          </a:xfrm>
        </p:grpSpPr>
        <p:cxnSp>
          <p:nvCxnSpPr>
            <p:cNvPr id="329" name="Google Shape;329;p29"/>
            <p:cNvCxnSpPr/>
            <p:nvPr/>
          </p:nvCxnSpPr>
          <p:spPr>
            <a:xfrm>
              <a:off x="5268375" y="3022300"/>
              <a:ext cx="1071600" cy="0"/>
            </a:xfrm>
            <a:prstGeom prst="straightConnector1">
              <a:avLst/>
            </a:prstGeom>
            <a:noFill/>
            <a:ln cap="flat" cmpd="sng" w="19050">
              <a:solidFill>
                <a:schemeClr val="dk2"/>
              </a:solidFill>
              <a:prstDash val="solid"/>
              <a:round/>
              <a:headEnd len="med" w="med" type="none"/>
              <a:tailEnd len="med" w="med" type="triangle"/>
            </a:ln>
          </p:spPr>
        </p:cxnSp>
        <p:grpSp>
          <p:nvGrpSpPr>
            <p:cNvPr id="330" name="Google Shape;330;p29"/>
            <p:cNvGrpSpPr/>
            <p:nvPr/>
          </p:nvGrpSpPr>
          <p:grpSpPr>
            <a:xfrm>
              <a:off x="6460661" y="2467146"/>
              <a:ext cx="1151400" cy="1110300"/>
              <a:chOff x="6460661" y="2467146"/>
              <a:chExt cx="1151400" cy="1110300"/>
            </a:xfrm>
          </p:grpSpPr>
          <p:sp>
            <p:nvSpPr>
              <p:cNvPr id="331" name="Google Shape;331;p29"/>
              <p:cNvSpPr/>
              <p:nvPr/>
            </p:nvSpPr>
            <p:spPr>
              <a:xfrm>
                <a:off x="6460661" y="2467146"/>
                <a:ext cx="1151400" cy="1110300"/>
              </a:xfrm>
              <a:prstGeom prst="ellipse">
                <a:avLst/>
              </a:prstGeom>
              <a:solidFill>
                <a:srgbClr val="63A9FB"/>
              </a:solidFill>
              <a:ln cap="flat" cmpd="sng" w="9525">
                <a:solidFill>
                  <a:srgbClr val="63A9F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2" name="Google Shape;332;p29"/>
              <p:cNvPicPr preferRelativeResize="0"/>
              <p:nvPr/>
            </p:nvPicPr>
            <p:blipFill>
              <a:blip r:embed="rId5">
                <a:alphaModFix/>
              </a:blip>
              <a:stretch>
                <a:fillRect/>
              </a:stretch>
            </p:blipFill>
            <p:spPr>
              <a:xfrm>
                <a:off x="6633450" y="2619400"/>
                <a:ext cx="805775" cy="805775"/>
              </a:xfrm>
              <a:prstGeom prst="rect">
                <a:avLst/>
              </a:prstGeom>
              <a:noFill/>
              <a:ln>
                <a:noFill/>
              </a:ln>
            </p:spPr>
          </p:pic>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36" name="Shape 336"/>
        <p:cNvGrpSpPr/>
        <p:nvPr/>
      </p:nvGrpSpPr>
      <p:grpSpPr>
        <a:xfrm>
          <a:off x="0" y="0"/>
          <a:ext cx="0" cy="0"/>
          <a:chOff x="0" y="0"/>
          <a:chExt cx="0" cy="0"/>
        </a:xfrm>
      </p:grpSpPr>
      <p:sp>
        <p:nvSpPr>
          <p:cNvPr id="337" name="Google Shape;337;p30"/>
          <p:cNvSpPr txBox="1"/>
          <p:nvPr>
            <p:ph idx="6" type="ctrTitle"/>
          </p:nvPr>
        </p:nvSpPr>
        <p:spPr>
          <a:xfrm>
            <a:off x="55650" y="464882"/>
            <a:ext cx="9032700" cy="40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Calculations</a:t>
            </a:r>
            <a:endParaRPr>
              <a:solidFill>
                <a:srgbClr val="00887A"/>
              </a:solidFill>
            </a:endParaRPr>
          </a:p>
        </p:txBody>
      </p:sp>
      <p:pic>
        <p:nvPicPr>
          <p:cNvPr id="338" name="Google Shape;338;p30"/>
          <p:cNvPicPr preferRelativeResize="0"/>
          <p:nvPr/>
        </p:nvPicPr>
        <p:blipFill>
          <a:blip r:embed="rId3">
            <a:alphaModFix/>
          </a:blip>
          <a:stretch>
            <a:fillRect/>
          </a:stretch>
        </p:blipFill>
        <p:spPr>
          <a:xfrm>
            <a:off x="1343089" y="1027475"/>
            <a:ext cx="6457824" cy="3818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2" name="Shape 72"/>
        <p:cNvGrpSpPr/>
        <p:nvPr/>
      </p:nvGrpSpPr>
      <p:grpSpPr>
        <a:xfrm>
          <a:off x="0" y="0"/>
          <a:ext cx="0" cy="0"/>
          <a:chOff x="0" y="0"/>
          <a:chExt cx="0" cy="0"/>
        </a:xfrm>
      </p:grpSpPr>
      <p:sp>
        <p:nvSpPr>
          <p:cNvPr id="73" name="Google Shape;73;p13"/>
          <p:cNvSpPr txBox="1"/>
          <p:nvPr>
            <p:ph type="ctrTitle"/>
          </p:nvPr>
        </p:nvSpPr>
        <p:spPr>
          <a:xfrm>
            <a:off x="111325" y="2594757"/>
            <a:ext cx="9032700" cy="40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Introduction</a:t>
            </a:r>
            <a:endParaRPr/>
          </a:p>
        </p:txBody>
      </p:sp>
      <p:sp>
        <p:nvSpPr>
          <p:cNvPr id="74" name="Google Shape;74;p13"/>
          <p:cNvSpPr/>
          <p:nvPr/>
        </p:nvSpPr>
        <p:spPr>
          <a:xfrm>
            <a:off x="991600" y="2682350"/>
            <a:ext cx="90675" cy="89225"/>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663225" y="3021200"/>
            <a:ext cx="54425" cy="55875"/>
          </a:xfrm>
          <a:custGeom>
            <a:rect b="b" l="l" r="r" t="t"/>
            <a:pathLst>
              <a:path extrusionOk="0" h="2235" w="2177">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7622000" y="3511000"/>
            <a:ext cx="90675" cy="89225"/>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8014325" y="3175150"/>
            <a:ext cx="54425" cy="55875"/>
          </a:xfrm>
          <a:custGeom>
            <a:rect b="b" l="l" r="r" t="t"/>
            <a:pathLst>
              <a:path extrusionOk="0" h="2235" w="2177">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42" name="Shape 342"/>
        <p:cNvGrpSpPr/>
        <p:nvPr/>
      </p:nvGrpSpPr>
      <p:grpSpPr>
        <a:xfrm>
          <a:off x="0" y="0"/>
          <a:ext cx="0" cy="0"/>
          <a:chOff x="0" y="0"/>
          <a:chExt cx="0" cy="0"/>
        </a:xfrm>
      </p:grpSpPr>
      <p:sp>
        <p:nvSpPr>
          <p:cNvPr id="343" name="Google Shape;343;p31"/>
          <p:cNvSpPr txBox="1"/>
          <p:nvPr>
            <p:ph idx="6" type="ctrTitle"/>
          </p:nvPr>
        </p:nvSpPr>
        <p:spPr>
          <a:xfrm>
            <a:off x="55650" y="464882"/>
            <a:ext cx="9032700" cy="40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Results</a:t>
            </a:r>
            <a:endParaRPr>
              <a:solidFill>
                <a:srgbClr val="00887A"/>
              </a:solidFill>
            </a:endParaRPr>
          </a:p>
        </p:txBody>
      </p:sp>
      <p:sp>
        <p:nvSpPr>
          <p:cNvPr id="344" name="Google Shape;344;p31"/>
          <p:cNvSpPr/>
          <p:nvPr/>
        </p:nvSpPr>
        <p:spPr>
          <a:xfrm>
            <a:off x="1878300" y="1879638"/>
            <a:ext cx="5387400" cy="1384200"/>
          </a:xfrm>
          <a:prstGeom prst="rect">
            <a:avLst/>
          </a:prstGeom>
          <a:solidFill>
            <a:srgbClr val="77A6F7"/>
          </a:solidFill>
          <a:ln cap="flat" cmpd="sng" w="19050">
            <a:solidFill>
              <a:srgbClr val="77A6F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3600">
                <a:solidFill>
                  <a:srgbClr val="F3F3F3"/>
                </a:solidFill>
                <a:latin typeface="Anton"/>
                <a:ea typeface="Anton"/>
                <a:cs typeface="Anton"/>
                <a:sym typeface="Anton"/>
              </a:rPr>
              <a:t>7.6 billions</a:t>
            </a:r>
            <a:r>
              <a:rPr b="1" lang="es" sz="3600">
                <a:solidFill>
                  <a:srgbClr val="F3F3F3"/>
                </a:solidFill>
                <a:latin typeface="Anton"/>
                <a:ea typeface="Anton"/>
                <a:cs typeface="Anton"/>
                <a:sym typeface="Anton"/>
              </a:rPr>
              <a:t>          </a:t>
            </a:r>
            <a:endParaRPr b="1" sz="3600">
              <a:solidFill>
                <a:srgbClr val="F3F3F3"/>
              </a:solidFill>
              <a:latin typeface="Anton"/>
              <a:ea typeface="Anton"/>
              <a:cs typeface="Anton"/>
              <a:sym typeface="Anto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48" name="Shape 348"/>
        <p:cNvGrpSpPr/>
        <p:nvPr/>
      </p:nvGrpSpPr>
      <p:grpSpPr>
        <a:xfrm>
          <a:off x="0" y="0"/>
          <a:ext cx="0" cy="0"/>
          <a:chOff x="0" y="0"/>
          <a:chExt cx="0" cy="0"/>
        </a:xfrm>
      </p:grpSpPr>
      <p:sp>
        <p:nvSpPr>
          <p:cNvPr id="349" name="Google Shape;349;p32"/>
          <p:cNvSpPr/>
          <p:nvPr/>
        </p:nvSpPr>
        <p:spPr>
          <a:xfrm>
            <a:off x="0" y="0"/>
            <a:ext cx="9144000" cy="5143500"/>
          </a:xfrm>
          <a:prstGeom prst="rect">
            <a:avLst/>
          </a:prstGeom>
          <a:solidFill>
            <a:srgbClr val="77A6F7"/>
          </a:solidFill>
          <a:ln cap="flat" cmpd="sng" w="9525">
            <a:solidFill>
              <a:srgbClr val="77A6F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2"/>
          <p:cNvSpPr/>
          <p:nvPr/>
        </p:nvSpPr>
        <p:spPr>
          <a:xfrm>
            <a:off x="4646100" y="0"/>
            <a:ext cx="4497900" cy="5143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naheim"/>
              <a:ea typeface="Anaheim"/>
              <a:cs typeface="Anaheim"/>
              <a:sym typeface="Anaheim"/>
            </a:endParaRPr>
          </a:p>
        </p:txBody>
      </p:sp>
      <p:sp>
        <p:nvSpPr>
          <p:cNvPr id="351" name="Google Shape;351;p32"/>
          <p:cNvSpPr txBox="1"/>
          <p:nvPr/>
        </p:nvSpPr>
        <p:spPr>
          <a:xfrm>
            <a:off x="98775" y="102350"/>
            <a:ext cx="4353600" cy="47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3000">
                <a:solidFill>
                  <a:srgbClr val="FFFFFF"/>
                </a:solidFill>
                <a:latin typeface="Anton"/>
                <a:ea typeface="Anton"/>
                <a:cs typeface="Anton"/>
                <a:sym typeface="Anton"/>
              </a:rPr>
              <a:t>Strengths</a:t>
            </a:r>
            <a:endParaRPr sz="3000">
              <a:solidFill>
                <a:srgbClr val="FFFFFF"/>
              </a:solidFill>
              <a:latin typeface="Anton"/>
              <a:ea typeface="Anton"/>
              <a:cs typeface="Anton"/>
              <a:sym typeface="Anton"/>
            </a:endParaRPr>
          </a:p>
        </p:txBody>
      </p:sp>
      <p:sp>
        <p:nvSpPr>
          <p:cNvPr id="352" name="Google Shape;352;p32"/>
          <p:cNvSpPr txBox="1"/>
          <p:nvPr/>
        </p:nvSpPr>
        <p:spPr>
          <a:xfrm>
            <a:off x="4718250" y="102350"/>
            <a:ext cx="4353600" cy="47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3000">
                <a:solidFill>
                  <a:srgbClr val="00887A"/>
                </a:solidFill>
                <a:latin typeface="Anton"/>
                <a:ea typeface="Anton"/>
                <a:cs typeface="Anton"/>
                <a:sym typeface="Anton"/>
              </a:rPr>
              <a:t>Weaknesses</a:t>
            </a:r>
            <a:endParaRPr sz="3000">
              <a:solidFill>
                <a:srgbClr val="00887A"/>
              </a:solidFill>
              <a:latin typeface="Anton"/>
              <a:ea typeface="Anton"/>
              <a:cs typeface="Anton"/>
              <a:sym typeface="Anton"/>
            </a:endParaRPr>
          </a:p>
        </p:txBody>
      </p:sp>
      <p:sp>
        <p:nvSpPr>
          <p:cNvPr id="353" name="Google Shape;353;p32"/>
          <p:cNvSpPr txBox="1"/>
          <p:nvPr/>
        </p:nvSpPr>
        <p:spPr>
          <a:xfrm>
            <a:off x="793275" y="906550"/>
            <a:ext cx="2964600" cy="701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lang="es">
                <a:solidFill>
                  <a:schemeClr val="dk1"/>
                </a:solidFill>
                <a:latin typeface="Anaheim"/>
                <a:ea typeface="Anaheim"/>
                <a:cs typeface="Anaheim"/>
                <a:sym typeface="Anaheim"/>
              </a:rPr>
              <a:t>System Dynamics takes interdependence of Key Factors into consideration</a:t>
            </a:r>
            <a:endParaRPr>
              <a:solidFill>
                <a:schemeClr val="dk1"/>
              </a:solidFill>
              <a:latin typeface="Anaheim"/>
              <a:ea typeface="Anaheim"/>
              <a:cs typeface="Anaheim"/>
              <a:sym typeface="Anaheim"/>
            </a:endParaRPr>
          </a:p>
        </p:txBody>
      </p:sp>
      <p:sp>
        <p:nvSpPr>
          <p:cNvPr id="354" name="Google Shape;354;p32"/>
          <p:cNvSpPr txBox="1"/>
          <p:nvPr/>
        </p:nvSpPr>
        <p:spPr>
          <a:xfrm>
            <a:off x="5412750" y="906550"/>
            <a:ext cx="2964600" cy="701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lang="es">
                <a:solidFill>
                  <a:schemeClr val="dk1"/>
                </a:solidFill>
                <a:latin typeface="Anaheim"/>
                <a:ea typeface="Anaheim"/>
                <a:cs typeface="Anaheim"/>
                <a:sym typeface="Anaheim"/>
              </a:rPr>
              <a:t>Economic processes are not taken into account</a:t>
            </a:r>
            <a:endParaRPr>
              <a:solidFill>
                <a:schemeClr val="dk1"/>
              </a:solidFill>
              <a:latin typeface="Anaheim"/>
              <a:ea typeface="Anaheim"/>
              <a:cs typeface="Anaheim"/>
              <a:sym typeface="Anaheim"/>
            </a:endParaRPr>
          </a:p>
        </p:txBody>
      </p:sp>
      <p:sp>
        <p:nvSpPr>
          <p:cNvPr id="355" name="Google Shape;355;p32"/>
          <p:cNvSpPr txBox="1"/>
          <p:nvPr/>
        </p:nvSpPr>
        <p:spPr>
          <a:xfrm>
            <a:off x="5412750" y="1865150"/>
            <a:ext cx="2964600" cy="701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lang="es">
                <a:solidFill>
                  <a:schemeClr val="dk1"/>
                </a:solidFill>
                <a:latin typeface="Anaheim"/>
                <a:ea typeface="Anaheim"/>
                <a:cs typeface="Anaheim"/>
                <a:sym typeface="Anaheim"/>
              </a:rPr>
              <a:t>Lack of insight control of model calculations because we work on Python library </a:t>
            </a:r>
            <a:endParaRPr>
              <a:solidFill>
                <a:schemeClr val="dk1"/>
              </a:solidFill>
              <a:latin typeface="Anaheim"/>
              <a:ea typeface="Anaheim"/>
              <a:cs typeface="Anaheim"/>
              <a:sym typeface="Anaheim"/>
            </a:endParaRPr>
          </a:p>
        </p:txBody>
      </p:sp>
      <p:sp>
        <p:nvSpPr>
          <p:cNvPr id="356" name="Google Shape;356;p32"/>
          <p:cNvSpPr txBox="1"/>
          <p:nvPr/>
        </p:nvSpPr>
        <p:spPr>
          <a:xfrm>
            <a:off x="793275" y="1865150"/>
            <a:ext cx="2964600" cy="701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lang="es">
                <a:solidFill>
                  <a:schemeClr val="dk1"/>
                </a:solidFill>
                <a:latin typeface="Anaheim"/>
                <a:ea typeface="Anaheim"/>
                <a:cs typeface="Anaheim"/>
                <a:sym typeface="Anaheim"/>
              </a:rPr>
              <a:t>Social Factors are included in the model</a:t>
            </a:r>
            <a:endParaRPr>
              <a:solidFill>
                <a:schemeClr val="dk1"/>
              </a:solidFill>
              <a:latin typeface="Anaheim"/>
              <a:ea typeface="Anaheim"/>
              <a:cs typeface="Anaheim"/>
              <a:sym typeface="Anaheim"/>
            </a:endParaRPr>
          </a:p>
        </p:txBody>
      </p:sp>
      <p:sp>
        <p:nvSpPr>
          <p:cNvPr id="357" name="Google Shape;357;p32"/>
          <p:cNvSpPr txBox="1"/>
          <p:nvPr/>
        </p:nvSpPr>
        <p:spPr>
          <a:xfrm>
            <a:off x="793275" y="4079100"/>
            <a:ext cx="2964600" cy="701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lang="es">
                <a:solidFill>
                  <a:schemeClr val="dk1"/>
                </a:solidFill>
                <a:latin typeface="Anaheim"/>
                <a:ea typeface="Anaheim"/>
                <a:cs typeface="Anaheim"/>
                <a:sym typeface="Anaheim"/>
              </a:rPr>
              <a:t>The model allows for analysis of how each factors contributes to Carrying Capacity allowing us to find ways to increase it </a:t>
            </a:r>
            <a:endParaRPr>
              <a:solidFill>
                <a:schemeClr val="dk1"/>
              </a:solidFill>
              <a:latin typeface="Anaheim"/>
              <a:ea typeface="Anaheim"/>
              <a:cs typeface="Anaheim"/>
              <a:sym typeface="Anaheim"/>
            </a:endParaRPr>
          </a:p>
        </p:txBody>
      </p:sp>
      <p:sp>
        <p:nvSpPr>
          <p:cNvPr id="358" name="Google Shape;358;p32"/>
          <p:cNvSpPr txBox="1"/>
          <p:nvPr/>
        </p:nvSpPr>
        <p:spPr>
          <a:xfrm>
            <a:off x="793275" y="2887475"/>
            <a:ext cx="2964600" cy="701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lang="es">
                <a:solidFill>
                  <a:schemeClr val="dk1"/>
                </a:solidFill>
                <a:latin typeface="Anaheim"/>
                <a:ea typeface="Anaheim"/>
                <a:cs typeface="Anaheim"/>
                <a:sym typeface="Anaheim"/>
              </a:rPr>
              <a:t>Earth’s Carrying Capacity is calculated for every country separately</a:t>
            </a:r>
            <a:endParaRPr>
              <a:solidFill>
                <a:schemeClr val="dk1"/>
              </a:solidFill>
              <a:latin typeface="Anaheim"/>
              <a:ea typeface="Anaheim"/>
              <a:cs typeface="Anaheim"/>
              <a:sym typeface="Anaheim"/>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62" name="Shape 362"/>
        <p:cNvGrpSpPr/>
        <p:nvPr/>
      </p:nvGrpSpPr>
      <p:grpSpPr>
        <a:xfrm>
          <a:off x="0" y="0"/>
          <a:ext cx="0" cy="0"/>
          <a:chOff x="0" y="0"/>
          <a:chExt cx="0" cy="0"/>
        </a:xfrm>
      </p:grpSpPr>
      <p:sp>
        <p:nvSpPr>
          <p:cNvPr id="363" name="Google Shape;363;p33"/>
          <p:cNvSpPr txBox="1"/>
          <p:nvPr>
            <p:ph type="ctrTitle"/>
          </p:nvPr>
        </p:nvSpPr>
        <p:spPr>
          <a:xfrm>
            <a:off x="111325" y="2594757"/>
            <a:ext cx="9032700" cy="40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Raising Earth’s Carrying Capacity</a:t>
            </a:r>
            <a:endParaRPr/>
          </a:p>
        </p:txBody>
      </p:sp>
      <p:sp>
        <p:nvSpPr>
          <p:cNvPr id="364" name="Google Shape;364;p33"/>
          <p:cNvSpPr/>
          <p:nvPr/>
        </p:nvSpPr>
        <p:spPr>
          <a:xfrm>
            <a:off x="991600" y="2682350"/>
            <a:ext cx="90675" cy="89225"/>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3"/>
          <p:cNvSpPr/>
          <p:nvPr/>
        </p:nvSpPr>
        <p:spPr>
          <a:xfrm>
            <a:off x="663225" y="3021200"/>
            <a:ext cx="54425" cy="55875"/>
          </a:xfrm>
          <a:custGeom>
            <a:rect b="b" l="l" r="r" t="t"/>
            <a:pathLst>
              <a:path extrusionOk="0" h="2235" w="2177">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3"/>
          <p:cNvSpPr/>
          <p:nvPr/>
        </p:nvSpPr>
        <p:spPr>
          <a:xfrm>
            <a:off x="7622000" y="3511000"/>
            <a:ext cx="90675" cy="89225"/>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3"/>
          <p:cNvSpPr/>
          <p:nvPr/>
        </p:nvSpPr>
        <p:spPr>
          <a:xfrm>
            <a:off x="8014325" y="3175150"/>
            <a:ext cx="54425" cy="55875"/>
          </a:xfrm>
          <a:custGeom>
            <a:rect b="b" l="l" r="r" t="t"/>
            <a:pathLst>
              <a:path extrusionOk="0" h="2235" w="2177">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3"/>
          <p:cNvSpPr/>
          <p:nvPr/>
        </p:nvSpPr>
        <p:spPr>
          <a:xfrm>
            <a:off x="8247050" y="4346473"/>
            <a:ext cx="180597" cy="177727"/>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3"/>
          <p:cNvSpPr/>
          <p:nvPr/>
        </p:nvSpPr>
        <p:spPr>
          <a:xfrm>
            <a:off x="8068750" y="4638075"/>
            <a:ext cx="54425" cy="55875"/>
          </a:xfrm>
          <a:custGeom>
            <a:rect b="b" l="l" r="r" t="t"/>
            <a:pathLst>
              <a:path extrusionOk="0" h="2235" w="2177">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3"/>
          <p:cNvSpPr/>
          <p:nvPr/>
        </p:nvSpPr>
        <p:spPr>
          <a:xfrm>
            <a:off x="7712675" y="4050513"/>
            <a:ext cx="411275" cy="404698"/>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3"/>
          <p:cNvSpPr/>
          <p:nvPr/>
        </p:nvSpPr>
        <p:spPr>
          <a:xfrm>
            <a:off x="1659325" y="1071223"/>
            <a:ext cx="180597" cy="177727"/>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3"/>
          <p:cNvSpPr/>
          <p:nvPr/>
        </p:nvSpPr>
        <p:spPr>
          <a:xfrm>
            <a:off x="2077225" y="1193075"/>
            <a:ext cx="54425" cy="55875"/>
          </a:xfrm>
          <a:custGeom>
            <a:rect b="b" l="l" r="r" t="t"/>
            <a:pathLst>
              <a:path extrusionOk="0" h="2235" w="2177">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3"/>
          <p:cNvSpPr/>
          <p:nvPr/>
        </p:nvSpPr>
        <p:spPr>
          <a:xfrm>
            <a:off x="1781775" y="1353288"/>
            <a:ext cx="411275" cy="404698"/>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77" name="Shape 377"/>
        <p:cNvGrpSpPr/>
        <p:nvPr/>
      </p:nvGrpSpPr>
      <p:grpSpPr>
        <a:xfrm>
          <a:off x="0" y="0"/>
          <a:ext cx="0" cy="0"/>
          <a:chOff x="0" y="0"/>
          <a:chExt cx="0" cy="0"/>
        </a:xfrm>
      </p:grpSpPr>
      <p:sp>
        <p:nvSpPr>
          <p:cNvPr id="378" name="Google Shape;378;p34"/>
          <p:cNvSpPr txBox="1"/>
          <p:nvPr>
            <p:ph idx="6" type="ctrTitle"/>
          </p:nvPr>
        </p:nvSpPr>
        <p:spPr>
          <a:xfrm>
            <a:off x="55650" y="464882"/>
            <a:ext cx="9032700" cy="40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Strategies</a:t>
            </a:r>
            <a:endParaRPr>
              <a:solidFill>
                <a:srgbClr val="00887A"/>
              </a:solidFill>
            </a:endParaRPr>
          </a:p>
        </p:txBody>
      </p:sp>
      <p:sp>
        <p:nvSpPr>
          <p:cNvPr id="379" name="Google Shape;379;p34"/>
          <p:cNvSpPr/>
          <p:nvPr/>
        </p:nvSpPr>
        <p:spPr>
          <a:xfrm>
            <a:off x="2294306" y="3133175"/>
            <a:ext cx="1033800" cy="1033800"/>
          </a:xfrm>
          <a:prstGeom prst="ellipse">
            <a:avLst/>
          </a:pr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4"/>
          <p:cNvSpPr/>
          <p:nvPr/>
        </p:nvSpPr>
        <p:spPr>
          <a:xfrm>
            <a:off x="5544510" y="3133175"/>
            <a:ext cx="1033800" cy="1033800"/>
          </a:xfrm>
          <a:prstGeom prst="ellipse">
            <a:avLst/>
          </a:pr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4"/>
          <p:cNvSpPr/>
          <p:nvPr/>
        </p:nvSpPr>
        <p:spPr>
          <a:xfrm>
            <a:off x="3924514" y="3133175"/>
            <a:ext cx="1033800" cy="1033800"/>
          </a:xfrm>
          <a:prstGeom prst="ellipse">
            <a:avLst/>
          </a:pr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4"/>
          <p:cNvSpPr/>
          <p:nvPr/>
        </p:nvSpPr>
        <p:spPr>
          <a:xfrm>
            <a:off x="664094" y="3133175"/>
            <a:ext cx="1033800" cy="1033800"/>
          </a:xfrm>
          <a:prstGeom prst="ellipse">
            <a:avLst/>
          </a:pr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4"/>
          <p:cNvSpPr txBox="1"/>
          <p:nvPr>
            <p:ph idx="4294967295" type="ctrTitle"/>
          </p:nvPr>
        </p:nvSpPr>
        <p:spPr>
          <a:xfrm>
            <a:off x="606225" y="4393835"/>
            <a:ext cx="1140300" cy="30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400">
                <a:solidFill>
                  <a:srgbClr val="00887A"/>
                </a:solidFill>
              </a:rPr>
              <a:t>Capturing CO2</a:t>
            </a:r>
            <a:endParaRPr sz="1400">
              <a:solidFill>
                <a:srgbClr val="00887A"/>
              </a:solidFill>
            </a:endParaRPr>
          </a:p>
        </p:txBody>
      </p:sp>
      <p:sp>
        <p:nvSpPr>
          <p:cNvPr id="384" name="Google Shape;384;p34"/>
          <p:cNvSpPr txBox="1"/>
          <p:nvPr>
            <p:ph idx="4294967295" type="ctrTitle"/>
          </p:nvPr>
        </p:nvSpPr>
        <p:spPr>
          <a:xfrm>
            <a:off x="2241126" y="4393835"/>
            <a:ext cx="1140300" cy="30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400">
                <a:solidFill>
                  <a:srgbClr val="00887A"/>
                </a:solidFill>
              </a:rPr>
              <a:t>Space solar energy</a:t>
            </a:r>
            <a:endParaRPr sz="1400">
              <a:solidFill>
                <a:srgbClr val="00887A"/>
              </a:solidFill>
            </a:endParaRPr>
          </a:p>
        </p:txBody>
      </p:sp>
      <p:sp>
        <p:nvSpPr>
          <p:cNvPr id="385" name="Google Shape;385;p34"/>
          <p:cNvSpPr txBox="1"/>
          <p:nvPr>
            <p:ph idx="4294967295" type="ctrTitle"/>
          </p:nvPr>
        </p:nvSpPr>
        <p:spPr>
          <a:xfrm>
            <a:off x="3876025" y="4393835"/>
            <a:ext cx="1140300" cy="30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400">
                <a:solidFill>
                  <a:srgbClr val="00887A"/>
                </a:solidFill>
              </a:rPr>
              <a:t>Tidal energy</a:t>
            </a:r>
            <a:endParaRPr sz="1400">
              <a:solidFill>
                <a:srgbClr val="00887A"/>
              </a:solidFill>
            </a:endParaRPr>
          </a:p>
        </p:txBody>
      </p:sp>
      <p:sp>
        <p:nvSpPr>
          <p:cNvPr id="386" name="Google Shape;386;p34"/>
          <p:cNvSpPr txBox="1"/>
          <p:nvPr>
            <p:ph idx="4294967295" type="ctrTitle"/>
          </p:nvPr>
        </p:nvSpPr>
        <p:spPr>
          <a:xfrm>
            <a:off x="5491331" y="4393835"/>
            <a:ext cx="1140300" cy="30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400">
                <a:solidFill>
                  <a:srgbClr val="00887A"/>
                </a:solidFill>
              </a:rPr>
              <a:t>Geothermal energy</a:t>
            </a:r>
            <a:endParaRPr sz="1400">
              <a:solidFill>
                <a:srgbClr val="00887A"/>
              </a:solidFill>
            </a:endParaRPr>
          </a:p>
        </p:txBody>
      </p:sp>
      <p:cxnSp>
        <p:nvCxnSpPr>
          <p:cNvPr id="387" name="Google Shape;387;p34"/>
          <p:cNvCxnSpPr>
            <a:stCxn id="382" idx="4"/>
            <a:endCxn id="383" idx="0"/>
          </p:cNvCxnSpPr>
          <p:nvPr/>
        </p:nvCxnSpPr>
        <p:spPr>
          <a:xfrm flipH="1">
            <a:off x="1176494" y="4166975"/>
            <a:ext cx="4500" cy="226800"/>
          </a:xfrm>
          <a:prstGeom prst="straightConnector1">
            <a:avLst/>
          </a:prstGeom>
          <a:noFill/>
          <a:ln cap="flat" cmpd="sng" w="19050">
            <a:solidFill>
              <a:srgbClr val="434343"/>
            </a:solidFill>
            <a:prstDash val="solid"/>
            <a:round/>
            <a:headEnd len="med" w="med" type="none"/>
            <a:tailEnd len="med" w="med" type="oval"/>
          </a:ln>
        </p:spPr>
      </p:cxnSp>
      <p:cxnSp>
        <p:nvCxnSpPr>
          <p:cNvPr id="388" name="Google Shape;388;p34"/>
          <p:cNvCxnSpPr>
            <a:stCxn id="379" idx="4"/>
            <a:endCxn id="384" idx="0"/>
          </p:cNvCxnSpPr>
          <p:nvPr/>
        </p:nvCxnSpPr>
        <p:spPr>
          <a:xfrm>
            <a:off x="2811206" y="4166975"/>
            <a:ext cx="0" cy="226800"/>
          </a:xfrm>
          <a:prstGeom prst="straightConnector1">
            <a:avLst/>
          </a:prstGeom>
          <a:noFill/>
          <a:ln cap="flat" cmpd="sng" w="19050">
            <a:solidFill>
              <a:srgbClr val="434343"/>
            </a:solidFill>
            <a:prstDash val="solid"/>
            <a:round/>
            <a:headEnd len="med" w="med" type="none"/>
            <a:tailEnd len="med" w="med" type="oval"/>
          </a:ln>
        </p:spPr>
      </p:cxnSp>
      <p:cxnSp>
        <p:nvCxnSpPr>
          <p:cNvPr id="389" name="Google Shape;389;p34"/>
          <p:cNvCxnSpPr>
            <a:stCxn id="381" idx="4"/>
            <a:endCxn id="385" idx="0"/>
          </p:cNvCxnSpPr>
          <p:nvPr/>
        </p:nvCxnSpPr>
        <p:spPr>
          <a:xfrm>
            <a:off x="4441414" y="4166975"/>
            <a:ext cx="4800" cy="226800"/>
          </a:xfrm>
          <a:prstGeom prst="straightConnector1">
            <a:avLst/>
          </a:prstGeom>
          <a:noFill/>
          <a:ln cap="flat" cmpd="sng" w="19050">
            <a:solidFill>
              <a:srgbClr val="434343"/>
            </a:solidFill>
            <a:prstDash val="solid"/>
            <a:round/>
            <a:headEnd len="med" w="med" type="none"/>
            <a:tailEnd len="med" w="med" type="oval"/>
          </a:ln>
        </p:spPr>
      </p:cxnSp>
      <p:cxnSp>
        <p:nvCxnSpPr>
          <p:cNvPr id="390" name="Google Shape;390;p34"/>
          <p:cNvCxnSpPr>
            <a:stCxn id="380" idx="4"/>
            <a:endCxn id="386" idx="0"/>
          </p:cNvCxnSpPr>
          <p:nvPr/>
        </p:nvCxnSpPr>
        <p:spPr>
          <a:xfrm>
            <a:off x="6061410" y="4166975"/>
            <a:ext cx="0" cy="226800"/>
          </a:xfrm>
          <a:prstGeom prst="straightConnector1">
            <a:avLst/>
          </a:prstGeom>
          <a:noFill/>
          <a:ln cap="flat" cmpd="sng" w="19050">
            <a:solidFill>
              <a:srgbClr val="434343"/>
            </a:solidFill>
            <a:prstDash val="solid"/>
            <a:round/>
            <a:headEnd len="med" w="med" type="none"/>
            <a:tailEnd len="med" w="med" type="oval"/>
          </a:ln>
        </p:spPr>
      </p:cxnSp>
      <p:sp>
        <p:nvSpPr>
          <p:cNvPr id="391" name="Google Shape;391;p34"/>
          <p:cNvSpPr/>
          <p:nvPr/>
        </p:nvSpPr>
        <p:spPr>
          <a:xfrm>
            <a:off x="7150698" y="3133175"/>
            <a:ext cx="1033800" cy="1033800"/>
          </a:xfrm>
          <a:prstGeom prst="ellipse">
            <a:avLst/>
          </a:pr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4"/>
          <p:cNvSpPr txBox="1"/>
          <p:nvPr>
            <p:ph idx="4294967295" type="ctrTitle"/>
          </p:nvPr>
        </p:nvSpPr>
        <p:spPr>
          <a:xfrm>
            <a:off x="7051100" y="4393825"/>
            <a:ext cx="1233000" cy="30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400">
                <a:solidFill>
                  <a:srgbClr val="00887A"/>
                </a:solidFill>
              </a:rPr>
              <a:t>Plastic decomposing bacteria</a:t>
            </a:r>
            <a:endParaRPr sz="1400">
              <a:solidFill>
                <a:srgbClr val="00887A"/>
              </a:solidFill>
            </a:endParaRPr>
          </a:p>
        </p:txBody>
      </p:sp>
      <p:cxnSp>
        <p:nvCxnSpPr>
          <p:cNvPr id="393" name="Google Shape;393;p34"/>
          <p:cNvCxnSpPr>
            <a:stCxn id="391" idx="4"/>
            <a:endCxn id="392" idx="0"/>
          </p:cNvCxnSpPr>
          <p:nvPr/>
        </p:nvCxnSpPr>
        <p:spPr>
          <a:xfrm>
            <a:off x="7667598" y="4166975"/>
            <a:ext cx="0" cy="226800"/>
          </a:xfrm>
          <a:prstGeom prst="straightConnector1">
            <a:avLst/>
          </a:prstGeom>
          <a:noFill/>
          <a:ln cap="flat" cmpd="sng" w="19050">
            <a:solidFill>
              <a:srgbClr val="434343"/>
            </a:solidFill>
            <a:prstDash val="solid"/>
            <a:round/>
            <a:headEnd len="med" w="med" type="none"/>
            <a:tailEnd len="med" w="med" type="oval"/>
          </a:ln>
        </p:spPr>
      </p:cxnSp>
      <p:sp>
        <p:nvSpPr>
          <p:cNvPr id="394" name="Google Shape;394;p34"/>
          <p:cNvSpPr/>
          <p:nvPr/>
        </p:nvSpPr>
        <p:spPr>
          <a:xfrm>
            <a:off x="2313881" y="1158450"/>
            <a:ext cx="1033800" cy="1033800"/>
          </a:xfrm>
          <a:prstGeom prst="ellipse">
            <a:avLst/>
          </a:pr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4"/>
          <p:cNvSpPr/>
          <p:nvPr/>
        </p:nvSpPr>
        <p:spPr>
          <a:xfrm>
            <a:off x="5564085" y="1158450"/>
            <a:ext cx="1033800" cy="1033800"/>
          </a:xfrm>
          <a:prstGeom prst="ellipse">
            <a:avLst/>
          </a:pr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4"/>
          <p:cNvSpPr/>
          <p:nvPr/>
        </p:nvSpPr>
        <p:spPr>
          <a:xfrm>
            <a:off x="3944089" y="1158450"/>
            <a:ext cx="1033800" cy="1033800"/>
          </a:xfrm>
          <a:prstGeom prst="ellipse">
            <a:avLst/>
          </a:pr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4"/>
          <p:cNvSpPr/>
          <p:nvPr/>
        </p:nvSpPr>
        <p:spPr>
          <a:xfrm>
            <a:off x="683619" y="1158450"/>
            <a:ext cx="1033800" cy="1033800"/>
          </a:xfrm>
          <a:prstGeom prst="ellipse">
            <a:avLst/>
          </a:pr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4"/>
          <p:cNvSpPr txBox="1"/>
          <p:nvPr>
            <p:ph idx="4294967295" type="ctrTitle"/>
          </p:nvPr>
        </p:nvSpPr>
        <p:spPr>
          <a:xfrm>
            <a:off x="625750" y="2419110"/>
            <a:ext cx="1140300" cy="30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400">
                <a:solidFill>
                  <a:srgbClr val="00887A"/>
                </a:solidFill>
              </a:rPr>
              <a:t>Nuclear Power</a:t>
            </a:r>
            <a:endParaRPr sz="1400">
              <a:solidFill>
                <a:srgbClr val="00887A"/>
              </a:solidFill>
            </a:endParaRPr>
          </a:p>
        </p:txBody>
      </p:sp>
      <p:sp>
        <p:nvSpPr>
          <p:cNvPr id="399" name="Google Shape;399;p34"/>
          <p:cNvSpPr txBox="1"/>
          <p:nvPr>
            <p:ph idx="4294967295" type="ctrTitle"/>
          </p:nvPr>
        </p:nvSpPr>
        <p:spPr>
          <a:xfrm>
            <a:off x="2214337" y="2419100"/>
            <a:ext cx="1233000" cy="30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400">
                <a:solidFill>
                  <a:srgbClr val="00887A"/>
                </a:solidFill>
              </a:rPr>
              <a:t>Reforestation</a:t>
            </a:r>
            <a:endParaRPr sz="1400">
              <a:solidFill>
                <a:srgbClr val="00887A"/>
              </a:solidFill>
            </a:endParaRPr>
          </a:p>
        </p:txBody>
      </p:sp>
      <p:sp>
        <p:nvSpPr>
          <p:cNvPr id="400" name="Google Shape;400;p34"/>
          <p:cNvSpPr txBox="1"/>
          <p:nvPr>
            <p:ph idx="4294967295" type="ctrTitle"/>
          </p:nvPr>
        </p:nvSpPr>
        <p:spPr>
          <a:xfrm>
            <a:off x="3895600" y="2419110"/>
            <a:ext cx="1140300" cy="30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400">
                <a:solidFill>
                  <a:srgbClr val="00887A"/>
                </a:solidFill>
              </a:rPr>
              <a:t>Electrical Cars Policy</a:t>
            </a:r>
            <a:endParaRPr sz="1400">
              <a:solidFill>
                <a:srgbClr val="00887A"/>
              </a:solidFill>
            </a:endParaRPr>
          </a:p>
        </p:txBody>
      </p:sp>
      <p:sp>
        <p:nvSpPr>
          <p:cNvPr id="401" name="Google Shape;401;p34"/>
          <p:cNvSpPr txBox="1"/>
          <p:nvPr>
            <p:ph idx="4294967295" type="ctrTitle"/>
          </p:nvPr>
        </p:nvSpPr>
        <p:spPr>
          <a:xfrm>
            <a:off x="5510906" y="2419110"/>
            <a:ext cx="1140300" cy="30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400">
                <a:solidFill>
                  <a:srgbClr val="00887A"/>
                </a:solidFill>
              </a:rPr>
              <a:t>Diet change</a:t>
            </a:r>
            <a:endParaRPr sz="1400">
              <a:solidFill>
                <a:srgbClr val="00887A"/>
              </a:solidFill>
            </a:endParaRPr>
          </a:p>
        </p:txBody>
      </p:sp>
      <p:cxnSp>
        <p:nvCxnSpPr>
          <p:cNvPr id="402" name="Google Shape;402;p34"/>
          <p:cNvCxnSpPr>
            <a:stCxn id="397" idx="4"/>
            <a:endCxn id="398" idx="0"/>
          </p:cNvCxnSpPr>
          <p:nvPr/>
        </p:nvCxnSpPr>
        <p:spPr>
          <a:xfrm flipH="1">
            <a:off x="1196019" y="2192250"/>
            <a:ext cx="4500" cy="226800"/>
          </a:xfrm>
          <a:prstGeom prst="straightConnector1">
            <a:avLst/>
          </a:prstGeom>
          <a:noFill/>
          <a:ln cap="flat" cmpd="sng" w="19050">
            <a:solidFill>
              <a:srgbClr val="434343"/>
            </a:solidFill>
            <a:prstDash val="solid"/>
            <a:round/>
            <a:headEnd len="med" w="med" type="none"/>
            <a:tailEnd len="med" w="med" type="oval"/>
          </a:ln>
        </p:spPr>
      </p:cxnSp>
      <p:cxnSp>
        <p:nvCxnSpPr>
          <p:cNvPr id="403" name="Google Shape;403;p34"/>
          <p:cNvCxnSpPr>
            <a:stCxn id="394" idx="4"/>
            <a:endCxn id="399" idx="0"/>
          </p:cNvCxnSpPr>
          <p:nvPr/>
        </p:nvCxnSpPr>
        <p:spPr>
          <a:xfrm>
            <a:off x="2830781" y="2192250"/>
            <a:ext cx="0" cy="226800"/>
          </a:xfrm>
          <a:prstGeom prst="straightConnector1">
            <a:avLst/>
          </a:prstGeom>
          <a:noFill/>
          <a:ln cap="flat" cmpd="sng" w="19050">
            <a:solidFill>
              <a:srgbClr val="434343"/>
            </a:solidFill>
            <a:prstDash val="solid"/>
            <a:round/>
            <a:headEnd len="med" w="med" type="none"/>
            <a:tailEnd len="med" w="med" type="oval"/>
          </a:ln>
        </p:spPr>
      </p:cxnSp>
      <p:cxnSp>
        <p:nvCxnSpPr>
          <p:cNvPr id="404" name="Google Shape;404;p34"/>
          <p:cNvCxnSpPr>
            <a:stCxn id="396" idx="4"/>
            <a:endCxn id="400" idx="0"/>
          </p:cNvCxnSpPr>
          <p:nvPr/>
        </p:nvCxnSpPr>
        <p:spPr>
          <a:xfrm>
            <a:off x="4460989" y="2192250"/>
            <a:ext cx="4800" cy="226800"/>
          </a:xfrm>
          <a:prstGeom prst="straightConnector1">
            <a:avLst/>
          </a:prstGeom>
          <a:noFill/>
          <a:ln cap="flat" cmpd="sng" w="19050">
            <a:solidFill>
              <a:srgbClr val="434343"/>
            </a:solidFill>
            <a:prstDash val="solid"/>
            <a:round/>
            <a:headEnd len="med" w="med" type="none"/>
            <a:tailEnd len="med" w="med" type="oval"/>
          </a:ln>
        </p:spPr>
      </p:cxnSp>
      <p:cxnSp>
        <p:nvCxnSpPr>
          <p:cNvPr id="405" name="Google Shape;405;p34"/>
          <p:cNvCxnSpPr>
            <a:stCxn id="395" idx="4"/>
            <a:endCxn id="401" idx="0"/>
          </p:cNvCxnSpPr>
          <p:nvPr/>
        </p:nvCxnSpPr>
        <p:spPr>
          <a:xfrm>
            <a:off x="6080985" y="2192250"/>
            <a:ext cx="0" cy="226800"/>
          </a:xfrm>
          <a:prstGeom prst="straightConnector1">
            <a:avLst/>
          </a:prstGeom>
          <a:noFill/>
          <a:ln cap="flat" cmpd="sng" w="19050">
            <a:solidFill>
              <a:srgbClr val="434343"/>
            </a:solidFill>
            <a:prstDash val="solid"/>
            <a:round/>
            <a:headEnd len="med" w="med" type="none"/>
            <a:tailEnd len="med" w="med" type="oval"/>
          </a:ln>
        </p:spPr>
      </p:cxnSp>
      <p:sp>
        <p:nvSpPr>
          <p:cNvPr id="406" name="Google Shape;406;p34"/>
          <p:cNvSpPr/>
          <p:nvPr/>
        </p:nvSpPr>
        <p:spPr>
          <a:xfrm>
            <a:off x="7170273" y="1158450"/>
            <a:ext cx="1033800" cy="1033800"/>
          </a:xfrm>
          <a:prstGeom prst="ellipse">
            <a:avLst/>
          </a:pr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4"/>
          <p:cNvSpPr txBox="1"/>
          <p:nvPr>
            <p:ph idx="4294967295" type="ctrTitle"/>
          </p:nvPr>
        </p:nvSpPr>
        <p:spPr>
          <a:xfrm>
            <a:off x="7117094" y="2419110"/>
            <a:ext cx="1140300" cy="30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400">
                <a:solidFill>
                  <a:srgbClr val="00887A"/>
                </a:solidFill>
              </a:rPr>
              <a:t>Liquid coal</a:t>
            </a:r>
            <a:endParaRPr sz="1400">
              <a:solidFill>
                <a:srgbClr val="00887A"/>
              </a:solidFill>
            </a:endParaRPr>
          </a:p>
        </p:txBody>
      </p:sp>
      <p:cxnSp>
        <p:nvCxnSpPr>
          <p:cNvPr id="408" name="Google Shape;408;p34"/>
          <p:cNvCxnSpPr>
            <a:stCxn id="406" idx="4"/>
            <a:endCxn id="407" idx="0"/>
          </p:cNvCxnSpPr>
          <p:nvPr/>
        </p:nvCxnSpPr>
        <p:spPr>
          <a:xfrm>
            <a:off x="7687173" y="2192250"/>
            <a:ext cx="0" cy="226800"/>
          </a:xfrm>
          <a:prstGeom prst="straightConnector1">
            <a:avLst/>
          </a:prstGeom>
          <a:noFill/>
          <a:ln cap="flat" cmpd="sng" w="19050">
            <a:solidFill>
              <a:srgbClr val="434343"/>
            </a:solidFill>
            <a:prstDash val="solid"/>
            <a:round/>
            <a:headEnd len="med" w="med" type="none"/>
            <a:tailEnd len="med" w="med" type="oval"/>
          </a:ln>
        </p:spPr>
      </p:cxnSp>
      <p:pic>
        <p:nvPicPr>
          <p:cNvPr id="409" name="Google Shape;409;p34"/>
          <p:cNvPicPr preferRelativeResize="0"/>
          <p:nvPr/>
        </p:nvPicPr>
        <p:blipFill>
          <a:blip r:embed="rId3">
            <a:alphaModFix/>
          </a:blip>
          <a:stretch>
            <a:fillRect/>
          </a:stretch>
        </p:blipFill>
        <p:spPr>
          <a:xfrm>
            <a:off x="853750" y="1294375"/>
            <a:ext cx="720550" cy="720550"/>
          </a:xfrm>
          <a:prstGeom prst="rect">
            <a:avLst/>
          </a:prstGeom>
          <a:noFill/>
          <a:ln>
            <a:noFill/>
          </a:ln>
        </p:spPr>
      </p:pic>
      <p:pic>
        <p:nvPicPr>
          <p:cNvPr id="410" name="Google Shape;410;p34"/>
          <p:cNvPicPr preferRelativeResize="0"/>
          <p:nvPr/>
        </p:nvPicPr>
        <p:blipFill>
          <a:blip r:embed="rId4">
            <a:alphaModFix/>
          </a:blip>
          <a:stretch>
            <a:fillRect/>
          </a:stretch>
        </p:blipFill>
        <p:spPr>
          <a:xfrm>
            <a:off x="2470487" y="1335838"/>
            <a:ext cx="720550" cy="720550"/>
          </a:xfrm>
          <a:prstGeom prst="rect">
            <a:avLst/>
          </a:prstGeom>
          <a:noFill/>
          <a:ln>
            <a:noFill/>
          </a:ln>
        </p:spPr>
      </p:pic>
      <p:pic>
        <p:nvPicPr>
          <p:cNvPr id="411" name="Google Shape;411;p34"/>
          <p:cNvPicPr preferRelativeResize="0"/>
          <p:nvPr/>
        </p:nvPicPr>
        <p:blipFill>
          <a:blip r:embed="rId5">
            <a:alphaModFix/>
          </a:blip>
          <a:stretch>
            <a:fillRect/>
          </a:stretch>
        </p:blipFill>
        <p:spPr>
          <a:xfrm>
            <a:off x="4072360" y="1260833"/>
            <a:ext cx="767025" cy="767004"/>
          </a:xfrm>
          <a:prstGeom prst="rect">
            <a:avLst/>
          </a:prstGeom>
          <a:noFill/>
          <a:ln>
            <a:noFill/>
          </a:ln>
        </p:spPr>
      </p:pic>
      <p:pic>
        <p:nvPicPr>
          <p:cNvPr id="412" name="Google Shape;412;p34"/>
          <p:cNvPicPr preferRelativeResize="0"/>
          <p:nvPr/>
        </p:nvPicPr>
        <p:blipFill>
          <a:blip r:embed="rId6">
            <a:alphaModFix/>
          </a:blip>
          <a:stretch>
            <a:fillRect/>
          </a:stretch>
        </p:blipFill>
        <p:spPr>
          <a:xfrm>
            <a:off x="5730950" y="1335863"/>
            <a:ext cx="720550" cy="720525"/>
          </a:xfrm>
          <a:prstGeom prst="rect">
            <a:avLst/>
          </a:prstGeom>
          <a:noFill/>
          <a:ln>
            <a:noFill/>
          </a:ln>
        </p:spPr>
      </p:pic>
      <p:pic>
        <p:nvPicPr>
          <p:cNvPr id="413" name="Google Shape;413;p34"/>
          <p:cNvPicPr preferRelativeResize="0"/>
          <p:nvPr/>
        </p:nvPicPr>
        <p:blipFill>
          <a:blip r:embed="rId7">
            <a:alphaModFix/>
          </a:blip>
          <a:stretch>
            <a:fillRect/>
          </a:stretch>
        </p:blipFill>
        <p:spPr>
          <a:xfrm>
            <a:off x="7322575" y="1335882"/>
            <a:ext cx="720550" cy="720506"/>
          </a:xfrm>
          <a:prstGeom prst="rect">
            <a:avLst/>
          </a:prstGeom>
          <a:noFill/>
          <a:ln>
            <a:noFill/>
          </a:ln>
        </p:spPr>
      </p:pic>
      <p:pic>
        <p:nvPicPr>
          <p:cNvPr id="414" name="Google Shape;414;p34"/>
          <p:cNvPicPr preferRelativeResize="0"/>
          <p:nvPr/>
        </p:nvPicPr>
        <p:blipFill>
          <a:blip r:embed="rId8">
            <a:alphaModFix/>
          </a:blip>
          <a:stretch>
            <a:fillRect/>
          </a:stretch>
        </p:blipFill>
        <p:spPr>
          <a:xfrm>
            <a:off x="757050" y="3228373"/>
            <a:ext cx="843400" cy="843400"/>
          </a:xfrm>
          <a:prstGeom prst="rect">
            <a:avLst/>
          </a:prstGeom>
          <a:noFill/>
          <a:ln>
            <a:noFill/>
          </a:ln>
        </p:spPr>
      </p:pic>
      <p:pic>
        <p:nvPicPr>
          <p:cNvPr id="415" name="Google Shape;415;p34"/>
          <p:cNvPicPr preferRelativeResize="0"/>
          <p:nvPr/>
        </p:nvPicPr>
        <p:blipFill>
          <a:blip r:embed="rId9">
            <a:alphaModFix/>
          </a:blip>
          <a:stretch>
            <a:fillRect/>
          </a:stretch>
        </p:blipFill>
        <p:spPr>
          <a:xfrm>
            <a:off x="2447313" y="3266563"/>
            <a:ext cx="767025" cy="767025"/>
          </a:xfrm>
          <a:prstGeom prst="rect">
            <a:avLst/>
          </a:prstGeom>
          <a:noFill/>
          <a:ln>
            <a:noFill/>
          </a:ln>
        </p:spPr>
      </p:pic>
      <p:pic>
        <p:nvPicPr>
          <p:cNvPr id="416" name="Google Shape;416;p34"/>
          <p:cNvPicPr preferRelativeResize="0"/>
          <p:nvPr/>
        </p:nvPicPr>
        <p:blipFill>
          <a:blip r:embed="rId10">
            <a:alphaModFix/>
          </a:blip>
          <a:stretch>
            <a:fillRect/>
          </a:stretch>
        </p:blipFill>
        <p:spPr>
          <a:xfrm>
            <a:off x="4052800" y="3266575"/>
            <a:ext cx="767000" cy="767000"/>
          </a:xfrm>
          <a:prstGeom prst="rect">
            <a:avLst/>
          </a:prstGeom>
          <a:noFill/>
          <a:ln>
            <a:noFill/>
          </a:ln>
        </p:spPr>
      </p:pic>
      <p:pic>
        <p:nvPicPr>
          <p:cNvPr id="417" name="Google Shape;417;p34"/>
          <p:cNvPicPr preferRelativeResize="0"/>
          <p:nvPr/>
        </p:nvPicPr>
        <p:blipFill>
          <a:blip r:embed="rId11">
            <a:alphaModFix/>
          </a:blip>
          <a:stretch>
            <a:fillRect/>
          </a:stretch>
        </p:blipFill>
        <p:spPr>
          <a:xfrm>
            <a:off x="5632806" y="3228375"/>
            <a:ext cx="843400" cy="843400"/>
          </a:xfrm>
          <a:prstGeom prst="rect">
            <a:avLst/>
          </a:prstGeom>
          <a:noFill/>
          <a:ln>
            <a:noFill/>
          </a:ln>
        </p:spPr>
      </p:pic>
      <p:pic>
        <p:nvPicPr>
          <p:cNvPr id="418" name="Google Shape;418;p34"/>
          <p:cNvPicPr preferRelativeResize="0"/>
          <p:nvPr/>
        </p:nvPicPr>
        <p:blipFill>
          <a:blip r:embed="rId12">
            <a:alphaModFix/>
          </a:blip>
          <a:stretch>
            <a:fillRect/>
          </a:stretch>
        </p:blipFill>
        <p:spPr>
          <a:xfrm>
            <a:off x="7229925" y="3192750"/>
            <a:ext cx="914650" cy="914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22" name="Shape 422"/>
        <p:cNvGrpSpPr/>
        <p:nvPr/>
      </p:nvGrpSpPr>
      <p:grpSpPr>
        <a:xfrm>
          <a:off x="0" y="0"/>
          <a:ext cx="0" cy="0"/>
          <a:chOff x="0" y="0"/>
          <a:chExt cx="0" cy="0"/>
        </a:xfrm>
      </p:grpSpPr>
      <p:sp>
        <p:nvSpPr>
          <p:cNvPr id="423" name="Google Shape;423;p35"/>
          <p:cNvSpPr txBox="1"/>
          <p:nvPr>
            <p:ph type="ctrTitle"/>
          </p:nvPr>
        </p:nvSpPr>
        <p:spPr>
          <a:xfrm>
            <a:off x="111325" y="2594757"/>
            <a:ext cx="9032700" cy="40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President model</a:t>
            </a:r>
            <a:endParaRPr/>
          </a:p>
        </p:txBody>
      </p:sp>
      <p:sp>
        <p:nvSpPr>
          <p:cNvPr id="424" name="Google Shape;424;p35"/>
          <p:cNvSpPr/>
          <p:nvPr/>
        </p:nvSpPr>
        <p:spPr>
          <a:xfrm>
            <a:off x="991600" y="2682350"/>
            <a:ext cx="90675" cy="89225"/>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5"/>
          <p:cNvSpPr/>
          <p:nvPr/>
        </p:nvSpPr>
        <p:spPr>
          <a:xfrm>
            <a:off x="663225" y="3021200"/>
            <a:ext cx="54425" cy="55875"/>
          </a:xfrm>
          <a:custGeom>
            <a:rect b="b" l="l" r="r" t="t"/>
            <a:pathLst>
              <a:path extrusionOk="0" h="2235" w="2177">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5"/>
          <p:cNvSpPr/>
          <p:nvPr/>
        </p:nvSpPr>
        <p:spPr>
          <a:xfrm>
            <a:off x="7622000" y="3511000"/>
            <a:ext cx="90675" cy="89225"/>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5"/>
          <p:cNvSpPr/>
          <p:nvPr/>
        </p:nvSpPr>
        <p:spPr>
          <a:xfrm>
            <a:off x="8014325" y="3175150"/>
            <a:ext cx="54425" cy="55875"/>
          </a:xfrm>
          <a:custGeom>
            <a:rect b="b" l="l" r="r" t="t"/>
            <a:pathLst>
              <a:path extrusionOk="0" h="2235" w="2177">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5"/>
          <p:cNvSpPr/>
          <p:nvPr/>
        </p:nvSpPr>
        <p:spPr>
          <a:xfrm>
            <a:off x="8247050" y="4346473"/>
            <a:ext cx="180597" cy="177727"/>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5"/>
          <p:cNvSpPr/>
          <p:nvPr/>
        </p:nvSpPr>
        <p:spPr>
          <a:xfrm>
            <a:off x="8656300" y="4524200"/>
            <a:ext cx="54425" cy="55875"/>
          </a:xfrm>
          <a:custGeom>
            <a:rect b="b" l="l" r="r" t="t"/>
            <a:pathLst>
              <a:path extrusionOk="0" h="2235" w="2177">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5"/>
          <p:cNvSpPr/>
          <p:nvPr/>
        </p:nvSpPr>
        <p:spPr>
          <a:xfrm>
            <a:off x="7712675" y="4050513"/>
            <a:ext cx="411275" cy="404698"/>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5"/>
          <p:cNvSpPr/>
          <p:nvPr/>
        </p:nvSpPr>
        <p:spPr>
          <a:xfrm>
            <a:off x="-107325" y="3093138"/>
            <a:ext cx="460828" cy="453504"/>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5"/>
          <p:cNvSpPr/>
          <p:nvPr/>
        </p:nvSpPr>
        <p:spPr>
          <a:xfrm>
            <a:off x="484800" y="3291950"/>
            <a:ext cx="54425" cy="55875"/>
          </a:xfrm>
          <a:custGeom>
            <a:rect b="b" l="l" r="r" t="t"/>
            <a:pathLst>
              <a:path extrusionOk="0" h="2235" w="2177">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5"/>
          <p:cNvSpPr/>
          <p:nvPr/>
        </p:nvSpPr>
        <p:spPr>
          <a:xfrm>
            <a:off x="353500" y="3347828"/>
            <a:ext cx="180597" cy="177701"/>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37" name="Shape 437"/>
        <p:cNvGrpSpPr/>
        <p:nvPr/>
      </p:nvGrpSpPr>
      <p:grpSpPr>
        <a:xfrm>
          <a:off x="0" y="0"/>
          <a:ext cx="0" cy="0"/>
          <a:chOff x="0" y="0"/>
          <a:chExt cx="0" cy="0"/>
        </a:xfrm>
      </p:grpSpPr>
      <p:sp>
        <p:nvSpPr>
          <p:cNvPr id="438" name="Google Shape;438;p36"/>
          <p:cNvSpPr txBox="1"/>
          <p:nvPr>
            <p:ph idx="6" type="ctrTitle"/>
          </p:nvPr>
        </p:nvSpPr>
        <p:spPr>
          <a:xfrm>
            <a:off x="55650" y="464882"/>
            <a:ext cx="9032700" cy="40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President Model</a:t>
            </a:r>
            <a:endParaRPr>
              <a:solidFill>
                <a:srgbClr val="00887A"/>
              </a:solidFill>
            </a:endParaRPr>
          </a:p>
        </p:txBody>
      </p:sp>
      <p:pic>
        <p:nvPicPr>
          <p:cNvPr id="439" name="Google Shape;439;p36"/>
          <p:cNvPicPr preferRelativeResize="0"/>
          <p:nvPr/>
        </p:nvPicPr>
        <p:blipFill>
          <a:blip r:embed="rId3">
            <a:alphaModFix/>
          </a:blip>
          <a:stretch>
            <a:fillRect/>
          </a:stretch>
        </p:blipFill>
        <p:spPr>
          <a:xfrm>
            <a:off x="1903425" y="964132"/>
            <a:ext cx="5337152" cy="396911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43" name="Shape 443"/>
        <p:cNvGrpSpPr/>
        <p:nvPr/>
      </p:nvGrpSpPr>
      <p:grpSpPr>
        <a:xfrm>
          <a:off x="0" y="0"/>
          <a:ext cx="0" cy="0"/>
          <a:chOff x="0" y="0"/>
          <a:chExt cx="0" cy="0"/>
        </a:xfrm>
      </p:grpSpPr>
      <p:sp>
        <p:nvSpPr>
          <p:cNvPr id="444" name="Google Shape;444;p37"/>
          <p:cNvSpPr txBox="1"/>
          <p:nvPr>
            <p:ph idx="6" type="ctrTitle"/>
          </p:nvPr>
        </p:nvSpPr>
        <p:spPr>
          <a:xfrm>
            <a:off x="55650" y="464882"/>
            <a:ext cx="9032700" cy="40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President Model</a:t>
            </a:r>
            <a:endParaRPr>
              <a:solidFill>
                <a:srgbClr val="00887A"/>
              </a:solidFill>
            </a:endParaRPr>
          </a:p>
        </p:txBody>
      </p:sp>
      <p:sp>
        <p:nvSpPr>
          <p:cNvPr id="445" name="Google Shape;445;p37"/>
          <p:cNvSpPr/>
          <p:nvPr/>
        </p:nvSpPr>
        <p:spPr>
          <a:xfrm>
            <a:off x="674225" y="1926438"/>
            <a:ext cx="1358100" cy="74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Anaheim"/>
                <a:ea typeface="Anaheim"/>
                <a:cs typeface="Anaheim"/>
                <a:sym typeface="Anaheim"/>
              </a:rPr>
              <a:t>Create </a:t>
            </a:r>
            <a:r>
              <a:rPr lang="es">
                <a:latin typeface="Anaheim"/>
                <a:ea typeface="Anaheim"/>
                <a:cs typeface="Anaheim"/>
                <a:sym typeface="Anaheim"/>
              </a:rPr>
              <a:t>environment</a:t>
            </a:r>
            <a:r>
              <a:rPr lang="es">
                <a:latin typeface="Anaheim"/>
                <a:ea typeface="Anaheim"/>
                <a:cs typeface="Anaheim"/>
                <a:sym typeface="Anaheim"/>
              </a:rPr>
              <a:t> (Q-table)</a:t>
            </a:r>
            <a:endParaRPr>
              <a:latin typeface="Anaheim"/>
              <a:ea typeface="Anaheim"/>
              <a:cs typeface="Anaheim"/>
              <a:sym typeface="Anaheim"/>
            </a:endParaRPr>
          </a:p>
        </p:txBody>
      </p:sp>
      <p:sp>
        <p:nvSpPr>
          <p:cNvPr id="446" name="Google Shape;446;p37"/>
          <p:cNvSpPr/>
          <p:nvPr/>
        </p:nvSpPr>
        <p:spPr>
          <a:xfrm>
            <a:off x="6908925" y="1926438"/>
            <a:ext cx="1358100" cy="74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Anaheim"/>
                <a:ea typeface="Anaheim"/>
                <a:cs typeface="Anaheim"/>
                <a:sym typeface="Anaheim"/>
              </a:rPr>
              <a:t>Update </a:t>
            </a:r>
            <a:r>
              <a:rPr lang="es">
                <a:latin typeface="Anaheim"/>
                <a:ea typeface="Anaheim"/>
                <a:cs typeface="Anaheim"/>
                <a:sym typeface="Anaheim"/>
              </a:rPr>
              <a:t>environment</a:t>
            </a:r>
            <a:r>
              <a:rPr lang="es">
                <a:latin typeface="Anaheim"/>
                <a:ea typeface="Anaheim"/>
                <a:cs typeface="Anaheim"/>
                <a:sym typeface="Anaheim"/>
              </a:rPr>
              <a:t> (Q-table)</a:t>
            </a:r>
            <a:endParaRPr>
              <a:latin typeface="Anaheim"/>
              <a:ea typeface="Anaheim"/>
              <a:cs typeface="Anaheim"/>
              <a:sym typeface="Anaheim"/>
            </a:endParaRPr>
          </a:p>
        </p:txBody>
      </p:sp>
      <p:cxnSp>
        <p:nvCxnSpPr>
          <p:cNvPr id="447" name="Google Shape;447;p37"/>
          <p:cNvCxnSpPr>
            <a:stCxn id="446" idx="3"/>
            <a:endCxn id="445" idx="1"/>
          </p:cNvCxnSpPr>
          <p:nvPr/>
        </p:nvCxnSpPr>
        <p:spPr>
          <a:xfrm flipH="1">
            <a:off x="674325" y="2297238"/>
            <a:ext cx="7592700" cy="600"/>
          </a:xfrm>
          <a:prstGeom prst="bentConnector5">
            <a:avLst>
              <a:gd fmla="val -3136" name="adj1"/>
              <a:gd fmla="val -101487500" name="adj2"/>
              <a:gd fmla="val 103138" name="adj3"/>
            </a:avLst>
          </a:prstGeom>
          <a:noFill/>
          <a:ln cap="flat" cmpd="sng" w="28575">
            <a:solidFill>
              <a:schemeClr val="dk2"/>
            </a:solidFill>
            <a:prstDash val="solid"/>
            <a:round/>
            <a:headEnd len="med" w="med" type="none"/>
            <a:tailEnd len="med" w="med" type="none"/>
          </a:ln>
        </p:spPr>
      </p:cxnSp>
      <p:cxnSp>
        <p:nvCxnSpPr>
          <p:cNvPr id="448" name="Google Shape;448;p37"/>
          <p:cNvCxnSpPr>
            <a:stCxn id="445" idx="3"/>
            <a:endCxn id="446" idx="1"/>
          </p:cNvCxnSpPr>
          <p:nvPr/>
        </p:nvCxnSpPr>
        <p:spPr>
          <a:xfrm>
            <a:off x="2032325" y="2297238"/>
            <a:ext cx="4876500" cy="600"/>
          </a:xfrm>
          <a:prstGeom prst="bentConnector3">
            <a:avLst>
              <a:gd fmla="val 50001" name="adj1"/>
            </a:avLst>
          </a:prstGeom>
          <a:noFill/>
          <a:ln cap="flat" cmpd="sng" w="28575">
            <a:solidFill>
              <a:schemeClr val="dk2"/>
            </a:solidFill>
            <a:prstDash val="solid"/>
            <a:round/>
            <a:headEnd len="med" w="med" type="none"/>
            <a:tailEnd len="med" w="med" type="none"/>
          </a:ln>
        </p:spPr>
      </p:cxnSp>
      <p:sp>
        <p:nvSpPr>
          <p:cNvPr id="449" name="Google Shape;449;p37"/>
          <p:cNvSpPr/>
          <p:nvPr/>
        </p:nvSpPr>
        <p:spPr>
          <a:xfrm>
            <a:off x="2232900" y="1926438"/>
            <a:ext cx="1358100" cy="74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Anaheim"/>
                <a:ea typeface="Anaheim"/>
                <a:cs typeface="Anaheim"/>
                <a:sym typeface="Anaheim"/>
              </a:rPr>
              <a:t>Choose the solution </a:t>
            </a:r>
            <a:endParaRPr>
              <a:latin typeface="Anaheim"/>
              <a:ea typeface="Anaheim"/>
              <a:cs typeface="Anaheim"/>
              <a:sym typeface="Anaheim"/>
            </a:endParaRPr>
          </a:p>
        </p:txBody>
      </p:sp>
      <p:sp>
        <p:nvSpPr>
          <p:cNvPr id="450" name="Google Shape;450;p37"/>
          <p:cNvSpPr/>
          <p:nvPr/>
        </p:nvSpPr>
        <p:spPr>
          <a:xfrm>
            <a:off x="3791575" y="1926438"/>
            <a:ext cx="1358100" cy="74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Anaheim"/>
                <a:ea typeface="Anaheim"/>
                <a:cs typeface="Anaheim"/>
                <a:sym typeface="Anaheim"/>
              </a:rPr>
              <a:t>Perform the action using impact table</a:t>
            </a:r>
            <a:endParaRPr>
              <a:latin typeface="Anaheim"/>
              <a:ea typeface="Anaheim"/>
              <a:cs typeface="Anaheim"/>
              <a:sym typeface="Anaheim"/>
            </a:endParaRPr>
          </a:p>
        </p:txBody>
      </p:sp>
      <p:sp>
        <p:nvSpPr>
          <p:cNvPr id="451" name="Google Shape;451;p37"/>
          <p:cNvSpPr/>
          <p:nvPr/>
        </p:nvSpPr>
        <p:spPr>
          <a:xfrm>
            <a:off x="5350250" y="1926438"/>
            <a:ext cx="1358100" cy="74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Anaheim"/>
                <a:ea typeface="Anaheim"/>
                <a:cs typeface="Anaheim"/>
                <a:sym typeface="Anaheim"/>
              </a:rPr>
              <a:t>Measure</a:t>
            </a:r>
            <a:r>
              <a:rPr lang="es">
                <a:latin typeface="Anaheim"/>
                <a:ea typeface="Anaheim"/>
                <a:cs typeface="Anaheim"/>
                <a:sym typeface="Anaheim"/>
              </a:rPr>
              <a:t> </a:t>
            </a:r>
            <a:r>
              <a:rPr lang="es">
                <a:latin typeface="Anaheim"/>
                <a:ea typeface="Anaheim"/>
                <a:cs typeface="Anaheim"/>
                <a:sym typeface="Anaheim"/>
              </a:rPr>
              <a:t>current</a:t>
            </a:r>
            <a:r>
              <a:rPr lang="es">
                <a:latin typeface="Anaheim"/>
                <a:ea typeface="Anaheim"/>
                <a:cs typeface="Anaheim"/>
                <a:sym typeface="Anaheim"/>
              </a:rPr>
              <a:t> capacity (using Dynamic Model)</a:t>
            </a:r>
            <a:endParaRPr>
              <a:latin typeface="Anaheim"/>
              <a:ea typeface="Anaheim"/>
              <a:cs typeface="Anaheim"/>
              <a:sym typeface="Anaheim"/>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55" name="Shape 455"/>
        <p:cNvGrpSpPr/>
        <p:nvPr/>
      </p:nvGrpSpPr>
      <p:grpSpPr>
        <a:xfrm>
          <a:off x="0" y="0"/>
          <a:ext cx="0" cy="0"/>
          <a:chOff x="0" y="0"/>
          <a:chExt cx="0" cy="0"/>
        </a:xfrm>
      </p:grpSpPr>
      <p:sp>
        <p:nvSpPr>
          <p:cNvPr id="456" name="Google Shape;456;p38"/>
          <p:cNvSpPr txBox="1"/>
          <p:nvPr>
            <p:ph idx="6" type="ctrTitle"/>
          </p:nvPr>
        </p:nvSpPr>
        <p:spPr>
          <a:xfrm>
            <a:off x="55650" y="464882"/>
            <a:ext cx="9032700" cy="40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Results</a:t>
            </a:r>
            <a:endParaRPr>
              <a:solidFill>
                <a:srgbClr val="00887A"/>
              </a:solidFill>
            </a:endParaRPr>
          </a:p>
        </p:txBody>
      </p:sp>
      <p:sp>
        <p:nvSpPr>
          <p:cNvPr id="457" name="Google Shape;457;p38"/>
          <p:cNvSpPr/>
          <p:nvPr/>
        </p:nvSpPr>
        <p:spPr>
          <a:xfrm>
            <a:off x="797913" y="3057263"/>
            <a:ext cx="1773600" cy="772200"/>
          </a:xfrm>
          <a:prstGeom prst="rect">
            <a:avLst/>
          </a:prstGeom>
          <a:solidFill>
            <a:srgbClr val="D3E3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00887A"/>
                </a:solidFill>
                <a:latin typeface="Anton"/>
                <a:ea typeface="Anton"/>
                <a:cs typeface="Anton"/>
                <a:sym typeface="Anton"/>
              </a:rPr>
              <a:t>12.30 billions</a:t>
            </a:r>
            <a:r>
              <a:rPr lang="es">
                <a:solidFill>
                  <a:srgbClr val="00887A"/>
                </a:solidFill>
                <a:latin typeface="Anton"/>
                <a:ea typeface="Anton"/>
                <a:cs typeface="Anton"/>
                <a:sym typeface="Anton"/>
              </a:rPr>
              <a:t>         </a:t>
            </a:r>
            <a:endParaRPr>
              <a:solidFill>
                <a:srgbClr val="00887A"/>
              </a:solidFill>
              <a:latin typeface="Anton"/>
              <a:ea typeface="Anton"/>
              <a:cs typeface="Anton"/>
              <a:sym typeface="Anton"/>
            </a:endParaRPr>
          </a:p>
        </p:txBody>
      </p:sp>
      <p:sp>
        <p:nvSpPr>
          <p:cNvPr id="458" name="Google Shape;458;p38"/>
          <p:cNvSpPr/>
          <p:nvPr/>
        </p:nvSpPr>
        <p:spPr>
          <a:xfrm>
            <a:off x="2759988" y="3057263"/>
            <a:ext cx="1773600" cy="772200"/>
          </a:xfrm>
          <a:prstGeom prst="rect">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latin typeface="Anton"/>
                <a:ea typeface="Anton"/>
                <a:cs typeface="Anton"/>
                <a:sym typeface="Anton"/>
              </a:rPr>
              <a:t>13.14 billions</a:t>
            </a:r>
            <a:r>
              <a:rPr lang="es">
                <a:solidFill>
                  <a:srgbClr val="F3F3F3"/>
                </a:solidFill>
                <a:latin typeface="Anton"/>
                <a:ea typeface="Anton"/>
                <a:cs typeface="Anton"/>
                <a:sym typeface="Anton"/>
              </a:rPr>
              <a:t>         </a:t>
            </a:r>
            <a:endParaRPr>
              <a:solidFill>
                <a:srgbClr val="F3F3F3"/>
              </a:solidFill>
              <a:latin typeface="Anton"/>
              <a:ea typeface="Anton"/>
              <a:cs typeface="Anton"/>
              <a:sym typeface="Anton"/>
            </a:endParaRPr>
          </a:p>
        </p:txBody>
      </p:sp>
      <p:sp>
        <p:nvSpPr>
          <p:cNvPr id="459" name="Google Shape;459;p38"/>
          <p:cNvSpPr/>
          <p:nvPr/>
        </p:nvSpPr>
        <p:spPr>
          <a:xfrm>
            <a:off x="1878300" y="1314038"/>
            <a:ext cx="5387400" cy="1384200"/>
          </a:xfrm>
          <a:prstGeom prst="rect">
            <a:avLst/>
          </a:prstGeom>
          <a:solidFill>
            <a:srgbClr val="77A6F7"/>
          </a:solidFill>
          <a:ln cap="flat" cmpd="sng" w="19050">
            <a:solidFill>
              <a:srgbClr val="77A6F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3600">
                <a:solidFill>
                  <a:srgbClr val="F3F3F3"/>
                </a:solidFill>
                <a:latin typeface="Anton"/>
                <a:ea typeface="Anton"/>
                <a:cs typeface="Anton"/>
                <a:sym typeface="Anton"/>
              </a:rPr>
              <a:t>13 billions </a:t>
            </a:r>
            <a:r>
              <a:rPr b="1" lang="es" sz="3600">
                <a:solidFill>
                  <a:srgbClr val="F3F3F3"/>
                </a:solidFill>
                <a:latin typeface="Anton"/>
                <a:ea typeface="Anton"/>
                <a:cs typeface="Anton"/>
                <a:sym typeface="Anton"/>
              </a:rPr>
              <a:t>         </a:t>
            </a:r>
            <a:endParaRPr b="1" sz="3600">
              <a:solidFill>
                <a:srgbClr val="F3F3F3"/>
              </a:solidFill>
              <a:latin typeface="Anton"/>
              <a:ea typeface="Anton"/>
              <a:cs typeface="Anton"/>
              <a:sym typeface="Anton"/>
            </a:endParaRPr>
          </a:p>
        </p:txBody>
      </p:sp>
      <p:sp>
        <p:nvSpPr>
          <p:cNvPr id="460" name="Google Shape;460;p38"/>
          <p:cNvSpPr/>
          <p:nvPr/>
        </p:nvSpPr>
        <p:spPr>
          <a:xfrm>
            <a:off x="4666238" y="3057263"/>
            <a:ext cx="1773600" cy="772200"/>
          </a:xfrm>
          <a:prstGeom prst="rect">
            <a:avLst/>
          </a:prstGeom>
          <a:solidFill>
            <a:srgbClr val="D3E3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00887A"/>
                </a:solidFill>
                <a:latin typeface="Anton"/>
                <a:ea typeface="Anton"/>
                <a:cs typeface="Anton"/>
                <a:sym typeface="Anton"/>
              </a:rPr>
              <a:t>12.76 billions         </a:t>
            </a:r>
            <a:endParaRPr>
              <a:solidFill>
                <a:srgbClr val="00887A"/>
              </a:solidFill>
              <a:latin typeface="Anton"/>
              <a:ea typeface="Anton"/>
              <a:cs typeface="Anton"/>
              <a:sym typeface="Anton"/>
            </a:endParaRPr>
          </a:p>
        </p:txBody>
      </p:sp>
      <p:sp>
        <p:nvSpPr>
          <p:cNvPr id="461" name="Google Shape;461;p38"/>
          <p:cNvSpPr/>
          <p:nvPr/>
        </p:nvSpPr>
        <p:spPr>
          <a:xfrm>
            <a:off x="6572488" y="3057263"/>
            <a:ext cx="1773600" cy="772200"/>
          </a:xfrm>
          <a:prstGeom prst="rect">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3F3F3"/>
                </a:solidFill>
                <a:latin typeface="Anton"/>
                <a:ea typeface="Anton"/>
                <a:cs typeface="Anton"/>
                <a:sym typeface="Anton"/>
              </a:rPr>
              <a:t>13.54 billions         </a:t>
            </a:r>
            <a:endParaRPr>
              <a:solidFill>
                <a:srgbClr val="F3F3F3"/>
              </a:solidFill>
              <a:latin typeface="Anton"/>
              <a:ea typeface="Anton"/>
              <a:cs typeface="Anton"/>
              <a:sym typeface="Anton"/>
            </a:endParaRPr>
          </a:p>
        </p:txBody>
      </p:sp>
      <p:sp>
        <p:nvSpPr>
          <p:cNvPr id="462" name="Google Shape;462;p38"/>
          <p:cNvSpPr txBox="1"/>
          <p:nvPr/>
        </p:nvSpPr>
        <p:spPr>
          <a:xfrm>
            <a:off x="906675" y="3579575"/>
            <a:ext cx="1556100" cy="249900"/>
          </a:xfrm>
          <a:prstGeom prst="rect">
            <a:avLst/>
          </a:prstGeom>
          <a:no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rPr lang="es">
                <a:solidFill>
                  <a:srgbClr val="00887A"/>
                </a:solidFill>
                <a:latin typeface="Anaheim"/>
                <a:ea typeface="Anaheim"/>
                <a:cs typeface="Anaheim"/>
                <a:sym typeface="Anaheim"/>
              </a:rPr>
              <a:t>+63%</a:t>
            </a:r>
            <a:endParaRPr>
              <a:solidFill>
                <a:srgbClr val="00887A"/>
              </a:solidFill>
              <a:latin typeface="Anaheim"/>
              <a:ea typeface="Anaheim"/>
              <a:cs typeface="Anaheim"/>
              <a:sym typeface="Anaheim"/>
            </a:endParaRPr>
          </a:p>
        </p:txBody>
      </p:sp>
      <p:sp>
        <p:nvSpPr>
          <p:cNvPr id="463" name="Google Shape;463;p38"/>
          <p:cNvSpPr txBox="1"/>
          <p:nvPr/>
        </p:nvSpPr>
        <p:spPr>
          <a:xfrm>
            <a:off x="4775000" y="3579575"/>
            <a:ext cx="1556100" cy="249900"/>
          </a:xfrm>
          <a:prstGeom prst="rect">
            <a:avLst/>
          </a:prstGeom>
          <a:no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rPr lang="es">
                <a:solidFill>
                  <a:srgbClr val="00887A"/>
                </a:solidFill>
                <a:latin typeface="Anaheim"/>
                <a:ea typeface="Anaheim"/>
                <a:cs typeface="Anaheim"/>
                <a:sym typeface="Anaheim"/>
              </a:rPr>
              <a:t>+68%</a:t>
            </a:r>
            <a:endParaRPr>
              <a:solidFill>
                <a:srgbClr val="00887A"/>
              </a:solidFill>
              <a:latin typeface="Anaheim"/>
              <a:ea typeface="Anaheim"/>
              <a:cs typeface="Anaheim"/>
              <a:sym typeface="Anaheim"/>
            </a:endParaRPr>
          </a:p>
        </p:txBody>
      </p:sp>
      <p:sp>
        <p:nvSpPr>
          <p:cNvPr id="464" name="Google Shape;464;p38"/>
          <p:cNvSpPr txBox="1"/>
          <p:nvPr/>
        </p:nvSpPr>
        <p:spPr>
          <a:xfrm>
            <a:off x="2895213" y="3579575"/>
            <a:ext cx="1556100" cy="249900"/>
          </a:xfrm>
          <a:prstGeom prst="rect">
            <a:avLst/>
          </a:prstGeom>
          <a:no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rPr lang="es">
                <a:solidFill>
                  <a:srgbClr val="00887A"/>
                </a:solidFill>
                <a:latin typeface="Anaheim"/>
                <a:ea typeface="Anaheim"/>
                <a:cs typeface="Anaheim"/>
                <a:sym typeface="Anaheim"/>
              </a:rPr>
              <a:t>+73%</a:t>
            </a:r>
            <a:endParaRPr>
              <a:solidFill>
                <a:srgbClr val="00887A"/>
              </a:solidFill>
              <a:latin typeface="Anaheim"/>
              <a:ea typeface="Anaheim"/>
              <a:cs typeface="Anaheim"/>
              <a:sym typeface="Anaheim"/>
            </a:endParaRPr>
          </a:p>
        </p:txBody>
      </p:sp>
      <p:sp>
        <p:nvSpPr>
          <p:cNvPr id="465" name="Google Shape;465;p38"/>
          <p:cNvSpPr txBox="1"/>
          <p:nvPr/>
        </p:nvSpPr>
        <p:spPr>
          <a:xfrm>
            <a:off x="6681238" y="3579575"/>
            <a:ext cx="1556100" cy="249900"/>
          </a:xfrm>
          <a:prstGeom prst="rect">
            <a:avLst/>
          </a:prstGeom>
          <a:no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rPr lang="es">
                <a:solidFill>
                  <a:srgbClr val="00887A"/>
                </a:solidFill>
                <a:latin typeface="Anaheim"/>
                <a:ea typeface="Anaheim"/>
                <a:cs typeface="Anaheim"/>
                <a:sym typeface="Anaheim"/>
              </a:rPr>
              <a:t>+78%</a:t>
            </a:r>
            <a:endParaRPr>
              <a:solidFill>
                <a:srgbClr val="00887A"/>
              </a:solidFill>
              <a:latin typeface="Anaheim"/>
              <a:ea typeface="Anaheim"/>
              <a:cs typeface="Anaheim"/>
              <a:sym typeface="Anaheim"/>
            </a:endParaRPr>
          </a:p>
        </p:txBody>
      </p:sp>
      <p:sp>
        <p:nvSpPr>
          <p:cNvPr id="466" name="Google Shape;466;p38"/>
          <p:cNvSpPr txBox="1"/>
          <p:nvPr/>
        </p:nvSpPr>
        <p:spPr>
          <a:xfrm>
            <a:off x="3685202" y="2288900"/>
            <a:ext cx="1773600" cy="249900"/>
          </a:xfrm>
          <a:prstGeom prst="rect">
            <a:avLst/>
          </a:prstGeom>
          <a:no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rPr b="1" lang="es" sz="2400">
                <a:solidFill>
                  <a:srgbClr val="00887A"/>
                </a:solidFill>
                <a:latin typeface="Anaheim"/>
                <a:ea typeface="Anaheim"/>
                <a:cs typeface="Anaheim"/>
                <a:sym typeface="Anaheim"/>
              </a:rPr>
              <a:t>+</a:t>
            </a:r>
            <a:r>
              <a:rPr b="1" lang="es" sz="2400">
                <a:solidFill>
                  <a:srgbClr val="00887A"/>
                </a:solidFill>
                <a:latin typeface="Anaheim"/>
                <a:ea typeface="Anaheim"/>
                <a:cs typeface="Anaheim"/>
                <a:sym typeface="Anaheim"/>
              </a:rPr>
              <a:t>70%</a:t>
            </a:r>
            <a:endParaRPr b="1" sz="2400">
              <a:solidFill>
                <a:srgbClr val="00887A"/>
              </a:solidFill>
              <a:latin typeface="Anaheim"/>
              <a:ea typeface="Anaheim"/>
              <a:cs typeface="Anaheim"/>
              <a:sym typeface="Anahei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000"/>
                                        <p:tgtEl>
                                          <p:spTgt spid="459"/>
                                        </p:tgtEl>
                                      </p:cBhvr>
                                    </p:animEffect>
                                  </p:childTnLst>
                                </p:cTn>
                              </p:par>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000"/>
                                        <p:tgtEl>
                                          <p:spTgt spid="4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39"/>
          <p:cNvSpPr txBox="1"/>
          <p:nvPr>
            <p:ph type="ctrTitle"/>
          </p:nvPr>
        </p:nvSpPr>
        <p:spPr>
          <a:xfrm>
            <a:off x="5106450" y="1834275"/>
            <a:ext cx="3616800" cy="1782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Questions?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40"/>
          <p:cNvSpPr txBox="1"/>
          <p:nvPr>
            <p:ph type="ctrTitle"/>
          </p:nvPr>
        </p:nvSpPr>
        <p:spPr>
          <a:xfrm>
            <a:off x="5106450" y="1834275"/>
            <a:ext cx="3616800" cy="1782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1" name="Shape 81"/>
        <p:cNvGrpSpPr/>
        <p:nvPr/>
      </p:nvGrpSpPr>
      <p:grpSpPr>
        <a:xfrm>
          <a:off x="0" y="0"/>
          <a:ext cx="0" cy="0"/>
          <a:chOff x="0" y="0"/>
          <a:chExt cx="0" cy="0"/>
        </a:xfrm>
      </p:grpSpPr>
      <p:sp>
        <p:nvSpPr>
          <p:cNvPr id="82" name="Google Shape;82;p14"/>
          <p:cNvSpPr txBox="1"/>
          <p:nvPr>
            <p:ph idx="6" type="ctrTitle"/>
          </p:nvPr>
        </p:nvSpPr>
        <p:spPr>
          <a:xfrm>
            <a:off x="55650" y="464882"/>
            <a:ext cx="9032700" cy="40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00887A"/>
                </a:solidFill>
              </a:rPr>
              <a:t>World Population</a:t>
            </a:r>
            <a:endParaRPr>
              <a:solidFill>
                <a:srgbClr val="00887A"/>
              </a:solidFill>
            </a:endParaRPr>
          </a:p>
        </p:txBody>
      </p:sp>
      <p:pic>
        <p:nvPicPr>
          <p:cNvPr id="83" name="Google Shape;83;p14"/>
          <p:cNvPicPr preferRelativeResize="0"/>
          <p:nvPr/>
        </p:nvPicPr>
        <p:blipFill>
          <a:blip r:embed="rId3">
            <a:alphaModFix/>
          </a:blip>
          <a:stretch>
            <a:fillRect/>
          </a:stretch>
        </p:blipFill>
        <p:spPr>
          <a:xfrm>
            <a:off x="1362467" y="963682"/>
            <a:ext cx="6419058" cy="396911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7" name="Shape 87"/>
        <p:cNvGrpSpPr/>
        <p:nvPr/>
      </p:nvGrpSpPr>
      <p:grpSpPr>
        <a:xfrm>
          <a:off x="0" y="0"/>
          <a:ext cx="0" cy="0"/>
          <a:chOff x="0" y="0"/>
          <a:chExt cx="0" cy="0"/>
        </a:xfrm>
      </p:grpSpPr>
      <p:sp>
        <p:nvSpPr>
          <p:cNvPr id="88" name="Google Shape;88;p15"/>
          <p:cNvSpPr txBox="1"/>
          <p:nvPr>
            <p:ph idx="6" type="ctrTitle"/>
          </p:nvPr>
        </p:nvSpPr>
        <p:spPr>
          <a:xfrm>
            <a:off x="55650" y="464882"/>
            <a:ext cx="9032700" cy="40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00887A"/>
                </a:solidFill>
              </a:rPr>
              <a:t>World Population</a:t>
            </a:r>
            <a:endParaRPr>
              <a:solidFill>
                <a:srgbClr val="00887A"/>
              </a:solidFill>
            </a:endParaRPr>
          </a:p>
        </p:txBody>
      </p:sp>
      <p:sp>
        <p:nvSpPr>
          <p:cNvPr id="89" name="Google Shape;89;p15"/>
          <p:cNvSpPr txBox="1"/>
          <p:nvPr>
            <p:ph type="ctrTitle"/>
          </p:nvPr>
        </p:nvSpPr>
        <p:spPr>
          <a:xfrm>
            <a:off x="990600" y="3058225"/>
            <a:ext cx="1322100" cy="46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solidFill>
                  <a:srgbClr val="000000"/>
                </a:solidFill>
                <a:latin typeface="Anaheim"/>
                <a:ea typeface="Anaheim"/>
                <a:cs typeface="Anaheim"/>
                <a:sym typeface="Anaheim"/>
              </a:rPr>
              <a:t>Food </a:t>
            </a:r>
            <a:endParaRPr>
              <a:solidFill>
                <a:srgbClr val="000000"/>
              </a:solidFill>
              <a:latin typeface="Anaheim"/>
              <a:ea typeface="Anaheim"/>
              <a:cs typeface="Anaheim"/>
              <a:sym typeface="Anaheim"/>
            </a:endParaRPr>
          </a:p>
        </p:txBody>
      </p:sp>
      <p:sp>
        <p:nvSpPr>
          <p:cNvPr id="90" name="Google Shape;90;p15"/>
          <p:cNvSpPr txBox="1"/>
          <p:nvPr>
            <p:ph idx="3" type="ctrTitle"/>
          </p:nvPr>
        </p:nvSpPr>
        <p:spPr>
          <a:xfrm>
            <a:off x="2932002" y="3194700"/>
            <a:ext cx="1322100" cy="46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solidFill>
                  <a:srgbClr val="000000"/>
                </a:solidFill>
                <a:latin typeface="Anaheim"/>
                <a:ea typeface="Anaheim"/>
                <a:cs typeface="Anaheim"/>
                <a:sym typeface="Anaheim"/>
              </a:rPr>
              <a:t>Natural Resources</a:t>
            </a:r>
            <a:endParaRPr>
              <a:solidFill>
                <a:srgbClr val="000000"/>
              </a:solidFill>
              <a:latin typeface="Anaheim"/>
              <a:ea typeface="Anaheim"/>
              <a:cs typeface="Anaheim"/>
              <a:sym typeface="Anaheim"/>
            </a:endParaRPr>
          </a:p>
        </p:txBody>
      </p:sp>
      <p:sp>
        <p:nvSpPr>
          <p:cNvPr id="91" name="Google Shape;91;p15"/>
          <p:cNvSpPr txBox="1"/>
          <p:nvPr>
            <p:ph idx="5" type="ctrTitle"/>
          </p:nvPr>
        </p:nvSpPr>
        <p:spPr>
          <a:xfrm>
            <a:off x="4873418" y="3058225"/>
            <a:ext cx="1322100" cy="46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solidFill>
                  <a:srgbClr val="000000"/>
                </a:solidFill>
                <a:latin typeface="Anaheim"/>
                <a:ea typeface="Anaheim"/>
                <a:cs typeface="Anaheim"/>
                <a:sym typeface="Anaheim"/>
              </a:rPr>
              <a:t>Life Standards</a:t>
            </a:r>
            <a:endParaRPr>
              <a:solidFill>
                <a:srgbClr val="000000"/>
              </a:solidFill>
              <a:latin typeface="Anaheim"/>
              <a:ea typeface="Anaheim"/>
              <a:cs typeface="Anaheim"/>
              <a:sym typeface="Anaheim"/>
            </a:endParaRPr>
          </a:p>
        </p:txBody>
      </p:sp>
      <p:sp>
        <p:nvSpPr>
          <p:cNvPr id="92" name="Google Shape;92;p15"/>
          <p:cNvSpPr/>
          <p:nvPr/>
        </p:nvSpPr>
        <p:spPr>
          <a:xfrm>
            <a:off x="1138302" y="2058107"/>
            <a:ext cx="1026784" cy="1026715"/>
          </a:xfrm>
          <a:custGeom>
            <a:rect b="b" l="l" r="r" t="t"/>
            <a:pathLst>
              <a:path extrusionOk="0" h="9090" w="9090">
                <a:moveTo>
                  <a:pt x="4543" y="1"/>
                </a:moveTo>
                <a:cubicBezTo>
                  <a:pt x="2034" y="1"/>
                  <a:pt x="1" y="2034"/>
                  <a:pt x="1" y="4548"/>
                </a:cubicBezTo>
                <a:cubicBezTo>
                  <a:pt x="1" y="7056"/>
                  <a:pt x="2034" y="9089"/>
                  <a:pt x="4543" y="9089"/>
                </a:cubicBezTo>
                <a:cubicBezTo>
                  <a:pt x="7055" y="9089"/>
                  <a:pt x="9089" y="7056"/>
                  <a:pt x="9089" y="4548"/>
                </a:cubicBezTo>
                <a:cubicBezTo>
                  <a:pt x="9089" y="2034"/>
                  <a:pt x="7055" y="1"/>
                  <a:pt x="4543" y="1"/>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3079571" y="2058107"/>
            <a:ext cx="1026784" cy="1026715"/>
          </a:xfrm>
          <a:custGeom>
            <a:rect b="b" l="l" r="r" t="t"/>
            <a:pathLst>
              <a:path extrusionOk="0" h="9090" w="9090">
                <a:moveTo>
                  <a:pt x="4543" y="1"/>
                </a:moveTo>
                <a:cubicBezTo>
                  <a:pt x="2034" y="1"/>
                  <a:pt x="1" y="2034"/>
                  <a:pt x="1" y="4548"/>
                </a:cubicBezTo>
                <a:cubicBezTo>
                  <a:pt x="1" y="7056"/>
                  <a:pt x="2034" y="9089"/>
                  <a:pt x="4543" y="9089"/>
                </a:cubicBezTo>
                <a:cubicBezTo>
                  <a:pt x="7055" y="9089"/>
                  <a:pt x="9089" y="7056"/>
                  <a:pt x="9089" y="4548"/>
                </a:cubicBezTo>
                <a:cubicBezTo>
                  <a:pt x="9089" y="2034"/>
                  <a:pt x="7055" y="1"/>
                  <a:pt x="4543" y="1"/>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5021000" y="2058107"/>
            <a:ext cx="1026784" cy="1026715"/>
          </a:xfrm>
          <a:custGeom>
            <a:rect b="b" l="l" r="r" t="t"/>
            <a:pathLst>
              <a:path extrusionOk="0" h="9090" w="9090">
                <a:moveTo>
                  <a:pt x="4543" y="1"/>
                </a:moveTo>
                <a:cubicBezTo>
                  <a:pt x="2034" y="1"/>
                  <a:pt x="1" y="2034"/>
                  <a:pt x="1" y="4548"/>
                </a:cubicBezTo>
                <a:cubicBezTo>
                  <a:pt x="1" y="7056"/>
                  <a:pt x="2034" y="9089"/>
                  <a:pt x="4543" y="9089"/>
                </a:cubicBezTo>
                <a:cubicBezTo>
                  <a:pt x="7055" y="9089"/>
                  <a:pt x="9089" y="7056"/>
                  <a:pt x="9089" y="4548"/>
                </a:cubicBezTo>
                <a:cubicBezTo>
                  <a:pt x="9089" y="2034"/>
                  <a:pt x="7055" y="1"/>
                  <a:pt x="4543" y="1"/>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txBox="1"/>
          <p:nvPr>
            <p:ph type="ctrTitle"/>
          </p:nvPr>
        </p:nvSpPr>
        <p:spPr>
          <a:xfrm>
            <a:off x="6814825" y="3058225"/>
            <a:ext cx="1322100" cy="46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solidFill>
                  <a:srgbClr val="000000"/>
                </a:solidFill>
                <a:latin typeface="Anaheim"/>
                <a:ea typeface="Anaheim"/>
                <a:cs typeface="Anaheim"/>
                <a:sym typeface="Anaheim"/>
              </a:rPr>
              <a:t>Water</a:t>
            </a:r>
            <a:endParaRPr>
              <a:solidFill>
                <a:srgbClr val="000000"/>
              </a:solidFill>
              <a:latin typeface="Anaheim"/>
              <a:ea typeface="Anaheim"/>
              <a:cs typeface="Anaheim"/>
              <a:sym typeface="Anaheim"/>
            </a:endParaRPr>
          </a:p>
        </p:txBody>
      </p:sp>
      <p:sp>
        <p:nvSpPr>
          <p:cNvPr id="96" name="Google Shape;96;p15"/>
          <p:cNvSpPr/>
          <p:nvPr/>
        </p:nvSpPr>
        <p:spPr>
          <a:xfrm>
            <a:off x="6962527" y="2058107"/>
            <a:ext cx="1026784" cy="1026715"/>
          </a:xfrm>
          <a:custGeom>
            <a:rect b="b" l="l" r="r" t="t"/>
            <a:pathLst>
              <a:path extrusionOk="0" h="9090" w="9090">
                <a:moveTo>
                  <a:pt x="4543" y="1"/>
                </a:moveTo>
                <a:cubicBezTo>
                  <a:pt x="2034" y="1"/>
                  <a:pt x="1" y="2034"/>
                  <a:pt x="1" y="4548"/>
                </a:cubicBezTo>
                <a:cubicBezTo>
                  <a:pt x="1" y="7056"/>
                  <a:pt x="2034" y="9089"/>
                  <a:pt x="4543" y="9089"/>
                </a:cubicBezTo>
                <a:cubicBezTo>
                  <a:pt x="7055" y="9089"/>
                  <a:pt x="9089" y="7056"/>
                  <a:pt x="9089" y="4548"/>
                </a:cubicBezTo>
                <a:cubicBezTo>
                  <a:pt x="9089" y="2034"/>
                  <a:pt x="7055" y="1"/>
                  <a:pt x="4543" y="1"/>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 name="Google Shape;97;p15"/>
          <p:cNvGrpSpPr/>
          <p:nvPr/>
        </p:nvGrpSpPr>
        <p:grpSpPr>
          <a:xfrm>
            <a:off x="7098351" y="2249821"/>
            <a:ext cx="755135" cy="643726"/>
            <a:chOff x="-19835275" y="3330250"/>
            <a:chExt cx="329250" cy="280625"/>
          </a:xfrm>
        </p:grpSpPr>
        <p:sp>
          <p:nvSpPr>
            <p:cNvPr id="98" name="Google Shape;98;p15"/>
            <p:cNvSpPr/>
            <p:nvPr/>
          </p:nvSpPr>
          <p:spPr>
            <a:xfrm>
              <a:off x="-19768325" y="3361750"/>
              <a:ext cx="197725" cy="249125"/>
            </a:xfrm>
            <a:custGeom>
              <a:rect b="b" l="l" r="r" t="t"/>
              <a:pathLst>
                <a:path extrusionOk="0" h="9965" w="7909">
                  <a:moveTo>
                    <a:pt x="3927" y="1"/>
                  </a:moveTo>
                  <a:cubicBezTo>
                    <a:pt x="3797" y="1"/>
                    <a:pt x="3671" y="56"/>
                    <a:pt x="3624" y="166"/>
                  </a:cubicBezTo>
                  <a:lnTo>
                    <a:pt x="1103" y="5302"/>
                  </a:lnTo>
                  <a:cubicBezTo>
                    <a:pt x="1" y="7412"/>
                    <a:pt x="1607" y="9964"/>
                    <a:pt x="3970" y="9964"/>
                  </a:cubicBezTo>
                  <a:cubicBezTo>
                    <a:pt x="6333" y="9964"/>
                    <a:pt x="7908" y="7412"/>
                    <a:pt x="6837" y="5302"/>
                  </a:cubicBezTo>
                  <a:lnTo>
                    <a:pt x="4254" y="166"/>
                  </a:lnTo>
                  <a:cubicBezTo>
                    <a:pt x="4191" y="56"/>
                    <a:pt x="4057" y="1"/>
                    <a:pt x="3927" y="1"/>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a:off x="-19622625" y="3330250"/>
              <a:ext cx="116600" cy="189250"/>
            </a:xfrm>
            <a:custGeom>
              <a:rect b="b" l="l" r="r" t="t"/>
              <a:pathLst>
                <a:path extrusionOk="0" h="7570" w="4664">
                  <a:moveTo>
                    <a:pt x="1683" y="1"/>
                  </a:moveTo>
                  <a:cubicBezTo>
                    <a:pt x="1553" y="1"/>
                    <a:pt x="1419" y="56"/>
                    <a:pt x="1356" y="166"/>
                  </a:cubicBezTo>
                  <a:lnTo>
                    <a:pt x="1" y="2939"/>
                  </a:lnTo>
                  <a:lnTo>
                    <a:pt x="1608" y="6215"/>
                  </a:lnTo>
                  <a:cubicBezTo>
                    <a:pt x="1828" y="6625"/>
                    <a:pt x="1954" y="7097"/>
                    <a:pt x="1986" y="7570"/>
                  </a:cubicBezTo>
                  <a:cubicBezTo>
                    <a:pt x="3687" y="7381"/>
                    <a:pt x="4664" y="5585"/>
                    <a:pt x="3876" y="4010"/>
                  </a:cubicBezTo>
                  <a:lnTo>
                    <a:pt x="1986" y="166"/>
                  </a:lnTo>
                  <a:cubicBezTo>
                    <a:pt x="1938" y="56"/>
                    <a:pt x="1812" y="1"/>
                    <a:pt x="1683" y="1"/>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19835275" y="3330250"/>
              <a:ext cx="116600" cy="189250"/>
            </a:xfrm>
            <a:custGeom>
              <a:rect b="b" l="l" r="r" t="t"/>
              <a:pathLst>
                <a:path extrusionOk="0" h="7570" w="4664">
                  <a:moveTo>
                    <a:pt x="2982" y="1"/>
                  </a:moveTo>
                  <a:cubicBezTo>
                    <a:pt x="2852" y="1"/>
                    <a:pt x="2726" y="56"/>
                    <a:pt x="2679" y="166"/>
                  </a:cubicBezTo>
                  <a:lnTo>
                    <a:pt x="788" y="4010"/>
                  </a:lnTo>
                  <a:cubicBezTo>
                    <a:pt x="1" y="5522"/>
                    <a:pt x="977" y="7381"/>
                    <a:pt x="2679" y="7570"/>
                  </a:cubicBezTo>
                  <a:cubicBezTo>
                    <a:pt x="2710" y="7097"/>
                    <a:pt x="2868" y="6593"/>
                    <a:pt x="3057" y="6152"/>
                  </a:cubicBezTo>
                  <a:lnTo>
                    <a:pt x="4663" y="2876"/>
                  </a:lnTo>
                  <a:lnTo>
                    <a:pt x="3309" y="166"/>
                  </a:lnTo>
                  <a:cubicBezTo>
                    <a:pt x="3246" y="56"/>
                    <a:pt x="3112" y="1"/>
                    <a:pt x="2982" y="1"/>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 name="Google Shape;101;p15"/>
          <p:cNvGrpSpPr/>
          <p:nvPr/>
        </p:nvGrpSpPr>
        <p:grpSpPr>
          <a:xfrm>
            <a:off x="1346775" y="2225432"/>
            <a:ext cx="609749" cy="692075"/>
            <a:chOff x="-17149475" y="3309200"/>
            <a:chExt cx="268600" cy="304825"/>
          </a:xfrm>
        </p:grpSpPr>
        <p:sp>
          <p:nvSpPr>
            <p:cNvPr id="102" name="Google Shape;102;p15"/>
            <p:cNvSpPr/>
            <p:nvPr/>
          </p:nvSpPr>
          <p:spPr>
            <a:xfrm>
              <a:off x="-17021100" y="3309200"/>
              <a:ext cx="102425" cy="72475"/>
            </a:xfrm>
            <a:custGeom>
              <a:rect b="b" l="l" r="r" t="t"/>
              <a:pathLst>
                <a:path extrusionOk="0" h="2899" w="4097">
                  <a:moveTo>
                    <a:pt x="1639" y="0"/>
                  </a:moveTo>
                  <a:cubicBezTo>
                    <a:pt x="914" y="0"/>
                    <a:pt x="284" y="441"/>
                    <a:pt x="1" y="1071"/>
                  </a:cubicBezTo>
                  <a:cubicBezTo>
                    <a:pt x="631" y="1418"/>
                    <a:pt x="1103" y="2111"/>
                    <a:pt x="1230" y="2898"/>
                  </a:cubicBezTo>
                  <a:cubicBezTo>
                    <a:pt x="1356" y="2867"/>
                    <a:pt x="1482" y="2835"/>
                    <a:pt x="1639" y="2835"/>
                  </a:cubicBezTo>
                  <a:cubicBezTo>
                    <a:pt x="2994" y="2835"/>
                    <a:pt x="4096" y="1733"/>
                    <a:pt x="4096" y="347"/>
                  </a:cubicBezTo>
                  <a:cubicBezTo>
                    <a:pt x="4096" y="158"/>
                    <a:pt x="3939" y="0"/>
                    <a:pt x="3750" y="0"/>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a:off x="-17149475" y="3346200"/>
              <a:ext cx="268600" cy="267825"/>
            </a:xfrm>
            <a:custGeom>
              <a:rect b="b" l="l" r="r" t="t"/>
              <a:pathLst>
                <a:path extrusionOk="0" h="10713" w="10744">
                  <a:moveTo>
                    <a:pt x="3939" y="1"/>
                  </a:moveTo>
                  <a:cubicBezTo>
                    <a:pt x="3718" y="1"/>
                    <a:pt x="3561" y="158"/>
                    <a:pt x="3561" y="379"/>
                  </a:cubicBezTo>
                  <a:cubicBezTo>
                    <a:pt x="3561" y="568"/>
                    <a:pt x="3718" y="725"/>
                    <a:pt x="3939" y="725"/>
                  </a:cubicBezTo>
                  <a:cubicBezTo>
                    <a:pt x="4506" y="725"/>
                    <a:pt x="4978" y="1198"/>
                    <a:pt x="4978" y="1797"/>
                  </a:cubicBezTo>
                  <a:lnTo>
                    <a:pt x="4978" y="2364"/>
                  </a:lnTo>
                  <a:cubicBezTo>
                    <a:pt x="4569" y="2206"/>
                    <a:pt x="4096" y="2143"/>
                    <a:pt x="3592" y="2143"/>
                  </a:cubicBezTo>
                  <a:cubicBezTo>
                    <a:pt x="1418" y="2143"/>
                    <a:pt x="1" y="3561"/>
                    <a:pt x="1" y="5735"/>
                  </a:cubicBezTo>
                  <a:cubicBezTo>
                    <a:pt x="1" y="8034"/>
                    <a:pt x="1576" y="10712"/>
                    <a:pt x="3592" y="10712"/>
                  </a:cubicBezTo>
                  <a:cubicBezTo>
                    <a:pt x="3813" y="10712"/>
                    <a:pt x="4002" y="10681"/>
                    <a:pt x="4254" y="10649"/>
                  </a:cubicBezTo>
                  <a:cubicBezTo>
                    <a:pt x="4632" y="10523"/>
                    <a:pt x="5002" y="10460"/>
                    <a:pt x="5372" y="10460"/>
                  </a:cubicBezTo>
                  <a:cubicBezTo>
                    <a:pt x="5742" y="10460"/>
                    <a:pt x="6112" y="10523"/>
                    <a:pt x="6491" y="10649"/>
                  </a:cubicBezTo>
                  <a:cubicBezTo>
                    <a:pt x="6680" y="10712"/>
                    <a:pt x="6932" y="10712"/>
                    <a:pt x="7152" y="10712"/>
                  </a:cubicBezTo>
                  <a:cubicBezTo>
                    <a:pt x="9168" y="10712"/>
                    <a:pt x="10744" y="8034"/>
                    <a:pt x="10744" y="5735"/>
                  </a:cubicBezTo>
                  <a:cubicBezTo>
                    <a:pt x="10649" y="3529"/>
                    <a:pt x="9294" y="2143"/>
                    <a:pt x="7121" y="2143"/>
                  </a:cubicBezTo>
                  <a:cubicBezTo>
                    <a:pt x="6617" y="2143"/>
                    <a:pt x="6144" y="2206"/>
                    <a:pt x="5703" y="2364"/>
                  </a:cubicBezTo>
                  <a:lnTo>
                    <a:pt x="5703" y="1797"/>
                  </a:lnTo>
                  <a:cubicBezTo>
                    <a:pt x="5703" y="788"/>
                    <a:pt x="4915" y="1"/>
                    <a:pt x="3939" y="1"/>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15"/>
          <p:cNvGrpSpPr/>
          <p:nvPr/>
        </p:nvGrpSpPr>
        <p:grpSpPr>
          <a:xfrm>
            <a:off x="5180594" y="2205741"/>
            <a:ext cx="707675" cy="731461"/>
            <a:chOff x="-53615675" y="3584850"/>
            <a:chExt cx="279625" cy="319025"/>
          </a:xfrm>
        </p:grpSpPr>
        <p:sp>
          <p:nvSpPr>
            <p:cNvPr id="105" name="Google Shape;105;p15"/>
            <p:cNvSpPr/>
            <p:nvPr/>
          </p:nvSpPr>
          <p:spPr>
            <a:xfrm>
              <a:off x="-53577075" y="3584850"/>
              <a:ext cx="204800" cy="319025"/>
            </a:xfrm>
            <a:custGeom>
              <a:rect b="b" l="l" r="r" t="t"/>
              <a:pathLst>
                <a:path extrusionOk="0" h="12761" w="8192">
                  <a:moveTo>
                    <a:pt x="2552" y="6774"/>
                  </a:moveTo>
                  <a:cubicBezTo>
                    <a:pt x="2741" y="6774"/>
                    <a:pt x="2899" y="6932"/>
                    <a:pt x="2899" y="7121"/>
                  </a:cubicBezTo>
                  <a:cubicBezTo>
                    <a:pt x="2899" y="7310"/>
                    <a:pt x="2741" y="7467"/>
                    <a:pt x="2552" y="7467"/>
                  </a:cubicBezTo>
                  <a:cubicBezTo>
                    <a:pt x="2363" y="7467"/>
                    <a:pt x="2205" y="7310"/>
                    <a:pt x="2205" y="7121"/>
                  </a:cubicBezTo>
                  <a:cubicBezTo>
                    <a:pt x="2205" y="6932"/>
                    <a:pt x="2363" y="6774"/>
                    <a:pt x="2552" y="6774"/>
                  </a:cubicBezTo>
                  <a:close/>
                  <a:moveTo>
                    <a:pt x="5545" y="6774"/>
                  </a:moveTo>
                  <a:cubicBezTo>
                    <a:pt x="5734" y="6774"/>
                    <a:pt x="5892" y="6932"/>
                    <a:pt x="5892" y="7121"/>
                  </a:cubicBezTo>
                  <a:cubicBezTo>
                    <a:pt x="5892" y="7310"/>
                    <a:pt x="5734" y="7467"/>
                    <a:pt x="5545" y="7467"/>
                  </a:cubicBezTo>
                  <a:cubicBezTo>
                    <a:pt x="5356" y="7467"/>
                    <a:pt x="5198" y="7310"/>
                    <a:pt x="5198" y="7121"/>
                  </a:cubicBezTo>
                  <a:cubicBezTo>
                    <a:pt x="5198" y="6932"/>
                    <a:pt x="5356" y="6774"/>
                    <a:pt x="5545" y="6774"/>
                  </a:cubicBezTo>
                  <a:close/>
                  <a:moveTo>
                    <a:pt x="5104" y="9302"/>
                  </a:moveTo>
                  <a:cubicBezTo>
                    <a:pt x="5198" y="9302"/>
                    <a:pt x="5293" y="9342"/>
                    <a:pt x="5356" y="9421"/>
                  </a:cubicBezTo>
                  <a:cubicBezTo>
                    <a:pt x="5513" y="9578"/>
                    <a:pt x="5513" y="9799"/>
                    <a:pt x="5387" y="9925"/>
                  </a:cubicBezTo>
                  <a:cubicBezTo>
                    <a:pt x="5041" y="10271"/>
                    <a:pt x="4568" y="10460"/>
                    <a:pt x="4096" y="10460"/>
                  </a:cubicBezTo>
                  <a:cubicBezTo>
                    <a:pt x="3560" y="10460"/>
                    <a:pt x="3088" y="10271"/>
                    <a:pt x="2741" y="9925"/>
                  </a:cubicBezTo>
                  <a:cubicBezTo>
                    <a:pt x="2584" y="9767"/>
                    <a:pt x="2584" y="9515"/>
                    <a:pt x="2741" y="9421"/>
                  </a:cubicBezTo>
                  <a:cubicBezTo>
                    <a:pt x="2820" y="9342"/>
                    <a:pt x="2922" y="9302"/>
                    <a:pt x="3021" y="9302"/>
                  </a:cubicBezTo>
                  <a:cubicBezTo>
                    <a:pt x="3119" y="9302"/>
                    <a:pt x="3214" y="9342"/>
                    <a:pt x="3277" y="9421"/>
                  </a:cubicBezTo>
                  <a:cubicBezTo>
                    <a:pt x="3481" y="9625"/>
                    <a:pt x="3765" y="9728"/>
                    <a:pt x="4052" y="9728"/>
                  </a:cubicBezTo>
                  <a:cubicBezTo>
                    <a:pt x="4340" y="9728"/>
                    <a:pt x="4631" y="9625"/>
                    <a:pt x="4852" y="9421"/>
                  </a:cubicBezTo>
                  <a:cubicBezTo>
                    <a:pt x="4915" y="9342"/>
                    <a:pt x="5009" y="9302"/>
                    <a:pt x="5104" y="9302"/>
                  </a:cubicBezTo>
                  <a:close/>
                  <a:moveTo>
                    <a:pt x="5577" y="1"/>
                  </a:moveTo>
                  <a:cubicBezTo>
                    <a:pt x="4568" y="1"/>
                    <a:pt x="3749" y="820"/>
                    <a:pt x="3749" y="1859"/>
                  </a:cubicBezTo>
                  <a:lnTo>
                    <a:pt x="3749" y="3025"/>
                  </a:lnTo>
                  <a:cubicBezTo>
                    <a:pt x="1638" y="3214"/>
                    <a:pt x="0" y="4947"/>
                    <a:pt x="0" y="7121"/>
                  </a:cubicBezTo>
                  <a:lnTo>
                    <a:pt x="0" y="9358"/>
                  </a:lnTo>
                  <a:cubicBezTo>
                    <a:pt x="0" y="11216"/>
                    <a:pt x="1481" y="12760"/>
                    <a:pt x="3340" y="12760"/>
                  </a:cubicBezTo>
                  <a:lnTo>
                    <a:pt x="4852" y="12760"/>
                  </a:lnTo>
                  <a:cubicBezTo>
                    <a:pt x="6679" y="12760"/>
                    <a:pt x="8191" y="11216"/>
                    <a:pt x="8191" y="9358"/>
                  </a:cubicBezTo>
                  <a:lnTo>
                    <a:pt x="8191" y="7121"/>
                  </a:lnTo>
                  <a:cubicBezTo>
                    <a:pt x="8128" y="5010"/>
                    <a:pt x="6522" y="3214"/>
                    <a:pt x="4442" y="3025"/>
                  </a:cubicBezTo>
                  <a:lnTo>
                    <a:pt x="4442" y="1859"/>
                  </a:lnTo>
                  <a:cubicBezTo>
                    <a:pt x="4442" y="1229"/>
                    <a:pt x="4946" y="757"/>
                    <a:pt x="5545" y="757"/>
                  </a:cubicBezTo>
                  <a:cubicBezTo>
                    <a:pt x="6144" y="757"/>
                    <a:pt x="6648" y="1261"/>
                    <a:pt x="6648" y="1859"/>
                  </a:cubicBezTo>
                  <a:cubicBezTo>
                    <a:pt x="6648" y="2049"/>
                    <a:pt x="6490" y="2206"/>
                    <a:pt x="6301" y="2206"/>
                  </a:cubicBezTo>
                  <a:cubicBezTo>
                    <a:pt x="6081" y="2206"/>
                    <a:pt x="5955" y="2049"/>
                    <a:pt x="5955" y="1859"/>
                  </a:cubicBezTo>
                  <a:cubicBezTo>
                    <a:pt x="5955" y="1639"/>
                    <a:pt x="5797" y="1481"/>
                    <a:pt x="5577" y="1481"/>
                  </a:cubicBezTo>
                  <a:cubicBezTo>
                    <a:pt x="5387" y="1481"/>
                    <a:pt x="5230" y="1639"/>
                    <a:pt x="5230" y="1859"/>
                  </a:cubicBezTo>
                  <a:cubicBezTo>
                    <a:pt x="5230" y="2490"/>
                    <a:pt x="5734" y="2962"/>
                    <a:pt x="6333" y="2962"/>
                  </a:cubicBezTo>
                  <a:cubicBezTo>
                    <a:pt x="6963" y="2962"/>
                    <a:pt x="7435" y="2427"/>
                    <a:pt x="7435" y="1859"/>
                  </a:cubicBezTo>
                  <a:cubicBezTo>
                    <a:pt x="7435" y="820"/>
                    <a:pt x="6616" y="1"/>
                    <a:pt x="5577" y="1"/>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a:off x="-53615675" y="3739225"/>
              <a:ext cx="20500" cy="65400"/>
            </a:xfrm>
            <a:custGeom>
              <a:rect b="b" l="l" r="r" t="t"/>
              <a:pathLst>
                <a:path extrusionOk="0" h="2616" w="820">
                  <a:moveTo>
                    <a:pt x="820" y="1"/>
                  </a:moveTo>
                  <a:cubicBezTo>
                    <a:pt x="347" y="253"/>
                    <a:pt x="0" y="694"/>
                    <a:pt x="0" y="1292"/>
                  </a:cubicBezTo>
                  <a:cubicBezTo>
                    <a:pt x="0" y="1859"/>
                    <a:pt x="315" y="2332"/>
                    <a:pt x="757" y="2616"/>
                  </a:cubicBezTo>
                  <a:lnTo>
                    <a:pt x="757" y="946"/>
                  </a:lnTo>
                  <a:cubicBezTo>
                    <a:pt x="757" y="631"/>
                    <a:pt x="788" y="284"/>
                    <a:pt x="820" y="1"/>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53356550" y="3738450"/>
              <a:ext cx="20500" cy="64600"/>
            </a:xfrm>
            <a:custGeom>
              <a:rect b="b" l="l" r="r" t="t"/>
              <a:pathLst>
                <a:path extrusionOk="0" h="2584" w="820">
                  <a:moveTo>
                    <a:pt x="1" y="0"/>
                  </a:moveTo>
                  <a:cubicBezTo>
                    <a:pt x="64" y="315"/>
                    <a:pt x="64" y="630"/>
                    <a:pt x="64" y="945"/>
                  </a:cubicBezTo>
                  <a:lnTo>
                    <a:pt x="64" y="2584"/>
                  </a:lnTo>
                  <a:cubicBezTo>
                    <a:pt x="505" y="2300"/>
                    <a:pt x="820" y="1859"/>
                    <a:pt x="820" y="1292"/>
                  </a:cubicBezTo>
                  <a:cubicBezTo>
                    <a:pt x="820" y="725"/>
                    <a:pt x="505" y="284"/>
                    <a:pt x="1" y="0"/>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15"/>
          <p:cNvGrpSpPr/>
          <p:nvPr/>
        </p:nvGrpSpPr>
        <p:grpSpPr>
          <a:xfrm>
            <a:off x="3214549" y="2204818"/>
            <a:ext cx="756972" cy="733308"/>
            <a:chOff x="-20946600" y="3317850"/>
            <a:chExt cx="304825" cy="304050"/>
          </a:xfrm>
        </p:grpSpPr>
        <p:sp>
          <p:nvSpPr>
            <p:cNvPr id="109" name="Google Shape;109;p15"/>
            <p:cNvSpPr/>
            <p:nvPr/>
          </p:nvSpPr>
          <p:spPr>
            <a:xfrm>
              <a:off x="-20946600" y="3317850"/>
              <a:ext cx="232350" cy="248925"/>
            </a:xfrm>
            <a:custGeom>
              <a:rect b="b" l="l" r="r" t="t"/>
              <a:pathLst>
                <a:path extrusionOk="0" h="9957" w="9294">
                  <a:moveTo>
                    <a:pt x="4631" y="1"/>
                  </a:moveTo>
                  <a:cubicBezTo>
                    <a:pt x="3340" y="1"/>
                    <a:pt x="2268" y="977"/>
                    <a:pt x="2142" y="2237"/>
                  </a:cubicBezTo>
                  <a:cubicBezTo>
                    <a:pt x="1292" y="2521"/>
                    <a:pt x="693" y="3340"/>
                    <a:pt x="693" y="4254"/>
                  </a:cubicBezTo>
                  <a:cubicBezTo>
                    <a:pt x="693" y="4695"/>
                    <a:pt x="819" y="5073"/>
                    <a:pt x="1040" y="5451"/>
                  </a:cubicBezTo>
                  <a:cubicBezTo>
                    <a:pt x="378" y="5923"/>
                    <a:pt x="0" y="6648"/>
                    <a:pt x="0" y="7499"/>
                  </a:cubicBezTo>
                  <a:cubicBezTo>
                    <a:pt x="0" y="8853"/>
                    <a:pt x="1134" y="9956"/>
                    <a:pt x="2520" y="9956"/>
                  </a:cubicBezTo>
                  <a:lnTo>
                    <a:pt x="4316" y="9956"/>
                  </a:lnTo>
                  <a:lnTo>
                    <a:pt x="4316" y="8349"/>
                  </a:lnTo>
                  <a:lnTo>
                    <a:pt x="2962" y="7026"/>
                  </a:lnTo>
                  <a:cubicBezTo>
                    <a:pt x="2804" y="6869"/>
                    <a:pt x="2804" y="6648"/>
                    <a:pt x="2962" y="6491"/>
                  </a:cubicBezTo>
                  <a:cubicBezTo>
                    <a:pt x="3040" y="6412"/>
                    <a:pt x="3135" y="6372"/>
                    <a:pt x="3229" y="6372"/>
                  </a:cubicBezTo>
                  <a:cubicBezTo>
                    <a:pt x="3324" y="6372"/>
                    <a:pt x="3418" y="6412"/>
                    <a:pt x="3497" y="6491"/>
                  </a:cubicBezTo>
                  <a:lnTo>
                    <a:pt x="4316" y="7341"/>
                  </a:lnTo>
                  <a:lnTo>
                    <a:pt x="4316" y="5482"/>
                  </a:lnTo>
                  <a:lnTo>
                    <a:pt x="2962" y="4128"/>
                  </a:lnTo>
                  <a:cubicBezTo>
                    <a:pt x="2804" y="3970"/>
                    <a:pt x="2804" y="3781"/>
                    <a:pt x="2962" y="3624"/>
                  </a:cubicBezTo>
                  <a:cubicBezTo>
                    <a:pt x="3040" y="3545"/>
                    <a:pt x="3135" y="3505"/>
                    <a:pt x="3229" y="3505"/>
                  </a:cubicBezTo>
                  <a:cubicBezTo>
                    <a:pt x="3324" y="3505"/>
                    <a:pt x="3418" y="3545"/>
                    <a:pt x="3497" y="3624"/>
                  </a:cubicBezTo>
                  <a:lnTo>
                    <a:pt x="4316" y="4443"/>
                  </a:lnTo>
                  <a:lnTo>
                    <a:pt x="4316" y="2458"/>
                  </a:lnTo>
                  <a:cubicBezTo>
                    <a:pt x="4316" y="2237"/>
                    <a:pt x="4474" y="2080"/>
                    <a:pt x="4663" y="2080"/>
                  </a:cubicBezTo>
                  <a:cubicBezTo>
                    <a:pt x="4852" y="2080"/>
                    <a:pt x="5009" y="2237"/>
                    <a:pt x="5009" y="2458"/>
                  </a:cubicBezTo>
                  <a:lnTo>
                    <a:pt x="5009" y="5860"/>
                  </a:lnTo>
                  <a:lnTo>
                    <a:pt x="5860" y="5041"/>
                  </a:lnTo>
                  <a:cubicBezTo>
                    <a:pt x="5939" y="4963"/>
                    <a:pt x="6025" y="4923"/>
                    <a:pt x="6112" y="4923"/>
                  </a:cubicBezTo>
                  <a:cubicBezTo>
                    <a:pt x="6199" y="4923"/>
                    <a:pt x="6285" y="4963"/>
                    <a:pt x="6364" y="5041"/>
                  </a:cubicBezTo>
                  <a:cubicBezTo>
                    <a:pt x="6522" y="5199"/>
                    <a:pt x="6522" y="5388"/>
                    <a:pt x="6364" y="5545"/>
                  </a:cubicBezTo>
                  <a:lnTo>
                    <a:pt x="5009" y="6900"/>
                  </a:lnTo>
                  <a:lnTo>
                    <a:pt x="5009" y="9956"/>
                  </a:lnTo>
                  <a:lnTo>
                    <a:pt x="6805" y="9956"/>
                  </a:lnTo>
                  <a:cubicBezTo>
                    <a:pt x="8160" y="9956"/>
                    <a:pt x="9294" y="8853"/>
                    <a:pt x="9294" y="7499"/>
                  </a:cubicBezTo>
                  <a:cubicBezTo>
                    <a:pt x="9294" y="6648"/>
                    <a:pt x="8884" y="5923"/>
                    <a:pt x="8223" y="5451"/>
                  </a:cubicBezTo>
                  <a:cubicBezTo>
                    <a:pt x="8443" y="5073"/>
                    <a:pt x="8569" y="4695"/>
                    <a:pt x="8569" y="4254"/>
                  </a:cubicBezTo>
                  <a:cubicBezTo>
                    <a:pt x="8569" y="3340"/>
                    <a:pt x="7971" y="2521"/>
                    <a:pt x="7120" y="2237"/>
                  </a:cubicBezTo>
                  <a:cubicBezTo>
                    <a:pt x="6994" y="977"/>
                    <a:pt x="5923" y="1"/>
                    <a:pt x="4631" y="1"/>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a:off x="-20775700" y="3318650"/>
              <a:ext cx="133925" cy="249700"/>
            </a:xfrm>
            <a:custGeom>
              <a:rect b="b" l="l" r="r" t="t"/>
              <a:pathLst>
                <a:path extrusionOk="0" h="9988" w="5357">
                  <a:moveTo>
                    <a:pt x="694" y="0"/>
                  </a:moveTo>
                  <a:cubicBezTo>
                    <a:pt x="473" y="0"/>
                    <a:pt x="253" y="32"/>
                    <a:pt x="1" y="126"/>
                  </a:cubicBezTo>
                  <a:cubicBezTo>
                    <a:pt x="473" y="567"/>
                    <a:pt x="820" y="1103"/>
                    <a:pt x="977" y="1764"/>
                  </a:cubicBezTo>
                  <a:cubicBezTo>
                    <a:pt x="1891" y="2300"/>
                    <a:pt x="2490" y="3245"/>
                    <a:pt x="2490" y="4285"/>
                  </a:cubicBezTo>
                  <a:cubicBezTo>
                    <a:pt x="2490" y="4663"/>
                    <a:pt x="2395" y="4978"/>
                    <a:pt x="2269" y="5293"/>
                  </a:cubicBezTo>
                  <a:cubicBezTo>
                    <a:pt x="2836" y="5860"/>
                    <a:pt x="3183" y="6648"/>
                    <a:pt x="3183" y="7498"/>
                  </a:cubicBezTo>
                  <a:cubicBezTo>
                    <a:pt x="3183" y="8506"/>
                    <a:pt x="2710" y="9389"/>
                    <a:pt x="1985" y="9987"/>
                  </a:cubicBezTo>
                  <a:lnTo>
                    <a:pt x="2836" y="9987"/>
                  </a:lnTo>
                  <a:cubicBezTo>
                    <a:pt x="4222" y="9987"/>
                    <a:pt x="5325" y="8853"/>
                    <a:pt x="5325" y="7498"/>
                  </a:cubicBezTo>
                  <a:cubicBezTo>
                    <a:pt x="5357" y="6679"/>
                    <a:pt x="4915" y="5891"/>
                    <a:pt x="4285" y="5450"/>
                  </a:cubicBezTo>
                  <a:cubicBezTo>
                    <a:pt x="4537" y="5104"/>
                    <a:pt x="4632" y="4694"/>
                    <a:pt x="4632" y="4253"/>
                  </a:cubicBezTo>
                  <a:cubicBezTo>
                    <a:pt x="4632" y="3340"/>
                    <a:pt x="4065" y="2520"/>
                    <a:pt x="3183" y="2237"/>
                  </a:cubicBezTo>
                  <a:cubicBezTo>
                    <a:pt x="3057" y="977"/>
                    <a:pt x="2017" y="0"/>
                    <a:pt x="694" y="0"/>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20890700" y="3586425"/>
              <a:ext cx="195375" cy="35475"/>
            </a:xfrm>
            <a:custGeom>
              <a:rect b="b" l="l" r="r" t="t"/>
              <a:pathLst>
                <a:path extrusionOk="0" h="1419" w="7815">
                  <a:moveTo>
                    <a:pt x="2112" y="1"/>
                  </a:moveTo>
                  <a:lnTo>
                    <a:pt x="2112" y="725"/>
                  </a:lnTo>
                  <a:lnTo>
                    <a:pt x="347" y="725"/>
                  </a:lnTo>
                  <a:cubicBezTo>
                    <a:pt x="158" y="725"/>
                    <a:pt x="1" y="883"/>
                    <a:pt x="1" y="1072"/>
                  </a:cubicBezTo>
                  <a:cubicBezTo>
                    <a:pt x="1" y="1261"/>
                    <a:pt x="158" y="1418"/>
                    <a:pt x="347" y="1418"/>
                  </a:cubicBezTo>
                  <a:lnTo>
                    <a:pt x="7468" y="1418"/>
                  </a:lnTo>
                  <a:cubicBezTo>
                    <a:pt x="7657" y="1418"/>
                    <a:pt x="7814" y="1261"/>
                    <a:pt x="7814" y="1072"/>
                  </a:cubicBezTo>
                  <a:cubicBezTo>
                    <a:pt x="7814" y="883"/>
                    <a:pt x="7625" y="725"/>
                    <a:pt x="7436" y="725"/>
                  </a:cubicBezTo>
                  <a:lnTo>
                    <a:pt x="5672" y="725"/>
                  </a:lnTo>
                  <a:lnTo>
                    <a:pt x="5672" y="1"/>
                  </a:lnTo>
                  <a:lnTo>
                    <a:pt x="4947" y="1"/>
                  </a:lnTo>
                  <a:lnTo>
                    <a:pt x="4947" y="725"/>
                  </a:lnTo>
                  <a:lnTo>
                    <a:pt x="2836" y="725"/>
                  </a:lnTo>
                  <a:lnTo>
                    <a:pt x="2836" y="1"/>
                  </a:ln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15"/>
          <p:cNvSpPr txBox="1"/>
          <p:nvPr/>
        </p:nvSpPr>
        <p:spPr>
          <a:xfrm>
            <a:off x="5817775" y="261625"/>
            <a:ext cx="7175700" cy="8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naheim"/>
              <a:ea typeface="Anaheim"/>
              <a:cs typeface="Anaheim"/>
              <a:sym typeface="Anahei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6" name="Shape 116"/>
        <p:cNvGrpSpPr/>
        <p:nvPr/>
      </p:nvGrpSpPr>
      <p:grpSpPr>
        <a:xfrm>
          <a:off x="0" y="0"/>
          <a:ext cx="0" cy="0"/>
          <a:chOff x="0" y="0"/>
          <a:chExt cx="0" cy="0"/>
        </a:xfrm>
      </p:grpSpPr>
      <p:sp>
        <p:nvSpPr>
          <p:cNvPr id="117" name="Google Shape;117;p16"/>
          <p:cNvSpPr txBox="1"/>
          <p:nvPr>
            <p:ph type="ctrTitle"/>
          </p:nvPr>
        </p:nvSpPr>
        <p:spPr>
          <a:xfrm>
            <a:off x="111325" y="2594757"/>
            <a:ext cx="9032700" cy="40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Problem </a:t>
            </a:r>
            <a:r>
              <a:rPr lang="es"/>
              <a:t>Restatement</a:t>
            </a:r>
            <a:endParaRPr/>
          </a:p>
        </p:txBody>
      </p:sp>
      <p:sp>
        <p:nvSpPr>
          <p:cNvPr id="118" name="Google Shape;118;p16"/>
          <p:cNvSpPr/>
          <p:nvPr/>
        </p:nvSpPr>
        <p:spPr>
          <a:xfrm>
            <a:off x="991600" y="2682350"/>
            <a:ext cx="90675" cy="89225"/>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a:off x="663225" y="3021200"/>
            <a:ext cx="54425" cy="55875"/>
          </a:xfrm>
          <a:custGeom>
            <a:rect b="b" l="l" r="r" t="t"/>
            <a:pathLst>
              <a:path extrusionOk="0" h="2235" w="2177">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7622000" y="3511000"/>
            <a:ext cx="90675" cy="89225"/>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8014325" y="3175150"/>
            <a:ext cx="54425" cy="55875"/>
          </a:xfrm>
          <a:custGeom>
            <a:rect b="b" l="l" r="r" t="t"/>
            <a:pathLst>
              <a:path extrusionOk="0" h="2235" w="2177">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a:off x="8247050" y="4346473"/>
            <a:ext cx="180597" cy="177727"/>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a:off x="8068750" y="4638075"/>
            <a:ext cx="54425" cy="55875"/>
          </a:xfrm>
          <a:custGeom>
            <a:rect b="b" l="l" r="r" t="t"/>
            <a:pathLst>
              <a:path extrusionOk="0" h="2235" w="2177">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a:off x="7712675" y="4050513"/>
            <a:ext cx="411275" cy="404698"/>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a:off x="1659325" y="1071223"/>
            <a:ext cx="180597" cy="177727"/>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a:off x="2077225" y="1193075"/>
            <a:ext cx="54425" cy="55875"/>
          </a:xfrm>
          <a:custGeom>
            <a:rect b="b" l="l" r="r" t="t"/>
            <a:pathLst>
              <a:path extrusionOk="0" h="2235" w="2177">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1781775" y="1353288"/>
            <a:ext cx="411275" cy="404698"/>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1" name="Shape 131"/>
        <p:cNvGrpSpPr/>
        <p:nvPr/>
      </p:nvGrpSpPr>
      <p:grpSpPr>
        <a:xfrm>
          <a:off x="0" y="0"/>
          <a:ext cx="0" cy="0"/>
          <a:chOff x="0" y="0"/>
          <a:chExt cx="0" cy="0"/>
        </a:xfrm>
      </p:grpSpPr>
      <p:sp>
        <p:nvSpPr>
          <p:cNvPr id="132" name="Google Shape;132;p17"/>
          <p:cNvSpPr txBox="1"/>
          <p:nvPr>
            <p:ph type="ctrTitle"/>
          </p:nvPr>
        </p:nvSpPr>
        <p:spPr>
          <a:xfrm>
            <a:off x="55650" y="464882"/>
            <a:ext cx="9032700" cy="40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Problem </a:t>
            </a:r>
            <a:r>
              <a:rPr lang="es"/>
              <a:t>Restatement</a:t>
            </a:r>
            <a:endParaRPr/>
          </a:p>
        </p:txBody>
      </p:sp>
      <p:sp>
        <p:nvSpPr>
          <p:cNvPr id="133" name="Google Shape;133;p17"/>
          <p:cNvSpPr/>
          <p:nvPr/>
        </p:nvSpPr>
        <p:spPr>
          <a:xfrm>
            <a:off x="1299244" y="2455550"/>
            <a:ext cx="1313700" cy="13134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7"/>
          <p:cNvSpPr txBox="1"/>
          <p:nvPr/>
        </p:nvSpPr>
        <p:spPr>
          <a:xfrm>
            <a:off x="682300" y="3947025"/>
            <a:ext cx="2547600" cy="554400"/>
          </a:xfrm>
          <a:prstGeom prst="rect">
            <a:avLst/>
          </a:prstGeom>
          <a:noFill/>
          <a:ln>
            <a:noFill/>
          </a:ln>
        </p:spPr>
        <p:txBody>
          <a:bodyPr anchorCtr="0" anchor="ctr" bIns="0" lIns="91425" spcFirstLastPara="1" rIns="91425" wrap="square" tIns="198000">
            <a:noAutofit/>
          </a:bodyPr>
          <a:lstStyle/>
          <a:p>
            <a:pPr indent="0" lvl="0" marL="0" rtl="0" algn="ctr">
              <a:spcBef>
                <a:spcPts val="0"/>
              </a:spcBef>
              <a:spcAft>
                <a:spcPts val="1600"/>
              </a:spcAft>
              <a:buNone/>
            </a:pPr>
            <a:r>
              <a:rPr lang="es" sz="1800">
                <a:solidFill>
                  <a:srgbClr val="434343"/>
                </a:solidFill>
                <a:latin typeface="Anaheim"/>
                <a:ea typeface="Anaheim"/>
                <a:cs typeface="Anaheim"/>
                <a:sym typeface="Anaheim"/>
              </a:rPr>
              <a:t>Finding key factors</a:t>
            </a:r>
            <a:endParaRPr sz="1800">
              <a:solidFill>
                <a:srgbClr val="434343"/>
              </a:solidFill>
              <a:latin typeface="Anaheim"/>
              <a:ea typeface="Anaheim"/>
              <a:cs typeface="Anaheim"/>
              <a:sym typeface="Anaheim"/>
            </a:endParaRPr>
          </a:p>
        </p:txBody>
      </p:sp>
      <p:sp>
        <p:nvSpPr>
          <p:cNvPr id="135" name="Google Shape;135;p17"/>
          <p:cNvSpPr txBox="1"/>
          <p:nvPr/>
        </p:nvSpPr>
        <p:spPr>
          <a:xfrm>
            <a:off x="3298200" y="1713713"/>
            <a:ext cx="2547600" cy="554400"/>
          </a:xfrm>
          <a:prstGeom prst="rect">
            <a:avLst/>
          </a:prstGeom>
          <a:noFill/>
          <a:ln>
            <a:noFill/>
          </a:ln>
        </p:spPr>
        <p:txBody>
          <a:bodyPr anchorCtr="0" anchor="ctr" bIns="0" lIns="91425" spcFirstLastPara="1" rIns="91425" wrap="square" tIns="198000">
            <a:noAutofit/>
          </a:bodyPr>
          <a:lstStyle/>
          <a:p>
            <a:pPr indent="0" lvl="0" marL="0" rtl="0" algn="ctr">
              <a:spcBef>
                <a:spcPts val="0"/>
              </a:spcBef>
              <a:spcAft>
                <a:spcPts val="1600"/>
              </a:spcAft>
              <a:buNone/>
            </a:pPr>
            <a:r>
              <a:rPr lang="es" sz="1800">
                <a:solidFill>
                  <a:srgbClr val="434343"/>
                </a:solidFill>
                <a:latin typeface="Anaheim"/>
                <a:ea typeface="Anaheim"/>
                <a:cs typeface="Anaheim"/>
                <a:sym typeface="Anaheim"/>
              </a:rPr>
              <a:t>Calculating </a:t>
            </a:r>
            <a:r>
              <a:rPr lang="es" sz="1800">
                <a:solidFill>
                  <a:srgbClr val="434343"/>
                </a:solidFill>
                <a:latin typeface="Anaheim"/>
                <a:ea typeface="Anaheim"/>
                <a:cs typeface="Anaheim"/>
                <a:sym typeface="Anaheim"/>
              </a:rPr>
              <a:t>current</a:t>
            </a:r>
            <a:r>
              <a:rPr lang="es" sz="1800">
                <a:solidFill>
                  <a:srgbClr val="434343"/>
                </a:solidFill>
                <a:latin typeface="Anaheim"/>
                <a:ea typeface="Anaheim"/>
                <a:cs typeface="Anaheim"/>
                <a:sym typeface="Anaheim"/>
              </a:rPr>
              <a:t> Earth’s carrying capacity</a:t>
            </a:r>
            <a:endParaRPr sz="1800">
              <a:solidFill>
                <a:srgbClr val="434343"/>
              </a:solidFill>
              <a:latin typeface="Anaheim"/>
              <a:ea typeface="Anaheim"/>
              <a:cs typeface="Anaheim"/>
              <a:sym typeface="Anaheim"/>
            </a:endParaRPr>
          </a:p>
        </p:txBody>
      </p:sp>
      <p:sp>
        <p:nvSpPr>
          <p:cNvPr id="136" name="Google Shape;136;p17"/>
          <p:cNvSpPr txBox="1"/>
          <p:nvPr/>
        </p:nvSpPr>
        <p:spPr>
          <a:xfrm>
            <a:off x="5914100" y="3947025"/>
            <a:ext cx="2547600" cy="554400"/>
          </a:xfrm>
          <a:prstGeom prst="rect">
            <a:avLst/>
          </a:prstGeom>
          <a:noFill/>
          <a:ln>
            <a:noFill/>
          </a:ln>
        </p:spPr>
        <p:txBody>
          <a:bodyPr anchorCtr="0" anchor="ctr" bIns="0" lIns="91425" spcFirstLastPara="1" rIns="91425" wrap="square" tIns="198000">
            <a:noAutofit/>
          </a:bodyPr>
          <a:lstStyle/>
          <a:p>
            <a:pPr indent="0" lvl="0" marL="0" rtl="0" algn="ctr">
              <a:spcBef>
                <a:spcPts val="0"/>
              </a:spcBef>
              <a:spcAft>
                <a:spcPts val="1600"/>
              </a:spcAft>
              <a:buNone/>
            </a:pPr>
            <a:r>
              <a:rPr lang="es" sz="1800">
                <a:solidFill>
                  <a:srgbClr val="434343"/>
                </a:solidFill>
                <a:latin typeface="Anaheim"/>
                <a:ea typeface="Anaheim"/>
                <a:cs typeface="Anaheim"/>
                <a:sym typeface="Anaheim"/>
              </a:rPr>
              <a:t>Predicting and improving future Earth’s carrying capacity</a:t>
            </a:r>
            <a:endParaRPr sz="1800">
              <a:solidFill>
                <a:srgbClr val="434343"/>
              </a:solidFill>
              <a:latin typeface="Anaheim"/>
              <a:ea typeface="Anaheim"/>
              <a:cs typeface="Anaheim"/>
              <a:sym typeface="Anaheim"/>
            </a:endParaRPr>
          </a:p>
        </p:txBody>
      </p:sp>
      <p:sp>
        <p:nvSpPr>
          <p:cNvPr id="137" name="Google Shape;137;p17"/>
          <p:cNvSpPr/>
          <p:nvPr/>
        </p:nvSpPr>
        <p:spPr>
          <a:xfrm>
            <a:off x="3915144" y="2455562"/>
            <a:ext cx="1313700" cy="13134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8" name="Google Shape;138;p17"/>
          <p:cNvCxnSpPr>
            <a:stCxn id="137" idx="2"/>
            <a:endCxn id="133" idx="6"/>
          </p:cNvCxnSpPr>
          <p:nvPr/>
        </p:nvCxnSpPr>
        <p:spPr>
          <a:xfrm rot="10800000">
            <a:off x="2612844" y="3112262"/>
            <a:ext cx="1302300" cy="0"/>
          </a:xfrm>
          <a:prstGeom prst="straightConnector1">
            <a:avLst/>
          </a:prstGeom>
          <a:noFill/>
          <a:ln cap="flat" cmpd="sng" w="19050">
            <a:solidFill>
              <a:srgbClr val="434343"/>
            </a:solidFill>
            <a:prstDash val="solid"/>
            <a:round/>
            <a:headEnd len="med" w="med" type="triangle"/>
            <a:tailEnd len="med" w="med" type="oval"/>
          </a:ln>
        </p:spPr>
      </p:cxnSp>
      <p:sp>
        <p:nvSpPr>
          <p:cNvPr id="139" name="Google Shape;139;p17"/>
          <p:cNvSpPr/>
          <p:nvPr/>
        </p:nvSpPr>
        <p:spPr>
          <a:xfrm>
            <a:off x="6531044" y="2460687"/>
            <a:ext cx="1313700" cy="1313400"/>
          </a:xfrm>
          <a:prstGeom prst="ellipse">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0" name="Google Shape;140;p17"/>
          <p:cNvCxnSpPr/>
          <p:nvPr/>
        </p:nvCxnSpPr>
        <p:spPr>
          <a:xfrm flipH="1" rot="10800000">
            <a:off x="5228744" y="3112287"/>
            <a:ext cx="1302300" cy="5100"/>
          </a:xfrm>
          <a:prstGeom prst="straightConnector1">
            <a:avLst/>
          </a:prstGeom>
          <a:noFill/>
          <a:ln cap="flat" cmpd="sng" w="19050">
            <a:solidFill>
              <a:srgbClr val="434343"/>
            </a:solidFill>
            <a:prstDash val="solid"/>
            <a:round/>
            <a:headEnd len="med" w="med" type="none"/>
            <a:tailEnd len="med" w="med" type="triangle"/>
          </a:ln>
        </p:spPr>
      </p:cxnSp>
      <p:grpSp>
        <p:nvGrpSpPr>
          <p:cNvPr id="141" name="Google Shape;141;p17"/>
          <p:cNvGrpSpPr/>
          <p:nvPr/>
        </p:nvGrpSpPr>
        <p:grpSpPr>
          <a:xfrm>
            <a:off x="1646996" y="2810883"/>
            <a:ext cx="618208" cy="612996"/>
            <a:chOff x="-47529700" y="2342000"/>
            <a:chExt cx="302450" cy="299900"/>
          </a:xfrm>
        </p:grpSpPr>
        <p:sp>
          <p:nvSpPr>
            <p:cNvPr id="142" name="Google Shape;142;p17"/>
            <p:cNvSpPr/>
            <p:nvPr/>
          </p:nvSpPr>
          <p:spPr>
            <a:xfrm>
              <a:off x="-47529700" y="2342000"/>
              <a:ext cx="302450" cy="299900"/>
            </a:xfrm>
            <a:custGeom>
              <a:rect b="b" l="l" r="r" t="t"/>
              <a:pathLst>
                <a:path extrusionOk="0" h="11996" w="12098">
                  <a:moveTo>
                    <a:pt x="7530" y="725"/>
                  </a:moveTo>
                  <a:cubicBezTo>
                    <a:pt x="9672" y="725"/>
                    <a:pt x="11405" y="2457"/>
                    <a:pt x="11405" y="4568"/>
                  </a:cubicBezTo>
                  <a:cubicBezTo>
                    <a:pt x="11405" y="6711"/>
                    <a:pt x="9672" y="8443"/>
                    <a:pt x="7530" y="8443"/>
                  </a:cubicBezTo>
                  <a:cubicBezTo>
                    <a:pt x="5419" y="8443"/>
                    <a:pt x="3686" y="6711"/>
                    <a:pt x="3686" y="4568"/>
                  </a:cubicBezTo>
                  <a:cubicBezTo>
                    <a:pt x="3686" y="2457"/>
                    <a:pt x="5419" y="725"/>
                    <a:pt x="7530" y="725"/>
                  </a:cubicBezTo>
                  <a:close/>
                  <a:moveTo>
                    <a:pt x="4064" y="7530"/>
                  </a:moveTo>
                  <a:cubicBezTo>
                    <a:pt x="4222" y="7719"/>
                    <a:pt x="4379" y="7876"/>
                    <a:pt x="4568" y="8034"/>
                  </a:cubicBezTo>
                  <a:lnTo>
                    <a:pt x="3686" y="8947"/>
                  </a:lnTo>
                  <a:lnTo>
                    <a:pt x="3151" y="8443"/>
                  </a:lnTo>
                  <a:lnTo>
                    <a:pt x="4064" y="7530"/>
                  </a:lnTo>
                  <a:close/>
                  <a:moveTo>
                    <a:pt x="2647" y="8916"/>
                  </a:moveTo>
                  <a:lnTo>
                    <a:pt x="3151" y="9420"/>
                  </a:lnTo>
                  <a:lnTo>
                    <a:pt x="1386" y="11184"/>
                  </a:lnTo>
                  <a:cubicBezTo>
                    <a:pt x="1323" y="11247"/>
                    <a:pt x="1237" y="11279"/>
                    <a:pt x="1146" y="11279"/>
                  </a:cubicBezTo>
                  <a:cubicBezTo>
                    <a:pt x="1056" y="11279"/>
                    <a:pt x="961" y="11247"/>
                    <a:pt x="882" y="11184"/>
                  </a:cubicBezTo>
                  <a:cubicBezTo>
                    <a:pt x="756" y="11090"/>
                    <a:pt x="756" y="10838"/>
                    <a:pt x="882" y="10680"/>
                  </a:cubicBezTo>
                  <a:lnTo>
                    <a:pt x="2647" y="8916"/>
                  </a:lnTo>
                  <a:close/>
                  <a:moveTo>
                    <a:pt x="7530" y="0"/>
                  </a:moveTo>
                  <a:cubicBezTo>
                    <a:pt x="5009" y="0"/>
                    <a:pt x="2962" y="2048"/>
                    <a:pt x="2962" y="4568"/>
                  </a:cubicBezTo>
                  <a:cubicBezTo>
                    <a:pt x="2962" y="5450"/>
                    <a:pt x="3214" y="6270"/>
                    <a:pt x="3623" y="6963"/>
                  </a:cubicBezTo>
                  <a:lnTo>
                    <a:pt x="410" y="10208"/>
                  </a:lnTo>
                  <a:cubicBezTo>
                    <a:pt x="0" y="10586"/>
                    <a:pt x="0" y="11279"/>
                    <a:pt x="410" y="11688"/>
                  </a:cubicBezTo>
                  <a:cubicBezTo>
                    <a:pt x="599" y="11893"/>
                    <a:pt x="867" y="11996"/>
                    <a:pt x="1138" y="11996"/>
                  </a:cubicBezTo>
                  <a:cubicBezTo>
                    <a:pt x="1410" y="11996"/>
                    <a:pt x="1686" y="11893"/>
                    <a:pt x="1890" y="11688"/>
                  </a:cubicBezTo>
                  <a:lnTo>
                    <a:pt x="5135" y="8475"/>
                  </a:lnTo>
                  <a:cubicBezTo>
                    <a:pt x="5829" y="8916"/>
                    <a:pt x="6679" y="9137"/>
                    <a:pt x="7530" y="9137"/>
                  </a:cubicBezTo>
                  <a:cubicBezTo>
                    <a:pt x="10050" y="9137"/>
                    <a:pt x="12098" y="7089"/>
                    <a:pt x="12098" y="4568"/>
                  </a:cubicBezTo>
                  <a:cubicBezTo>
                    <a:pt x="12098" y="2048"/>
                    <a:pt x="10050" y="0"/>
                    <a:pt x="753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7"/>
            <p:cNvSpPr/>
            <p:nvPr/>
          </p:nvSpPr>
          <p:spPr>
            <a:xfrm>
              <a:off x="-47404475" y="2395550"/>
              <a:ext cx="124475" cy="123675"/>
            </a:xfrm>
            <a:custGeom>
              <a:rect b="b" l="l" r="r" t="t"/>
              <a:pathLst>
                <a:path extrusionOk="0" h="4947" w="4979">
                  <a:moveTo>
                    <a:pt x="2804" y="2080"/>
                  </a:moveTo>
                  <a:cubicBezTo>
                    <a:pt x="2678" y="2395"/>
                    <a:pt x="2458" y="2647"/>
                    <a:pt x="2174" y="2710"/>
                  </a:cubicBezTo>
                  <a:lnTo>
                    <a:pt x="2174" y="2080"/>
                  </a:lnTo>
                  <a:close/>
                  <a:moveTo>
                    <a:pt x="1828" y="694"/>
                  </a:moveTo>
                  <a:cubicBezTo>
                    <a:pt x="2300" y="694"/>
                    <a:pt x="2678" y="977"/>
                    <a:pt x="2804" y="1418"/>
                  </a:cubicBezTo>
                  <a:lnTo>
                    <a:pt x="1828" y="1418"/>
                  </a:lnTo>
                  <a:cubicBezTo>
                    <a:pt x="1607" y="1418"/>
                    <a:pt x="1481" y="1576"/>
                    <a:pt x="1481" y="1765"/>
                  </a:cubicBezTo>
                  <a:lnTo>
                    <a:pt x="1481" y="2741"/>
                  </a:lnTo>
                  <a:cubicBezTo>
                    <a:pt x="1072" y="2584"/>
                    <a:pt x="757" y="2206"/>
                    <a:pt x="757" y="1765"/>
                  </a:cubicBezTo>
                  <a:cubicBezTo>
                    <a:pt x="757" y="1166"/>
                    <a:pt x="1229" y="694"/>
                    <a:pt x="1828" y="694"/>
                  </a:cubicBezTo>
                  <a:close/>
                  <a:moveTo>
                    <a:pt x="4254" y="2080"/>
                  </a:moveTo>
                  <a:lnTo>
                    <a:pt x="4254" y="4222"/>
                  </a:lnTo>
                  <a:lnTo>
                    <a:pt x="2143" y="4222"/>
                  </a:lnTo>
                  <a:lnTo>
                    <a:pt x="2143" y="3466"/>
                  </a:lnTo>
                  <a:cubicBezTo>
                    <a:pt x="2804" y="3308"/>
                    <a:pt x="3371" y="2804"/>
                    <a:pt x="3498" y="2080"/>
                  </a:cubicBezTo>
                  <a:close/>
                  <a:moveTo>
                    <a:pt x="1796" y="0"/>
                  </a:moveTo>
                  <a:cubicBezTo>
                    <a:pt x="788" y="0"/>
                    <a:pt x="0" y="788"/>
                    <a:pt x="0" y="1765"/>
                  </a:cubicBezTo>
                  <a:cubicBezTo>
                    <a:pt x="0" y="2615"/>
                    <a:pt x="599" y="3340"/>
                    <a:pt x="1418" y="3497"/>
                  </a:cubicBezTo>
                  <a:lnTo>
                    <a:pt x="1418" y="4600"/>
                  </a:lnTo>
                  <a:cubicBezTo>
                    <a:pt x="1418" y="4789"/>
                    <a:pt x="1576" y="4947"/>
                    <a:pt x="1796" y="4947"/>
                  </a:cubicBezTo>
                  <a:lnTo>
                    <a:pt x="4569" y="4947"/>
                  </a:lnTo>
                  <a:cubicBezTo>
                    <a:pt x="4789" y="4947"/>
                    <a:pt x="4947" y="4789"/>
                    <a:pt x="4947" y="4600"/>
                  </a:cubicBezTo>
                  <a:lnTo>
                    <a:pt x="4947" y="1796"/>
                  </a:lnTo>
                  <a:cubicBezTo>
                    <a:pt x="4978" y="1576"/>
                    <a:pt x="4821" y="1418"/>
                    <a:pt x="4632" y="1418"/>
                  </a:cubicBezTo>
                  <a:lnTo>
                    <a:pt x="3498" y="1418"/>
                  </a:lnTo>
                  <a:cubicBezTo>
                    <a:pt x="3371" y="631"/>
                    <a:pt x="2647" y="0"/>
                    <a:pt x="1796"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17"/>
          <p:cNvSpPr/>
          <p:nvPr/>
        </p:nvSpPr>
        <p:spPr>
          <a:xfrm>
            <a:off x="6987274" y="2835054"/>
            <a:ext cx="585693" cy="554408"/>
          </a:xfrm>
          <a:custGeom>
            <a:rect b="b" l="l" r="r" t="t"/>
            <a:pathLst>
              <a:path extrusionOk="0" h="17942" w="18956">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45" name="Google Shape;145;p17"/>
          <p:cNvSpPr/>
          <p:nvPr/>
        </p:nvSpPr>
        <p:spPr>
          <a:xfrm>
            <a:off x="4292461" y="2810876"/>
            <a:ext cx="558968" cy="554402"/>
          </a:xfrm>
          <a:custGeom>
            <a:rect b="b" l="l" r="r" t="t"/>
            <a:pathLst>
              <a:path extrusionOk="0" h="12750" w="12855">
                <a:moveTo>
                  <a:pt x="6304" y="770"/>
                </a:moveTo>
                <a:cubicBezTo>
                  <a:pt x="6519" y="770"/>
                  <a:pt x="6711" y="952"/>
                  <a:pt x="6711" y="1186"/>
                </a:cubicBezTo>
                <a:lnTo>
                  <a:pt x="6711" y="1659"/>
                </a:lnTo>
                <a:cubicBezTo>
                  <a:pt x="6569" y="1643"/>
                  <a:pt x="6435" y="1635"/>
                  <a:pt x="6302" y="1635"/>
                </a:cubicBezTo>
                <a:cubicBezTo>
                  <a:pt x="6168" y="1635"/>
                  <a:pt x="6034" y="1643"/>
                  <a:pt x="5892" y="1659"/>
                </a:cubicBezTo>
                <a:lnTo>
                  <a:pt x="5892" y="1186"/>
                </a:lnTo>
                <a:cubicBezTo>
                  <a:pt x="5892" y="1029"/>
                  <a:pt x="5955" y="934"/>
                  <a:pt x="6081" y="840"/>
                </a:cubicBezTo>
                <a:cubicBezTo>
                  <a:pt x="6154" y="791"/>
                  <a:pt x="6230" y="770"/>
                  <a:pt x="6304" y="770"/>
                </a:cubicBezTo>
                <a:close/>
                <a:moveTo>
                  <a:pt x="6249" y="2423"/>
                </a:moveTo>
                <a:cubicBezTo>
                  <a:pt x="7067" y="2423"/>
                  <a:pt x="7748" y="3312"/>
                  <a:pt x="7373" y="4148"/>
                </a:cubicBezTo>
                <a:cubicBezTo>
                  <a:pt x="7184" y="4619"/>
                  <a:pt x="6731" y="4914"/>
                  <a:pt x="6251" y="4914"/>
                </a:cubicBezTo>
                <a:cubicBezTo>
                  <a:pt x="6089" y="4914"/>
                  <a:pt x="5925" y="4881"/>
                  <a:pt x="5766" y="4809"/>
                </a:cubicBezTo>
                <a:cubicBezTo>
                  <a:pt x="5136" y="4557"/>
                  <a:pt x="4852" y="3707"/>
                  <a:pt x="5230" y="3045"/>
                </a:cubicBezTo>
                <a:cubicBezTo>
                  <a:pt x="5325" y="2856"/>
                  <a:pt x="5482" y="2699"/>
                  <a:pt x="5640" y="2604"/>
                </a:cubicBezTo>
                <a:cubicBezTo>
                  <a:pt x="5766" y="2541"/>
                  <a:pt x="5892" y="2510"/>
                  <a:pt x="6018" y="2447"/>
                </a:cubicBezTo>
                <a:cubicBezTo>
                  <a:pt x="6096" y="2431"/>
                  <a:pt x="6173" y="2423"/>
                  <a:pt x="6249" y="2423"/>
                </a:cubicBezTo>
                <a:close/>
                <a:moveTo>
                  <a:pt x="4852" y="5156"/>
                </a:moveTo>
                <a:cubicBezTo>
                  <a:pt x="5041" y="5377"/>
                  <a:pt x="5293" y="5534"/>
                  <a:pt x="5577" y="5597"/>
                </a:cubicBezTo>
                <a:lnTo>
                  <a:pt x="3939" y="8243"/>
                </a:lnTo>
                <a:lnTo>
                  <a:pt x="2962" y="8243"/>
                </a:lnTo>
                <a:lnTo>
                  <a:pt x="4852" y="5156"/>
                </a:lnTo>
                <a:close/>
                <a:moveTo>
                  <a:pt x="7719" y="5187"/>
                </a:moveTo>
                <a:lnTo>
                  <a:pt x="9610" y="8243"/>
                </a:lnTo>
                <a:lnTo>
                  <a:pt x="8633" y="8243"/>
                </a:lnTo>
                <a:lnTo>
                  <a:pt x="7026" y="5597"/>
                </a:lnTo>
                <a:cubicBezTo>
                  <a:pt x="7310" y="5503"/>
                  <a:pt x="7530" y="5377"/>
                  <a:pt x="7719" y="5187"/>
                </a:cubicBezTo>
                <a:close/>
                <a:moveTo>
                  <a:pt x="6333" y="6007"/>
                </a:moveTo>
                <a:lnTo>
                  <a:pt x="7688" y="8275"/>
                </a:lnTo>
                <a:lnTo>
                  <a:pt x="7467" y="8275"/>
                </a:lnTo>
                <a:lnTo>
                  <a:pt x="7467" y="8243"/>
                </a:lnTo>
                <a:cubicBezTo>
                  <a:pt x="7373" y="7960"/>
                  <a:pt x="7215" y="7771"/>
                  <a:pt x="6995" y="7613"/>
                </a:cubicBezTo>
                <a:cubicBezTo>
                  <a:pt x="6783" y="7462"/>
                  <a:pt x="6545" y="7391"/>
                  <a:pt x="6310" y="7391"/>
                </a:cubicBezTo>
                <a:cubicBezTo>
                  <a:pt x="5812" y="7391"/>
                  <a:pt x="5329" y="7708"/>
                  <a:pt x="5136" y="8243"/>
                </a:cubicBezTo>
                <a:lnTo>
                  <a:pt x="4947" y="8243"/>
                </a:lnTo>
                <a:lnTo>
                  <a:pt x="6333" y="6007"/>
                </a:lnTo>
                <a:close/>
                <a:moveTo>
                  <a:pt x="6274" y="8212"/>
                </a:moveTo>
                <a:cubicBezTo>
                  <a:pt x="6325" y="8212"/>
                  <a:pt x="6377" y="8222"/>
                  <a:pt x="6428" y="8243"/>
                </a:cubicBezTo>
                <a:cubicBezTo>
                  <a:pt x="6585" y="8306"/>
                  <a:pt x="6680" y="8495"/>
                  <a:pt x="6680" y="8653"/>
                </a:cubicBezTo>
                <a:cubicBezTo>
                  <a:pt x="6704" y="8901"/>
                  <a:pt x="6515" y="9071"/>
                  <a:pt x="6295" y="9071"/>
                </a:cubicBezTo>
                <a:cubicBezTo>
                  <a:pt x="6235" y="9071"/>
                  <a:pt x="6173" y="9058"/>
                  <a:pt x="6113" y="9031"/>
                </a:cubicBezTo>
                <a:cubicBezTo>
                  <a:pt x="5924" y="8968"/>
                  <a:pt x="5798" y="8716"/>
                  <a:pt x="5892" y="8495"/>
                </a:cubicBezTo>
                <a:cubicBezTo>
                  <a:pt x="5941" y="8326"/>
                  <a:pt x="6101" y="8212"/>
                  <a:pt x="6274" y="8212"/>
                </a:cubicBezTo>
                <a:close/>
                <a:moveTo>
                  <a:pt x="3435" y="9063"/>
                </a:moveTo>
                <a:lnTo>
                  <a:pt x="1891" y="11583"/>
                </a:lnTo>
                <a:cubicBezTo>
                  <a:pt x="1576" y="11205"/>
                  <a:pt x="1513" y="10606"/>
                  <a:pt x="1796" y="10165"/>
                </a:cubicBezTo>
                <a:lnTo>
                  <a:pt x="2458" y="9063"/>
                </a:lnTo>
                <a:close/>
                <a:moveTo>
                  <a:pt x="10145" y="9063"/>
                </a:moveTo>
                <a:lnTo>
                  <a:pt x="10807" y="10165"/>
                </a:lnTo>
                <a:cubicBezTo>
                  <a:pt x="11027" y="10606"/>
                  <a:pt x="10996" y="11205"/>
                  <a:pt x="10681" y="11583"/>
                </a:cubicBezTo>
                <a:lnTo>
                  <a:pt x="9169" y="9063"/>
                </a:lnTo>
                <a:close/>
                <a:moveTo>
                  <a:pt x="6256" y="1"/>
                </a:moveTo>
                <a:cubicBezTo>
                  <a:pt x="5728" y="1"/>
                  <a:pt x="5259" y="331"/>
                  <a:pt x="5104" y="871"/>
                </a:cubicBezTo>
                <a:cubicBezTo>
                  <a:pt x="5041" y="997"/>
                  <a:pt x="5041" y="1123"/>
                  <a:pt x="5041" y="1218"/>
                </a:cubicBezTo>
                <a:lnTo>
                  <a:pt x="5041" y="2069"/>
                </a:lnTo>
                <a:cubicBezTo>
                  <a:pt x="4317" y="2604"/>
                  <a:pt x="4033" y="3581"/>
                  <a:pt x="4348" y="4431"/>
                </a:cubicBezTo>
                <a:cubicBezTo>
                  <a:pt x="4002" y="4998"/>
                  <a:pt x="2836" y="6920"/>
                  <a:pt x="1985" y="8275"/>
                </a:cubicBezTo>
                <a:lnTo>
                  <a:pt x="473" y="8275"/>
                </a:lnTo>
                <a:cubicBezTo>
                  <a:pt x="284" y="8275"/>
                  <a:pt x="95" y="8432"/>
                  <a:pt x="64" y="8653"/>
                </a:cubicBezTo>
                <a:cubicBezTo>
                  <a:pt x="1" y="8874"/>
                  <a:pt x="221" y="9094"/>
                  <a:pt x="442" y="9094"/>
                </a:cubicBezTo>
                <a:lnTo>
                  <a:pt x="1418" y="9094"/>
                </a:lnTo>
                <a:lnTo>
                  <a:pt x="1009" y="9787"/>
                </a:lnTo>
                <a:cubicBezTo>
                  <a:pt x="599" y="10417"/>
                  <a:pt x="599" y="11236"/>
                  <a:pt x="946" y="11866"/>
                </a:cubicBezTo>
                <a:cubicBezTo>
                  <a:pt x="1103" y="12182"/>
                  <a:pt x="1387" y="12465"/>
                  <a:pt x="1702" y="12654"/>
                </a:cubicBezTo>
                <a:cubicBezTo>
                  <a:pt x="1761" y="12694"/>
                  <a:pt x="1827" y="12711"/>
                  <a:pt x="1893" y="12711"/>
                </a:cubicBezTo>
                <a:cubicBezTo>
                  <a:pt x="2037" y="12711"/>
                  <a:pt x="2182" y="12626"/>
                  <a:pt x="2269" y="12497"/>
                </a:cubicBezTo>
                <a:lnTo>
                  <a:pt x="4348" y="9094"/>
                </a:lnTo>
                <a:lnTo>
                  <a:pt x="5041" y="9094"/>
                </a:lnTo>
                <a:cubicBezTo>
                  <a:pt x="5167" y="9504"/>
                  <a:pt x="5482" y="9787"/>
                  <a:pt x="5829" y="9882"/>
                </a:cubicBezTo>
                <a:cubicBezTo>
                  <a:pt x="5961" y="9928"/>
                  <a:pt x="6096" y="9950"/>
                  <a:pt x="6227" y="9950"/>
                </a:cubicBezTo>
                <a:cubicBezTo>
                  <a:pt x="6628" y="9950"/>
                  <a:pt x="7002" y="9749"/>
                  <a:pt x="7215" y="9441"/>
                </a:cubicBezTo>
                <a:cubicBezTo>
                  <a:pt x="7310" y="9346"/>
                  <a:pt x="7373" y="9189"/>
                  <a:pt x="7373" y="9189"/>
                </a:cubicBezTo>
                <a:lnTo>
                  <a:pt x="8097" y="9189"/>
                </a:lnTo>
                <a:lnTo>
                  <a:pt x="10145" y="12528"/>
                </a:lnTo>
                <a:cubicBezTo>
                  <a:pt x="10207" y="12673"/>
                  <a:pt x="10337" y="12750"/>
                  <a:pt x="10473" y="12750"/>
                </a:cubicBezTo>
                <a:cubicBezTo>
                  <a:pt x="10544" y="12750"/>
                  <a:pt x="10616" y="12729"/>
                  <a:pt x="10681" y="12686"/>
                </a:cubicBezTo>
                <a:cubicBezTo>
                  <a:pt x="11657" y="12119"/>
                  <a:pt x="11972" y="10795"/>
                  <a:pt x="11405" y="9850"/>
                </a:cubicBezTo>
                <a:lnTo>
                  <a:pt x="10996" y="9189"/>
                </a:lnTo>
                <a:lnTo>
                  <a:pt x="12288" y="9189"/>
                </a:lnTo>
                <a:cubicBezTo>
                  <a:pt x="12508" y="9189"/>
                  <a:pt x="12697" y="9031"/>
                  <a:pt x="12729" y="8842"/>
                </a:cubicBezTo>
                <a:cubicBezTo>
                  <a:pt x="12855" y="8432"/>
                  <a:pt x="12666" y="8243"/>
                  <a:pt x="12382" y="8243"/>
                </a:cubicBezTo>
                <a:lnTo>
                  <a:pt x="10555" y="8243"/>
                </a:lnTo>
                <a:lnTo>
                  <a:pt x="8192" y="4368"/>
                </a:lnTo>
                <a:cubicBezTo>
                  <a:pt x="8507" y="3549"/>
                  <a:pt x="8255" y="2573"/>
                  <a:pt x="7499" y="2005"/>
                </a:cubicBezTo>
                <a:lnTo>
                  <a:pt x="7499" y="1218"/>
                </a:lnTo>
                <a:cubicBezTo>
                  <a:pt x="7499" y="682"/>
                  <a:pt x="7152" y="210"/>
                  <a:pt x="6617" y="52"/>
                </a:cubicBezTo>
                <a:cubicBezTo>
                  <a:pt x="6495" y="18"/>
                  <a:pt x="6374" y="1"/>
                  <a:pt x="6256"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9" name="Shape 149"/>
        <p:cNvGrpSpPr/>
        <p:nvPr/>
      </p:nvGrpSpPr>
      <p:grpSpPr>
        <a:xfrm>
          <a:off x="0" y="0"/>
          <a:ext cx="0" cy="0"/>
          <a:chOff x="0" y="0"/>
          <a:chExt cx="0" cy="0"/>
        </a:xfrm>
      </p:grpSpPr>
      <p:sp>
        <p:nvSpPr>
          <p:cNvPr id="150" name="Google Shape;150;p18"/>
          <p:cNvSpPr/>
          <p:nvPr/>
        </p:nvSpPr>
        <p:spPr>
          <a:xfrm>
            <a:off x="0" y="0"/>
            <a:ext cx="9144000" cy="5143500"/>
          </a:xfrm>
          <a:prstGeom prst="rect">
            <a:avLst/>
          </a:pr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a:off x="800910" y="1068773"/>
            <a:ext cx="3006177" cy="3005949"/>
          </a:xfrm>
          <a:custGeom>
            <a:rect b="b" l="l" r="r" t="t"/>
            <a:pathLst>
              <a:path extrusionOk="0" h="9090" w="9090">
                <a:moveTo>
                  <a:pt x="4543" y="1"/>
                </a:moveTo>
                <a:cubicBezTo>
                  <a:pt x="2034" y="1"/>
                  <a:pt x="1" y="2034"/>
                  <a:pt x="1" y="4548"/>
                </a:cubicBezTo>
                <a:cubicBezTo>
                  <a:pt x="1" y="7056"/>
                  <a:pt x="2034" y="9089"/>
                  <a:pt x="4543" y="9089"/>
                </a:cubicBezTo>
                <a:cubicBezTo>
                  <a:pt x="7055" y="9089"/>
                  <a:pt x="9089" y="7056"/>
                  <a:pt x="9089" y="4548"/>
                </a:cubicBezTo>
                <a:cubicBezTo>
                  <a:pt x="9089" y="2034"/>
                  <a:pt x="7055" y="1"/>
                  <a:pt x="45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txBox="1"/>
          <p:nvPr/>
        </p:nvSpPr>
        <p:spPr>
          <a:xfrm>
            <a:off x="98750" y="260325"/>
            <a:ext cx="4353600" cy="47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3000">
                <a:solidFill>
                  <a:srgbClr val="FFFFFF"/>
                </a:solidFill>
                <a:latin typeface="Anton"/>
                <a:ea typeface="Anton"/>
                <a:cs typeface="Anton"/>
                <a:sym typeface="Anton"/>
              </a:rPr>
              <a:t>Population Equilibrium</a:t>
            </a:r>
            <a:endParaRPr sz="3000">
              <a:solidFill>
                <a:srgbClr val="FFFFFF"/>
              </a:solidFill>
              <a:latin typeface="Anton"/>
              <a:ea typeface="Anton"/>
              <a:cs typeface="Anton"/>
              <a:sym typeface="Anton"/>
            </a:endParaRPr>
          </a:p>
        </p:txBody>
      </p:sp>
      <p:sp>
        <p:nvSpPr>
          <p:cNvPr id="153" name="Google Shape;153;p18"/>
          <p:cNvSpPr/>
          <p:nvPr/>
        </p:nvSpPr>
        <p:spPr>
          <a:xfrm rot="-5400000">
            <a:off x="4385750" y="4563725"/>
            <a:ext cx="303900" cy="188700"/>
          </a:xfrm>
          <a:prstGeom prst="triangle">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54" name="Google Shape;154;p18"/>
          <p:cNvSpPr/>
          <p:nvPr/>
        </p:nvSpPr>
        <p:spPr>
          <a:xfrm>
            <a:off x="4632600" y="0"/>
            <a:ext cx="4497900" cy="5143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txBox="1"/>
          <p:nvPr/>
        </p:nvSpPr>
        <p:spPr>
          <a:xfrm>
            <a:off x="4730400" y="4506100"/>
            <a:ext cx="4353600" cy="47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3000">
                <a:solidFill>
                  <a:srgbClr val="448C79"/>
                </a:solidFill>
                <a:latin typeface="Anton"/>
                <a:ea typeface="Anton"/>
                <a:cs typeface="Anton"/>
                <a:sym typeface="Anton"/>
              </a:rPr>
              <a:t>Carrying Capacity</a:t>
            </a:r>
            <a:endParaRPr sz="3000">
              <a:solidFill>
                <a:srgbClr val="448C79"/>
              </a:solidFill>
              <a:latin typeface="Anton"/>
              <a:ea typeface="Anton"/>
              <a:cs typeface="Anton"/>
              <a:sym typeface="Anton"/>
            </a:endParaRPr>
          </a:p>
        </p:txBody>
      </p:sp>
      <p:pic>
        <p:nvPicPr>
          <p:cNvPr id="156" name="Google Shape;156;p18"/>
          <p:cNvPicPr preferRelativeResize="0"/>
          <p:nvPr/>
        </p:nvPicPr>
        <p:blipFill rotWithShape="1">
          <a:blip r:embed="rId3">
            <a:alphaModFix/>
          </a:blip>
          <a:srcRect b="0" l="16624" r="0" t="0"/>
          <a:stretch/>
        </p:blipFill>
        <p:spPr>
          <a:xfrm>
            <a:off x="1348712" y="1734763"/>
            <a:ext cx="1853675" cy="1673975"/>
          </a:xfrm>
          <a:prstGeom prst="rect">
            <a:avLst/>
          </a:prstGeom>
          <a:noFill/>
          <a:ln>
            <a:noFill/>
          </a:ln>
        </p:spPr>
      </p:pic>
      <p:pic>
        <p:nvPicPr>
          <p:cNvPr id="157" name="Google Shape;157;p18"/>
          <p:cNvPicPr preferRelativeResize="0"/>
          <p:nvPr/>
        </p:nvPicPr>
        <p:blipFill rotWithShape="1">
          <a:blip r:embed="rId4">
            <a:alphaModFix/>
          </a:blip>
          <a:srcRect b="0" l="15139" r="0" t="0"/>
          <a:stretch/>
        </p:blipFill>
        <p:spPr>
          <a:xfrm>
            <a:off x="1332188" y="1734750"/>
            <a:ext cx="1886717" cy="1673975"/>
          </a:xfrm>
          <a:prstGeom prst="rect">
            <a:avLst/>
          </a:prstGeom>
          <a:noFill/>
          <a:ln>
            <a:noFill/>
          </a:ln>
        </p:spPr>
      </p:pic>
      <p:pic>
        <p:nvPicPr>
          <p:cNvPr id="158" name="Google Shape;158;p18"/>
          <p:cNvPicPr preferRelativeResize="0"/>
          <p:nvPr/>
        </p:nvPicPr>
        <p:blipFill rotWithShape="1">
          <a:blip r:embed="rId3">
            <a:alphaModFix/>
          </a:blip>
          <a:srcRect b="0" l="16624" r="0" t="0"/>
          <a:stretch/>
        </p:blipFill>
        <p:spPr>
          <a:xfrm>
            <a:off x="1348712" y="1734763"/>
            <a:ext cx="1853675" cy="1673975"/>
          </a:xfrm>
          <a:prstGeom prst="rect">
            <a:avLst/>
          </a:prstGeom>
          <a:noFill/>
          <a:ln>
            <a:noFill/>
          </a:ln>
        </p:spPr>
      </p:pic>
      <p:pic>
        <p:nvPicPr>
          <p:cNvPr id="159" name="Google Shape;159;p18"/>
          <p:cNvPicPr preferRelativeResize="0"/>
          <p:nvPr/>
        </p:nvPicPr>
        <p:blipFill rotWithShape="1">
          <a:blip r:embed="rId5">
            <a:alphaModFix/>
          </a:blip>
          <a:srcRect b="0" l="14493" r="0" t="0"/>
          <a:stretch/>
        </p:blipFill>
        <p:spPr>
          <a:xfrm>
            <a:off x="5826823" y="1643050"/>
            <a:ext cx="2109450" cy="1857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3"/>
                                        </p:tgtEl>
                                        <p:attrNameLst>
                                          <p:attrName>style.visibility</p:attrName>
                                        </p:attrNameLst>
                                      </p:cBhvr>
                                      <p:to>
                                        <p:strVal val="visible"/>
                                      </p:to>
                                    </p:set>
                                    <p:anim calcmode="lin" valueType="num">
                                      <p:cBhvr additive="base">
                                        <p:cTn dur="1000"/>
                                        <p:tgtEl>
                                          <p:spTgt spid="15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4"/>
                                        </p:tgtEl>
                                        <p:attrNameLst>
                                          <p:attrName>style.visibility</p:attrName>
                                        </p:attrNameLst>
                                      </p:cBhvr>
                                      <p:to>
                                        <p:strVal val="visible"/>
                                      </p:to>
                                    </p:set>
                                    <p:anim calcmode="lin" valueType="num">
                                      <p:cBhvr additive="base">
                                        <p:cTn dur="1000"/>
                                        <p:tgtEl>
                                          <p:spTgt spid="15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5"/>
                                        </p:tgtEl>
                                        <p:attrNameLst>
                                          <p:attrName>style.visibility</p:attrName>
                                        </p:attrNameLst>
                                      </p:cBhvr>
                                      <p:to>
                                        <p:strVal val="visible"/>
                                      </p:to>
                                    </p:set>
                                    <p:anim calcmode="lin" valueType="num">
                                      <p:cBhvr additive="base">
                                        <p:cTn dur="1000"/>
                                        <p:tgtEl>
                                          <p:spTgt spid="15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1000"/>
                                        <p:tgtEl>
                                          <p:spTgt spid="15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3" name="Shape 163"/>
        <p:cNvGrpSpPr/>
        <p:nvPr/>
      </p:nvGrpSpPr>
      <p:grpSpPr>
        <a:xfrm>
          <a:off x="0" y="0"/>
          <a:ext cx="0" cy="0"/>
          <a:chOff x="0" y="0"/>
          <a:chExt cx="0" cy="0"/>
        </a:xfrm>
      </p:grpSpPr>
      <p:sp>
        <p:nvSpPr>
          <p:cNvPr id="164" name="Google Shape;164;p19"/>
          <p:cNvSpPr txBox="1"/>
          <p:nvPr>
            <p:ph idx="6" type="ctrTitle"/>
          </p:nvPr>
        </p:nvSpPr>
        <p:spPr>
          <a:xfrm>
            <a:off x="55650" y="464882"/>
            <a:ext cx="9032700" cy="40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General Assumptions</a:t>
            </a:r>
            <a:endParaRPr/>
          </a:p>
        </p:txBody>
      </p:sp>
      <p:sp>
        <p:nvSpPr>
          <p:cNvPr id="165" name="Google Shape;165;p19"/>
          <p:cNvSpPr txBox="1"/>
          <p:nvPr>
            <p:ph idx="1" type="subTitle"/>
          </p:nvPr>
        </p:nvSpPr>
        <p:spPr>
          <a:xfrm>
            <a:off x="5120025" y="3171500"/>
            <a:ext cx="2086200" cy="57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800"/>
              <a:t>Data time spread is </a:t>
            </a:r>
            <a:r>
              <a:rPr lang="es" sz="1800"/>
              <a:t>negligible</a:t>
            </a:r>
            <a:r>
              <a:rPr lang="es" sz="1800"/>
              <a:t> </a:t>
            </a:r>
            <a:endParaRPr sz="1800"/>
          </a:p>
        </p:txBody>
      </p:sp>
      <p:sp>
        <p:nvSpPr>
          <p:cNvPr id="166" name="Google Shape;166;p19"/>
          <p:cNvSpPr txBox="1"/>
          <p:nvPr>
            <p:ph idx="4" type="subTitle"/>
          </p:nvPr>
        </p:nvSpPr>
        <p:spPr>
          <a:xfrm>
            <a:off x="1798900" y="3171500"/>
            <a:ext cx="2086200" cy="57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800"/>
              <a:t>Trade of resources</a:t>
            </a:r>
            <a:endParaRPr sz="1800"/>
          </a:p>
        </p:txBody>
      </p:sp>
      <p:sp>
        <p:nvSpPr>
          <p:cNvPr id="167" name="Google Shape;167;p19"/>
          <p:cNvSpPr/>
          <p:nvPr/>
        </p:nvSpPr>
        <p:spPr>
          <a:xfrm>
            <a:off x="5522178" y="1593860"/>
            <a:ext cx="1281895" cy="1281826"/>
          </a:xfrm>
          <a:custGeom>
            <a:rect b="b" l="l" r="r" t="t"/>
            <a:pathLst>
              <a:path extrusionOk="0" h="9090" w="9090">
                <a:moveTo>
                  <a:pt x="4543" y="1"/>
                </a:moveTo>
                <a:cubicBezTo>
                  <a:pt x="2034" y="1"/>
                  <a:pt x="1" y="2034"/>
                  <a:pt x="1" y="4548"/>
                </a:cubicBezTo>
                <a:cubicBezTo>
                  <a:pt x="1" y="7056"/>
                  <a:pt x="2034" y="9089"/>
                  <a:pt x="4543" y="9089"/>
                </a:cubicBezTo>
                <a:cubicBezTo>
                  <a:pt x="7055" y="9089"/>
                  <a:pt x="9089" y="7056"/>
                  <a:pt x="9089" y="4548"/>
                </a:cubicBezTo>
                <a:cubicBezTo>
                  <a:pt x="9089" y="2034"/>
                  <a:pt x="7055" y="1"/>
                  <a:pt x="4543" y="1"/>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9"/>
          <p:cNvSpPr/>
          <p:nvPr/>
        </p:nvSpPr>
        <p:spPr>
          <a:xfrm>
            <a:off x="2201053" y="1593860"/>
            <a:ext cx="1281895" cy="1281826"/>
          </a:xfrm>
          <a:custGeom>
            <a:rect b="b" l="l" r="r" t="t"/>
            <a:pathLst>
              <a:path extrusionOk="0" h="9090" w="9090">
                <a:moveTo>
                  <a:pt x="4543" y="1"/>
                </a:moveTo>
                <a:cubicBezTo>
                  <a:pt x="2034" y="1"/>
                  <a:pt x="1" y="2034"/>
                  <a:pt x="1" y="4548"/>
                </a:cubicBezTo>
                <a:cubicBezTo>
                  <a:pt x="1" y="7056"/>
                  <a:pt x="2034" y="9089"/>
                  <a:pt x="4543" y="9089"/>
                </a:cubicBezTo>
                <a:cubicBezTo>
                  <a:pt x="7055" y="9089"/>
                  <a:pt x="9089" y="7056"/>
                  <a:pt x="9089" y="4548"/>
                </a:cubicBezTo>
                <a:cubicBezTo>
                  <a:pt x="9089" y="2034"/>
                  <a:pt x="7055" y="1"/>
                  <a:pt x="4543" y="1"/>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p:nvPr/>
        </p:nvSpPr>
        <p:spPr>
          <a:xfrm>
            <a:off x="5803890" y="1875489"/>
            <a:ext cx="718472" cy="718561"/>
          </a:xfrm>
          <a:custGeom>
            <a:rect b="b" l="l" r="r" t="t"/>
            <a:pathLst>
              <a:path extrusionOk="0" h="12441" w="12440">
                <a:moveTo>
                  <a:pt x="8516" y="3359"/>
                </a:moveTo>
                <a:cubicBezTo>
                  <a:pt x="8661" y="3359"/>
                  <a:pt x="8805" y="3414"/>
                  <a:pt x="8917" y="3524"/>
                </a:cubicBezTo>
                <a:cubicBezTo>
                  <a:pt x="9136" y="3744"/>
                  <a:pt x="9136" y="4102"/>
                  <a:pt x="8917" y="4322"/>
                </a:cubicBezTo>
                <a:lnTo>
                  <a:pt x="7056" y="6183"/>
                </a:lnTo>
                <a:lnTo>
                  <a:pt x="8917" y="8041"/>
                </a:lnTo>
                <a:cubicBezTo>
                  <a:pt x="9326" y="8453"/>
                  <a:pt x="8939" y="9009"/>
                  <a:pt x="8502" y="9009"/>
                </a:cubicBezTo>
                <a:cubicBezTo>
                  <a:pt x="8371" y="9009"/>
                  <a:pt x="8235" y="8959"/>
                  <a:pt x="8116" y="8839"/>
                </a:cubicBezTo>
                <a:lnTo>
                  <a:pt x="5857" y="6580"/>
                </a:lnTo>
                <a:cubicBezTo>
                  <a:pt x="5637" y="6360"/>
                  <a:pt x="5637" y="6002"/>
                  <a:pt x="5857" y="5782"/>
                </a:cubicBezTo>
                <a:lnTo>
                  <a:pt x="8116" y="3524"/>
                </a:lnTo>
                <a:cubicBezTo>
                  <a:pt x="8227" y="3414"/>
                  <a:pt x="8372" y="3359"/>
                  <a:pt x="8516" y="3359"/>
                </a:cubicBezTo>
                <a:close/>
                <a:moveTo>
                  <a:pt x="5619" y="1"/>
                </a:moveTo>
                <a:cubicBezTo>
                  <a:pt x="4367" y="112"/>
                  <a:pt x="3177" y="606"/>
                  <a:pt x="2214" y="1413"/>
                </a:cubicBezTo>
                <a:lnTo>
                  <a:pt x="2590" y="1789"/>
                </a:lnTo>
                <a:cubicBezTo>
                  <a:pt x="3002" y="2199"/>
                  <a:pt x="2615" y="2757"/>
                  <a:pt x="2178" y="2757"/>
                </a:cubicBezTo>
                <a:cubicBezTo>
                  <a:pt x="2047" y="2757"/>
                  <a:pt x="1912" y="2707"/>
                  <a:pt x="1792" y="2587"/>
                </a:cubicBezTo>
                <a:lnTo>
                  <a:pt x="1416" y="2211"/>
                </a:lnTo>
                <a:cubicBezTo>
                  <a:pt x="609" y="3175"/>
                  <a:pt x="118" y="4364"/>
                  <a:pt x="3" y="5617"/>
                </a:cubicBezTo>
                <a:lnTo>
                  <a:pt x="536" y="5617"/>
                </a:lnTo>
                <a:cubicBezTo>
                  <a:pt x="1280" y="5617"/>
                  <a:pt x="1283" y="6746"/>
                  <a:pt x="536" y="6746"/>
                </a:cubicBezTo>
                <a:lnTo>
                  <a:pt x="0" y="6746"/>
                </a:lnTo>
                <a:cubicBezTo>
                  <a:pt x="118" y="8035"/>
                  <a:pt x="627" y="9287"/>
                  <a:pt x="1413" y="10227"/>
                </a:cubicBezTo>
                <a:lnTo>
                  <a:pt x="1789" y="9850"/>
                </a:lnTo>
                <a:cubicBezTo>
                  <a:pt x="1910" y="9730"/>
                  <a:pt x="2045" y="9679"/>
                  <a:pt x="2176" y="9679"/>
                </a:cubicBezTo>
                <a:cubicBezTo>
                  <a:pt x="2613" y="9679"/>
                  <a:pt x="2995" y="10244"/>
                  <a:pt x="2587" y="10651"/>
                </a:cubicBezTo>
                <a:lnTo>
                  <a:pt x="2211" y="11028"/>
                </a:lnTo>
                <a:cubicBezTo>
                  <a:pt x="3174" y="11832"/>
                  <a:pt x="4364" y="12326"/>
                  <a:pt x="5616" y="12440"/>
                </a:cubicBezTo>
                <a:lnTo>
                  <a:pt x="5616" y="11904"/>
                </a:lnTo>
                <a:cubicBezTo>
                  <a:pt x="5616" y="11530"/>
                  <a:pt x="5899" y="11343"/>
                  <a:pt x="6182" y="11343"/>
                </a:cubicBezTo>
                <a:cubicBezTo>
                  <a:pt x="6464" y="11343"/>
                  <a:pt x="6745" y="11530"/>
                  <a:pt x="6745" y="11904"/>
                </a:cubicBezTo>
                <a:lnTo>
                  <a:pt x="6745" y="12440"/>
                </a:lnTo>
                <a:cubicBezTo>
                  <a:pt x="8034" y="12323"/>
                  <a:pt x="9287" y="11811"/>
                  <a:pt x="10226" y="11028"/>
                </a:cubicBezTo>
                <a:lnTo>
                  <a:pt x="9850" y="10651"/>
                </a:lnTo>
                <a:cubicBezTo>
                  <a:pt x="9445" y="10246"/>
                  <a:pt x="9822" y="9678"/>
                  <a:pt x="10259" y="9678"/>
                </a:cubicBezTo>
                <a:cubicBezTo>
                  <a:pt x="10390" y="9678"/>
                  <a:pt x="10526" y="9729"/>
                  <a:pt x="10648" y="9850"/>
                </a:cubicBezTo>
                <a:lnTo>
                  <a:pt x="11024" y="10227"/>
                </a:lnTo>
                <a:cubicBezTo>
                  <a:pt x="11810" y="9287"/>
                  <a:pt x="12319" y="8035"/>
                  <a:pt x="12437" y="6746"/>
                </a:cubicBezTo>
                <a:lnTo>
                  <a:pt x="11904" y="6746"/>
                </a:lnTo>
                <a:cubicBezTo>
                  <a:pt x="11160" y="6746"/>
                  <a:pt x="11157" y="5617"/>
                  <a:pt x="11904" y="5617"/>
                </a:cubicBezTo>
                <a:lnTo>
                  <a:pt x="12440" y="5617"/>
                </a:lnTo>
                <a:cubicBezTo>
                  <a:pt x="12325" y="4364"/>
                  <a:pt x="11834" y="3175"/>
                  <a:pt x="11027" y="2211"/>
                </a:cubicBezTo>
                <a:lnTo>
                  <a:pt x="10651" y="2587"/>
                </a:lnTo>
                <a:cubicBezTo>
                  <a:pt x="10529" y="2709"/>
                  <a:pt x="10392" y="2760"/>
                  <a:pt x="10261" y="2760"/>
                </a:cubicBezTo>
                <a:cubicBezTo>
                  <a:pt x="9823" y="2760"/>
                  <a:pt x="9443" y="2197"/>
                  <a:pt x="9853" y="1789"/>
                </a:cubicBezTo>
                <a:lnTo>
                  <a:pt x="10232" y="1413"/>
                </a:lnTo>
                <a:cubicBezTo>
                  <a:pt x="9290" y="627"/>
                  <a:pt x="8037" y="115"/>
                  <a:pt x="6748" y="1"/>
                </a:cubicBezTo>
                <a:lnTo>
                  <a:pt x="6748" y="537"/>
                </a:lnTo>
                <a:cubicBezTo>
                  <a:pt x="6748" y="909"/>
                  <a:pt x="6466" y="1096"/>
                  <a:pt x="6183" y="1096"/>
                </a:cubicBezTo>
                <a:cubicBezTo>
                  <a:pt x="5901" y="1096"/>
                  <a:pt x="5619" y="910"/>
                  <a:pt x="5619" y="537"/>
                </a:cubicBezTo>
                <a:lnTo>
                  <a:pt x="5619" y="1"/>
                </a:ln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170" name="Google Shape;170;p19"/>
          <p:cNvGrpSpPr/>
          <p:nvPr/>
        </p:nvGrpSpPr>
        <p:grpSpPr>
          <a:xfrm>
            <a:off x="2423447" y="1833114"/>
            <a:ext cx="837120" cy="803275"/>
            <a:chOff x="-62890750" y="2296300"/>
            <a:chExt cx="330825" cy="317450"/>
          </a:xfrm>
        </p:grpSpPr>
        <p:sp>
          <p:nvSpPr>
            <p:cNvPr id="171" name="Google Shape;171;p19"/>
            <p:cNvSpPr/>
            <p:nvPr/>
          </p:nvSpPr>
          <p:spPr>
            <a:xfrm>
              <a:off x="-62890750" y="2296300"/>
              <a:ext cx="313500" cy="195375"/>
            </a:xfrm>
            <a:custGeom>
              <a:rect b="b" l="l" r="r" t="t"/>
              <a:pathLst>
                <a:path extrusionOk="0" h="7815" w="1254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9"/>
            <p:cNvSpPr/>
            <p:nvPr/>
          </p:nvSpPr>
          <p:spPr>
            <a:xfrm>
              <a:off x="-62874975" y="2417475"/>
              <a:ext cx="315050" cy="196275"/>
            </a:xfrm>
            <a:custGeom>
              <a:rect b="b" l="l" r="r" t="t"/>
              <a:pathLst>
                <a:path extrusionOk="0" h="7851" w="12602">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9"/>
            <p:cNvSpPr/>
            <p:nvPr/>
          </p:nvSpPr>
          <p:spPr>
            <a:xfrm>
              <a:off x="-62822225" y="2357750"/>
              <a:ext cx="193000" cy="192975"/>
            </a:xfrm>
            <a:custGeom>
              <a:rect b="b" l="l" r="r" t="t"/>
              <a:pathLst>
                <a:path extrusionOk="0" h="7719" w="772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7" name="Shape 177"/>
        <p:cNvGrpSpPr/>
        <p:nvPr/>
      </p:nvGrpSpPr>
      <p:grpSpPr>
        <a:xfrm>
          <a:off x="0" y="0"/>
          <a:ext cx="0" cy="0"/>
          <a:chOff x="0" y="0"/>
          <a:chExt cx="0" cy="0"/>
        </a:xfrm>
      </p:grpSpPr>
      <p:sp>
        <p:nvSpPr>
          <p:cNvPr id="178" name="Google Shape;178;p20"/>
          <p:cNvSpPr txBox="1"/>
          <p:nvPr>
            <p:ph type="ctrTitle"/>
          </p:nvPr>
        </p:nvSpPr>
        <p:spPr>
          <a:xfrm>
            <a:off x="111325" y="2594757"/>
            <a:ext cx="9032700" cy="40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Key factors</a:t>
            </a:r>
            <a:endParaRPr/>
          </a:p>
        </p:txBody>
      </p:sp>
      <p:sp>
        <p:nvSpPr>
          <p:cNvPr id="179" name="Google Shape;179;p20"/>
          <p:cNvSpPr/>
          <p:nvPr/>
        </p:nvSpPr>
        <p:spPr>
          <a:xfrm>
            <a:off x="991600" y="2682350"/>
            <a:ext cx="90675" cy="89225"/>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p:nvPr/>
        </p:nvSpPr>
        <p:spPr>
          <a:xfrm>
            <a:off x="663225" y="3021200"/>
            <a:ext cx="54425" cy="55875"/>
          </a:xfrm>
          <a:custGeom>
            <a:rect b="b" l="l" r="r" t="t"/>
            <a:pathLst>
              <a:path extrusionOk="0" h="2235" w="2177">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
          <p:cNvSpPr/>
          <p:nvPr/>
        </p:nvSpPr>
        <p:spPr>
          <a:xfrm>
            <a:off x="7622000" y="3511000"/>
            <a:ext cx="90675" cy="89225"/>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p:nvPr/>
        </p:nvSpPr>
        <p:spPr>
          <a:xfrm>
            <a:off x="8014325" y="3175150"/>
            <a:ext cx="54425" cy="55875"/>
          </a:xfrm>
          <a:custGeom>
            <a:rect b="b" l="l" r="r" t="t"/>
            <a:pathLst>
              <a:path extrusionOk="0" h="2235" w="2177">
                <a:moveTo>
                  <a:pt x="1089" y="0"/>
                </a:moveTo>
                <a:cubicBezTo>
                  <a:pt x="494" y="0"/>
                  <a:pt x="1" y="537"/>
                  <a:pt x="1" y="1146"/>
                </a:cubicBezTo>
                <a:cubicBezTo>
                  <a:pt x="1" y="1755"/>
                  <a:pt x="494" y="2234"/>
                  <a:pt x="1089" y="2234"/>
                </a:cubicBezTo>
                <a:cubicBezTo>
                  <a:pt x="1698" y="2234"/>
                  <a:pt x="2177" y="1755"/>
                  <a:pt x="2177" y="1146"/>
                </a:cubicBezTo>
                <a:cubicBezTo>
                  <a:pt x="2177" y="537"/>
                  <a:pt x="1698" y="0"/>
                  <a:pt x="10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0"/>
          <p:cNvSpPr/>
          <p:nvPr/>
        </p:nvSpPr>
        <p:spPr>
          <a:xfrm>
            <a:off x="433575" y="2468526"/>
            <a:ext cx="411266" cy="404698"/>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77A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0"/>
          <p:cNvSpPr/>
          <p:nvPr/>
        </p:nvSpPr>
        <p:spPr>
          <a:xfrm>
            <a:off x="7874738" y="3406725"/>
            <a:ext cx="333602" cy="333122"/>
          </a:xfrm>
          <a:custGeom>
            <a:rect b="b" l="l" r="r" t="t"/>
            <a:pathLst>
              <a:path extrusionOk="0" h="3569" w="3627">
                <a:moveTo>
                  <a:pt x="1814" y="1"/>
                </a:moveTo>
                <a:cubicBezTo>
                  <a:pt x="842" y="1"/>
                  <a:pt x="1" y="784"/>
                  <a:pt x="1" y="1814"/>
                </a:cubicBezTo>
                <a:cubicBezTo>
                  <a:pt x="1" y="2786"/>
                  <a:pt x="842" y="3569"/>
                  <a:pt x="1814" y="3569"/>
                </a:cubicBezTo>
                <a:cubicBezTo>
                  <a:pt x="2786" y="3569"/>
                  <a:pt x="3627" y="2786"/>
                  <a:pt x="3627" y="1814"/>
                </a:cubicBezTo>
                <a:cubicBezTo>
                  <a:pt x="3627" y="784"/>
                  <a:pt x="2786" y="1"/>
                  <a:pt x="18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lat Style Disease Presentation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