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EC58E-6052-4543-8035-49A7887817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3F873-6E3B-4981-AD57-0F8536057234}">
      <dgm:prSet phldrT="[Text]"/>
      <dgm:spPr/>
      <dgm:t>
        <a:bodyPr/>
        <a:lstStyle/>
        <a:p>
          <a:r>
            <a:rPr lang="en-US" dirty="0" smtClean="0"/>
            <a:t>Maslow’s Human Hierarchy of Needs</a:t>
          </a:r>
          <a:endParaRPr lang="en-US" dirty="0"/>
        </a:p>
      </dgm:t>
    </dgm:pt>
    <dgm:pt modelId="{A337C4E8-683E-46BF-A833-EB5F2EDD0DB6}" type="parTrans" cxnId="{81224890-D7A2-4ACB-8A6E-0BEBC39BBD70}">
      <dgm:prSet/>
      <dgm:spPr/>
      <dgm:t>
        <a:bodyPr/>
        <a:lstStyle/>
        <a:p>
          <a:endParaRPr lang="en-US"/>
        </a:p>
      </dgm:t>
    </dgm:pt>
    <dgm:pt modelId="{9C0FE515-A730-44F4-AE9C-C78EC78BE127}" type="sibTrans" cxnId="{81224890-D7A2-4ACB-8A6E-0BEBC39BBD70}">
      <dgm:prSet/>
      <dgm:spPr/>
      <dgm:t>
        <a:bodyPr/>
        <a:lstStyle/>
        <a:p>
          <a:endParaRPr lang="en-US"/>
        </a:p>
      </dgm:t>
    </dgm:pt>
    <dgm:pt modelId="{C5777F16-F36C-4B81-B3BF-2C9D418855D7}">
      <dgm:prSet phldrT="[Text]"/>
      <dgm:spPr/>
      <dgm:t>
        <a:bodyPr/>
        <a:lstStyle/>
        <a:p>
          <a:r>
            <a:rPr lang="en-US" dirty="0" smtClean="0"/>
            <a:t>Physiological Needs</a:t>
          </a:r>
          <a:endParaRPr lang="en-US" dirty="0"/>
        </a:p>
      </dgm:t>
    </dgm:pt>
    <dgm:pt modelId="{903468CB-693E-4DC7-9897-9684CB75C76F}" type="parTrans" cxnId="{3D3FA6EF-ED0D-41F9-AC10-DF915D3D85B3}">
      <dgm:prSet/>
      <dgm:spPr/>
      <dgm:t>
        <a:bodyPr/>
        <a:lstStyle/>
        <a:p>
          <a:endParaRPr lang="en-US"/>
        </a:p>
      </dgm:t>
    </dgm:pt>
    <dgm:pt modelId="{C3AD61C6-1DB6-4330-9BC3-02EFAFCFC956}" type="sibTrans" cxnId="{3D3FA6EF-ED0D-41F9-AC10-DF915D3D85B3}">
      <dgm:prSet/>
      <dgm:spPr/>
      <dgm:t>
        <a:bodyPr/>
        <a:lstStyle/>
        <a:p>
          <a:endParaRPr lang="en-US"/>
        </a:p>
      </dgm:t>
    </dgm:pt>
    <dgm:pt modelId="{E567CDB7-4955-45FA-9FF1-6DFF6408C8E9}">
      <dgm:prSet phldrT="[Text]"/>
      <dgm:spPr/>
      <dgm:t>
        <a:bodyPr/>
        <a:lstStyle/>
        <a:p>
          <a:r>
            <a:rPr lang="en-US" dirty="0" smtClean="0"/>
            <a:t>Tangible</a:t>
          </a:r>
          <a:endParaRPr lang="en-US" dirty="0"/>
        </a:p>
      </dgm:t>
    </dgm:pt>
    <dgm:pt modelId="{274463AD-1C4E-45E5-9FED-4E6A7849A7EB}" type="parTrans" cxnId="{73471949-9690-4516-A9B1-E9E68FBE2B9E}">
      <dgm:prSet/>
      <dgm:spPr/>
      <dgm:t>
        <a:bodyPr/>
        <a:lstStyle/>
        <a:p>
          <a:endParaRPr lang="en-US"/>
        </a:p>
      </dgm:t>
    </dgm:pt>
    <dgm:pt modelId="{563A93C6-FBB2-4710-9AB9-75792B60C265}" type="sibTrans" cxnId="{73471949-9690-4516-A9B1-E9E68FBE2B9E}">
      <dgm:prSet/>
      <dgm:spPr/>
      <dgm:t>
        <a:bodyPr/>
        <a:lstStyle/>
        <a:p>
          <a:endParaRPr lang="en-US"/>
        </a:p>
      </dgm:t>
    </dgm:pt>
    <dgm:pt modelId="{3712E5FB-1980-4549-906D-52FBE27694BC}">
      <dgm:prSet phldrT="[Text]"/>
      <dgm:spPr/>
      <dgm:t>
        <a:bodyPr/>
        <a:lstStyle/>
        <a:p>
          <a:r>
            <a:rPr lang="en-US" dirty="0" smtClean="0"/>
            <a:t>Intangible</a:t>
          </a:r>
        </a:p>
      </dgm:t>
    </dgm:pt>
    <dgm:pt modelId="{4362ECF8-CFDF-4CA6-AF5E-9F7F1BA09E9F}" type="parTrans" cxnId="{8DE527E6-5E5B-4BC3-9790-BE394ABD6284}">
      <dgm:prSet/>
      <dgm:spPr/>
      <dgm:t>
        <a:bodyPr/>
        <a:lstStyle/>
        <a:p>
          <a:endParaRPr lang="en-US"/>
        </a:p>
      </dgm:t>
    </dgm:pt>
    <dgm:pt modelId="{2D93D7FF-2D30-4195-9579-B1A61E7937B3}" type="sibTrans" cxnId="{8DE527E6-5E5B-4BC3-9790-BE394ABD6284}">
      <dgm:prSet/>
      <dgm:spPr/>
      <dgm:t>
        <a:bodyPr/>
        <a:lstStyle/>
        <a:p>
          <a:endParaRPr lang="en-US"/>
        </a:p>
      </dgm:t>
    </dgm:pt>
    <dgm:pt modelId="{FF183A28-58E3-405B-BAA7-BE6ED4AEAD50}">
      <dgm:prSet phldrT="[Text]"/>
      <dgm:spPr/>
      <dgm:t>
        <a:bodyPr/>
        <a:lstStyle/>
        <a:p>
          <a:r>
            <a:rPr lang="en-US" dirty="0" smtClean="0"/>
            <a:t>Safety Needs</a:t>
          </a:r>
          <a:endParaRPr lang="en-US" dirty="0"/>
        </a:p>
      </dgm:t>
    </dgm:pt>
    <dgm:pt modelId="{B01879DB-DB5C-4FD1-8126-B504BFC58817}" type="parTrans" cxnId="{6D93F226-F2F3-4D99-B95E-F9D3C11957A9}">
      <dgm:prSet/>
      <dgm:spPr/>
      <dgm:t>
        <a:bodyPr/>
        <a:lstStyle/>
        <a:p>
          <a:endParaRPr lang="en-US"/>
        </a:p>
      </dgm:t>
    </dgm:pt>
    <dgm:pt modelId="{5B331093-59EC-4759-9159-5F0810A9C8A1}" type="sibTrans" cxnId="{6D93F226-F2F3-4D99-B95E-F9D3C11957A9}">
      <dgm:prSet/>
      <dgm:spPr/>
      <dgm:t>
        <a:bodyPr/>
        <a:lstStyle/>
        <a:p>
          <a:endParaRPr lang="en-US"/>
        </a:p>
      </dgm:t>
    </dgm:pt>
    <dgm:pt modelId="{7970FD5F-86E4-4389-AFAB-9ED06DBEE9AA}">
      <dgm:prSet/>
      <dgm:spPr/>
      <dgm:t>
        <a:bodyPr/>
        <a:lstStyle/>
        <a:p>
          <a:r>
            <a:rPr lang="en-US" dirty="0" smtClean="0"/>
            <a:t>Love and belonging</a:t>
          </a:r>
          <a:endParaRPr lang="en-US" dirty="0"/>
        </a:p>
      </dgm:t>
    </dgm:pt>
    <dgm:pt modelId="{8C8E4F2A-8EF3-4885-AD35-9092BABD5211}" type="parTrans" cxnId="{10F9F04B-54FE-4060-8FCA-CCA4A257AD9E}">
      <dgm:prSet/>
      <dgm:spPr/>
      <dgm:t>
        <a:bodyPr/>
        <a:lstStyle/>
        <a:p>
          <a:endParaRPr lang="en-US"/>
        </a:p>
      </dgm:t>
    </dgm:pt>
    <dgm:pt modelId="{F21F75F8-C15A-478B-AD9C-79B9B8798EBE}" type="sibTrans" cxnId="{10F9F04B-54FE-4060-8FCA-CCA4A257AD9E}">
      <dgm:prSet/>
      <dgm:spPr/>
      <dgm:t>
        <a:bodyPr/>
        <a:lstStyle/>
        <a:p>
          <a:endParaRPr lang="en-US"/>
        </a:p>
      </dgm:t>
    </dgm:pt>
    <dgm:pt modelId="{81C7AE08-0750-442E-80D6-746572BA4A21}">
      <dgm:prSet/>
      <dgm:spPr/>
      <dgm:t>
        <a:bodyPr/>
        <a:lstStyle/>
        <a:p>
          <a:r>
            <a:rPr lang="en-US" dirty="0" smtClean="0"/>
            <a:t>Esteem</a:t>
          </a:r>
          <a:endParaRPr lang="en-US" dirty="0"/>
        </a:p>
      </dgm:t>
    </dgm:pt>
    <dgm:pt modelId="{0B4CF72F-FC6B-4618-AD5D-54671D7203A4}" type="parTrans" cxnId="{D461807B-406A-4ED6-9CBB-2CC33BE38223}">
      <dgm:prSet/>
      <dgm:spPr/>
      <dgm:t>
        <a:bodyPr/>
        <a:lstStyle/>
        <a:p>
          <a:endParaRPr lang="en-US"/>
        </a:p>
      </dgm:t>
    </dgm:pt>
    <dgm:pt modelId="{6D6EA786-7A84-494E-B250-8FBC377220C1}" type="sibTrans" cxnId="{D461807B-406A-4ED6-9CBB-2CC33BE38223}">
      <dgm:prSet/>
      <dgm:spPr/>
      <dgm:t>
        <a:bodyPr/>
        <a:lstStyle/>
        <a:p>
          <a:endParaRPr lang="en-US"/>
        </a:p>
      </dgm:t>
    </dgm:pt>
    <dgm:pt modelId="{9612538A-A428-4645-ABA9-04CAB62800D5}">
      <dgm:prSet/>
      <dgm:spPr/>
      <dgm:t>
        <a:bodyPr/>
        <a:lstStyle/>
        <a:p>
          <a:r>
            <a:rPr lang="en-US" dirty="0" smtClean="0"/>
            <a:t>Self-actualization</a:t>
          </a:r>
          <a:endParaRPr lang="en-US" dirty="0"/>
        </a:p>
      </dgm:t>
    </dgm:pt>
    <dgm:pt modelId="{51504CE2-5BF9-4289-A9EF-AD52A3A4BC2C}" type="parTrans" cxnId="{8178F662-2131-47F4-A0F7-7E9300661001}">
      <dgm:prSet/>
      <dgm:spPr/>
      <dgm:t>
        <a:bodyPr/>
        <a:lstStyle/>
        <a:p>
          <a:endParaRPr lang="en-US"/>
        </a:p>
      </dgm:t>
    </dgm:pt>
    <dgm:pt modelId="{CA6D2BF6-6919-4057-9A10-71C01BD61CA9}" type="sibTrans" cxnId="{8178F662-2131-47F4-A0F7-7E9300661001}">
      <dgm:prSet/>
      <dgm:spPr/>
      <dgm:t>
        <a:bodyPr/>
        <a:lstStyle/>
        <a:p>
          <a:endParaRPr lang="en-US"/>
        </a:p>
      </dgm:t>
    </dgm:pt>
    <dgm:pt modelId="{9C921A45-08BF-4B24-B99D-E78C782EE49F}">
      <dgm:prSet/>
      <dgm:spPr/>
      <dgm:t>
        <a:bodyPr/>
        <a:lstStyle/>
        <a:p>
          <a:r>
            <a:rPr lang="en-US" dirty="0" smtClean="0"/>
            <a:t>Warmth</a:t>
          </a:r>
          <a:endParaRPr lang="en-US" dirty="0"/>
        </a:p>
      </dgm:t>
    </dgm:pt>
    <dgm:pt modelId="{0A352F86-743D-4694-872F-A09138A20343}" type="parTrans" cxnId="{9B0E3CB6-0024-41C3-A95F-F4C15C402270}">
      <dgm:prSet/>
      <dgm:spPr/>
      <dgm:t>
        <a:bodyPr/>
        <a:lstStyle/>
        <a:p>
          <a:endParaRPr lang="en-US"/>
        </a:p>
      </dgm:t>
    </dgm:pt>
    <dgm:pt modelId="{2C8BB8F9-2505-4E1D-8116-7A1C4C183481}" type="sibTrans" cxnId="{9B0E3CB6-0024-41C3-A95F-F4C15C402270}">
      <dgm:prSet/>
      <dgm:spPr/>
      <dgm:t>
        <a:bodyPr/>
        <a:lstStyle/>
        <a:p>
          <a:endParaRPr lang="en-US"/>
        </a:p>
      </dgm:t>
    </dgm:pt>
    <dgm:pt modelId="{915773EE-5DB4-4374-B157-F348C6E6BF10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C07A01D6-F919-4DE7-9227-F223B02888A9}" type="parTrans" cxnId="{9F889A0F-28FE-432C-84DB-FDCFF690E662}">
      <dgm:prSet/>
      <dgm:spPr/>
      <dgm:t>
        <a:bodyPr/>
        <a:lstStyle/>
        <a:p>
          <a:endParaRPr lang="en-US"/>
        </a:p>
      </dgm:t>
    </dgm:pt>
    <dgm:pt modelId="{7C9C2B03-8505-4F18-BF8C-2F8CE76540F4}" type="sibTrans" cxnId="{9F889A0F-28FE-432C-84DB-FDCFF690E662}">
      <dgm:prSet/>
      <dgm:spPr/>
      <dgm:t>
        <a:bodyPr/>
        <a:lstStyle/>
        <a:p>
          <a:endParaRPr lang="en-US"/>
        </a:p>
      </dgm:t>
    </dgm:pt>
    <dgm:pt modelId="{821F98DB-186B-4B93-B1AF-4E659352D53A}">
      <dgm:prSet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47F2A02B-FC74-4816-9513-D01845DC0A92}" type="parTrans" cxnId="{1068FB0C-1337-4346-BB9F-609B70178AF9}">
      <dgm:prSet/>
      <dgm:spPr/>
      <dgm:t>
        <a:bodyPr/>
        <a:lstStyle/>
        <a:p>
          <a:endParaRPr lang="en-US"/>
        </a:p>
      </dgm:t>
    </dgm:pt>
    <dgm:pt modelId="{D399DC6E-B056-4271-ABBE-B8EC14A2C8D3}" type="sibTrans" cxnId="{1068FB0C-1337-4346-BB9F-609B70178AF9}">
      <dgm:prSet/>
      <dgm:spPr/>
      <dgm:t>
        <a:bodyPr/>
        <a:lstStyle/>
        <a:p>
          <a:endParaRPr lang="en-US"/>
        </a:p>
      </dgm:t>
    </dgm:pt>
    <dgm:pt modelId="{AAB79EEE-60C0-4AE6-8EB8-3AC4A58E865A}">
      <dgm:prSet/>
      <dgm:spPr/>
      <dgm:t>
        <a:bodyPr/>
        <a:lstStyle/>
        <a:p>
          <a:r>
            <a:rPr lang="en-US" dirty="0" smtClean="0"/>
            <a:t>Shelter</a:t>
          </a:r>
          <a:endParaRPr lang="en-US" dirty="0"/>
        </a:p>
      </dgm:t>
    </dgm:pt>
    <dgm:pt modelId="{03EB7E67-611F-4276-A7DE-0C63982A6644}" type="parTrans" cxnId="{9616CC73-BC64-43DE-A35D-DBBA220F0389}">
      <dgm:prSet/>
      <dgm:spPr/>
      <dgm:t>
        <a:bodyPr/>
        <a:lstStyle/>
        <a:p>
          <a:endParaRPr lang="en-US"/>
        </a:p>
      </dgm:t>
    </dgm:pt>
    <dgm:pt modelId="{28821166-EFDA-47C6-A22E-2C96302A0F1F}" type="sibTrans" cxnId="{9616CC73-BC64-43DE-A35D-DBBA220F0389}">
      <dgm:prSet/>
      <dgm:spPr/>
      <dgm:t>
        <a:bodyPr/>
        <a:lstStyle/>
        <a:p>
          <a:endParaRPr lang="en-US"/>
        </a:p>
      </dgm:t>
    </dgm:pt>
    <dgm:pt modelId="{CC204F16-FDA4-40A4-96FF-951550CFEF8A}">
      <dgm:prSet/>
      <dgm:spPr/>
      <dgm:t>
        <a:bodyPr/>
        <a:lstStyle/>
        <a:p>
          <a:r>
            <a:rPr lang="en-US" dirty="0" smtClean="0"/>
            <a:t>Sex</a:t>
          </a:r>
          <a:endParaRPr lang="en-US" dirty="0"/>
        </a:p>
      </dgm:t>
    </dgm:pt>
    <dgm:pt modelId="{01659359-6CC7-4E8D-A6A8-E6F121CCD872}" type="parTrans" cxnId="{1868A967-039E-4029-8461-EB475F3C1FA4}">
      <dgm:prSet/>
      <dgm:spPr/>
      <dgm:t>
        <a:bodyPr/>
        <a:lstStyle/>
        <a:p>
          <a:endParaRPr lang="en-US"/>
        </a:p>
      </dgm:t>
    </dgm:pt>
    <dgm:pt modelId="{EC3398AD-3495-46BA-A8BA-95FAFDFC51E1}" type="sibTrans" cxnId="{1868A967-039E-4029-8461-EB475F3C1FA4}">
      <dgm:prSet/>
      <dgm:spPr/>
      <dgm:t>
        <a:bodyPr/>
        <a:lstStyle/>
        <a:p>
          <a:endParaRPr lang="en-US"/>
        </a:p>
      </dgm:t>
    </dgm:pt>
    <dgm:pt modelId="{7351E067-E1D4-4554-A807-29428C4641FB}">
      <dgm:prSet/>
      <dgm:spPr/>
      <dgm:t>
        <a:bodyPr/>
        <a:lstStyle/>
        <a:p>
          <a:r>
            <a:rPr lang="en-US" dirty="0" smtClean="0"/>
            <a:t>Sleep</a:t>
          </a:r>
          <a:endParaRPr lang="en-US" dirty="0"/>
        </a:p>
      </dgm:t>
    </dgm:pt>
    <dgm:pt modelId="{BBB5FA53-774D-4139-B23C-5FD0F0AEA1B8}" type="parTrans" cxnId="{E72BC5A8-2186-473A-8221-F68ADAA045CB}">
      <dgm:prSet/>
      <dgm:spPr/>
      <dgm:t>
        <a:bodyPr/>
        <a:lstStyle/>
        <a:p>
          <a:endParaRPr lang="en-US"/>
        </a:p>
      </dgm:t>
    </dgm:pt>
    <dgm:pt modelId="{B44CBBDE-D362-475E-8665-D2B148890365}" type="sibTrans" cxnId="{E72BC5A8-2186-473A-8221-F68ADAA045CB}">
      <dgm:prSet/>
      <dgm:spPr/>
      <dgm:t>
        <a:bodyPr/>
        <a:lstStyle/>
        <a:p>
          <a:endParaRPr lang="en-US"/>
        </a:p>
      </dgm:t>
    </dgm:pt>
    <dgm:pt modelId="{0AE0100B-71F9-4772-AEE0-5D7ACE02252F}">
      <dgm:prSet/>
      <dgm:spPr/>
      <dgm:t>
        <a:bodyPr/>
        <a:lstStyle/>
        <a:p>
          <a:r>
            <a:rPr lang="en-US" dirty="0" smtClean="0"/>
            <a:t>Land</a:t>
          </a:r>
          <a:endParaRPr lang="en-US" dirty="0"/>
        </a:p>
      </dgm:t>
    </dgm:pt>
    <dgm:pt modelId="{93424B16-57C7-45F4-B57D-C66D43DF7D11}" type="parTrans" cxnId="{1DD8F33F-25A8-420B-BBBD-23E0F32203B7}">
      <dgm:prSet/>
      <dgm:spPr/>
      <dgm:t>
        <a:bodyPr/>
        <a:lstStyle/>
        <a:p>
          <a:endParaRPr lang="en-US"/>
        </a:p>
      </dgm:t>
    </dgm:pt>
    <dgm:pt modelId="{7AE9869E-639D-414F-95B3-CC7D64EAF59A}" type="sibTrans" cxnId="{1DD8F33F-25A8-420B-BBBD-23E0F32203B7}">
      <dgm:prSet/>
      <dgm:spPr/>
      <dgm:t>
        <a:bodyPr/>
        <a:lstStyle/>
        <a:p>
          <a:endParaRPr lang="en-US"/>
        </a:p>
      </dgm:t>
    </dgm:pt>
    <dgm:pt modelId="{F238A882-A2D9-449B-B6CF-989FE6D27798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737C0DE6-707A-410A-9D23-3049319E0BBC}" type="parTrans" cxnId="{EA0A552C-0C85-47DF-8A00-EE7DB0747F8C}">
      <dgm:prSet/>
      <dgm:spPr/>
      <dgm:t>
        <a:bodyPr/>
        <a:lstStyle/>
        <a:p>
          <a:endParaRPr lang="en-US"/>
        </a:p>
      </dgm:t>
    </dgm:pt>
    <dgm:pt modelId="{597CC8A8-BB08-4E05-9A89-4A5E1AD64420}" type="sibTrans" cxnId="{EA0A552C-0C85-47DF-8A00-EE7DB0747F8C}">
      <dgm:prSet/>
      <dgm:spPr/>
      <dgm:t>
        <a:bodyPr/>
        <a:lstStyle/>
        <a:p>
          <a:endParaRPr lang="en-US"/>
        </a:p>
      </dgm:t>
    </dgm:pt>
    <dgm:pt modelId="{C2713292-69A8-40CE-A2AF-ED89CE57C647}" type="pres">
      <dgm:prSet presAssocID="{BC4EC58E-6052-4543-8035-49A7887817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0BC2DD-EFAD-403F-AE57-D8B75D354B55}" type="pres">
      <dgm:prSet presAssocID="{D263F873-6E3B-4981-AD57-0F8536057234}" presName="hierRoot1" presStyleCnt="0"/>
      <dgm:spPr/>
    </dgm:pt>
    <dgm:pt modelId="{9DAE382F-CBCD-4635-95FF-D5D4CFB45BD3}" type="pres">
      <dgm:prSet presAssocID="{D263F873-6E3B-4981-AD57-0F8536057234}" presName="composite" presStyleCnt="0"/>
      <dgm:spPr/>
    </dgm:pt>
    <dgm:pt modelId="{2CE67E8D-6513-4AA4-91D9-FF07BFA4F2DD}" type="pres">
      <dgm:prSet presAssocID="{D263F873-6E3B-4981-AD57-0F8536057234}" presName="background" presStyleLbl="node0" presStyleIdx="0" presStyleCnt="1"/>
      <dgm:spPr/>
    </dgm:pt>
    <dgm:pt modelId="{98DBEF78-8EA7-497A-9B34-CC1246EF7EFD}" type="pres">
      <dgm:prSet presAssocID="{D263F873-6E3B-4981-AD57-0F853605723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60D49-961E-4D89-9F1D-43BC3F779924}" type="pres">
      <dgm:prSet presAssocID="{D263F873-6E3B-4981-AD57-0F8536057234}" presName="hierChild2" presStyleCnt="0"/>
      <dgm:spPr/>
    </dgm:pt>
    <dgm:pt modelId="{D72CF704-4BAA-493F-889F-790888FF8B0D}" type="pres">
      <dgm:prSet presAssocID="{903468CB-693E-4DC7-9897-9684CB75C76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87B8DD5-B8C7-417F-9122-F2E6080DD895}" type="pres">
      <dgm:prSet presAssocID="{C5777F16-F36C-4B81-B3BF-2C9D418855D7}" presName="hierRoot2" presStyleCnt="0"/>
      <dgm:spPr/>
    </dgm:pt>
    <dgm:pt modelId="{5562BC23-A754-4A86-9C3B-81EB95C50F7C}" type="pres">
      <dgm:prSet presAssocID="{C5777F16-F36C-4B81-B3BF-2C9D418855D7}" presName="composite2" presStyleCnt="0"/>
      <dgm:spPr/>
    </dgm:pt>
    <dgm:pt modelId="{0B3D6E86-DACE-44F4-A39A-B4B121BA31BB}" type="pres">
      <dgm:prSet presAssocID="{C5777F16-F36C-4B81-B3BF-2C9D418855D7}" presName="background2" presStyleLbl="node2" presStyleIdx="0" presStyleCnt="5"/>
      <dgm:spPr/>
    </dgm:pt>
    <dgm:pt modelId="{6885BA84-122B-4DBE-AD6D-6383AFAE5E55}" type="pres">
      <dgm:prSet presAssocID="{C5777F16-F36C-4B81-B3BF-2C9D418855D7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210FA-FC98-4EA1-B346-D79421D8A700}" type="pres">
      <dgm:prSet presAssocID="{C5777F16-F36C-4B81-B3BF-2C9D418855D7}" presName="hierChild3" presStyleCnt="0"/>
      <dgm:spPr/>
    </dgm:pt>
    <dgm:pt modelId="{79891EF7-0434-4066-B688-4998AD66B48F}" type="pres">
      <dgm:prSet presAssocID="{274463AD-1C4E-45E5-9FED-4E6A7849A7E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75B9D45-9EE1-4203-BBC9-EB574C40E3F4}" type="pres">
      <dgm:prSet presAssocID="{E567CDB7-4955-45FA-9FF1-6DFF6408C8E9}" presName="hierRoot3" presStyleCnt="0"/>
      <dgm:spPr/>
    </dgm:pt>
    <dgm:pt modelId="{C5624F08-4A4B-4E01-9FDA-7D22F3A9502F}" type="pres">
      <dgm:prSet presAssocID="{E567CDB7-4955-45FA-9FF1-6DFF6408C8E9}" presName="composite3" presStyleCnt="0"/>
      <dgm:spPr/>
    </dgm:pt>
    <dgm:pt modelId="{99271FD9-2683-4EC5-A905-1D7BCADD59A1}" type="pres">
      <dgm:prSet presAssocID="{E567CDB7-4955-45FA-9FF1-6DFF6408C8E9}" presName="background3" presStyleLbl="node3" presStyleIdx="0" presStyleCnt="2"/>
      <dgm:spPr/>
    </dgm:pt>
    <dgm:pt modelId="{5378743B-D22D-474B-87A5-A5EE7F863186}" type="pres">
      <dgm:prSet presAssocID="{E567CDB7-4955-45FA-9FF1-6DFF6408C8E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929B73-E467-4B4A-A356-B608236B525E}" type="pres">
      <dgm:prSet presAssocID="{E567CDB7-4955-45FA-9FF1-6DFF6408C8E9}" presName="hierChild4" presStyleCnt="0"/>
      <dgm:spPr/>
    </dgm:pt>
    <dgm:pt modelId="{98629B0B-9341-4AA7-953A-5F46CA1662CE}" type="pres">
      <dgm:prSet presAssocID="{C07A01D6-F919-4DE7-9227-F223B02888A9}" presName="Name23" presStyleLbl="parChTrans1D4" presStyleIdx="0" presStyleCnt="8"/>
      <dgm:spPr/>
      <dgm:t>
        <a:bodyPr/>
        <a:lstStyle/>
        <a:p>
          <a:endParaRPr lang="en-US"/>
        </a:p>
      </dgm:t>
    </dgm:pt>
    <dgm:pt modelId="{5E90A4EF-C2E9-4723-8710-76F761F1655D}" type="pres">
      <dgm:prSet presAssocID="{915773EE-5DB4-4374-B157-F348C6E6BF10}" presName="hierRoot4" presStyleCnt="0"/>
      <dgm:spPr/>
    </dgm:pt>
    <dgm:pt modelId="{A1538619-98EE-4CA9-98B2-6C56E852DB41}" type="pres">
      <dgm:prSet presAssocID="{915773EE-5DB4-4374-B157-F348C6E6BF10}" presName="composite4" presStyleCnt="0"/>
      <dgm:spPr/>
    </dgm:pt>
    <dgm:pt modelId="{9BD9EAFF-8919-427D-B4FD-FB6E8F38939A}" type="pres">
      <dgm:prSet presAssocID="{915773EE-5DB4-4374-B157-F348C6E6BF10}" presName="background4" presStyleLbl="node4" presStyleIdx="0" presStyleCnt="8"/>
      <dgm:spPr/>
    </dgm:pt>
    <dgm:pt modelId="{65423C0A-ED78-49F9-A073-9E875DB84FB5}" type="pres">
      <dgm:prSet presAssocID="{915773EE-5DB4-4374-B157-F348C6E6BF10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EBAED-AE46-4FF1-B79B-1F6591EFAC91}" type="pres">
      <dgm:prSet presAssocID="{915773EE-5DB4-4374-B157-F348C6E6BF10}" presName="hierChild5" presStyleCnt="0"/>
      <dgm:spPr/>
    </dgm:pt>
    <dgm:pt modelId="{E6F1C4B8-1219-47BF-8C84-0D90F80B98D5}" type="pres">
      <dgm:prSet presAssocID="{737C0DE6-707A-410A-9D23-3049319E0BBC}" presName="Name23" presStyleLbl="parChTrans1D4" presStyleIdx="1" presStyleCnt="8"/>
      <dgm:spPr/>
      <dgm:t>
        <a:bodyPr/>
        <a:lstStyle/>
        <a:p>
          <a:endParaRPr lang="en-US"/>
        </a:p>
      </dgm:t>
    </dgm:pt>
    <dgm:pt modelId="{3D5133A1-E5EB-419F-9331-C9E810610868}" type="pres">
      <dgm:prSet presAssocID="{F238A882-A2D9-449B-B6CF-989FE6D27798}" presName="hierRoot4" presStyleCnt="0"/>
      <dgm:spPr/>
    </dgm:pt>
    <dgm:pt modelId="{C7177A83-7CB5-4160-A470-E88CAE50F5F0}" type="pres">
      <dgm:prSet presAssocID="{F238A882-A2D9-449B-B6CF-989FE6D27798}" presName="composite4" presStyleCnt="0"/>
      <dgm:spPr/>
    </dgm:pt>
    <dgm:pt modelId="{3CBD0938-79B6-46D0-9E51-37E589458E1F}" type="pres">
      <dgm:prSet presAssocID="{F238A882-A2D9-449B-B6CF-989FE6D27798}" presName="background4" presStyleLbl="node4" presStyleIdx="1" presStyleCnt="8"/>
      <dgm:spPr/>
    </dgm:pt>
    <dgm:pt modelId="{9635CB8E-26B0-44F2-BF9A-B898A21C8285}" type="pres">
      <dgm:prSet presAssocID="{F238A882-A2D9-449B-B6CF-989FE6D27798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8DAB60-8F3C-4634-A61A-9A20BFE8A134}" type="pres">
      <dgm:prSet presAssocID="{F238A882-A2D9-449B-B6CF-989FE6D27798}" presName="hierChild5" presStyleCnt="0"/>
      <dgm:spPr/>
    </dgm:pt>
    <dgm:pt modelId="{DC695DDC-7107-45DB-AD31-F8F7965FB401}" type="pres">
      <dgm:prSet presAssocID="{47F2A02B-FC74-4816-9513-D01845DC0A92}" presName="Name23" presStyleLbl="parChTrans1D4" presStyleIdx="2" presStyleCnt="8"/>
      <dgm:spPr/>
      <dgm:t>
        <a:bodyPr/>
        <a:lstStyle/>
        <a:p>
          <a:endParaRPr lang="en-US"/>
        </a:p>
      </dgm:t>
    </dgm:pt>
    <dgm:pt modelId="{BC2B490E-5473-4C81-AF0E-B7D90821DC54}" type="pres">
      <dgm:prSet presAssocID="{821F98DB-186B-4B93-B1AF-4E659352D53A}" presName="hierRoot4" presStyleCnt="0"/>
      <dgm:spPr/>
    </dgm:pt>
    <dgm:pt modelId="{7C27085D-17E0-4BE8-BBF2-8B8B193A7600}" type="pres">
      <dgm:prSet presAssocID="{821F98DB-186B-4B93-B1AF-4E659352D53A}" presName="composite4" presStyleCnt="0"/>
      <dgm:spPr/>
    </dgm:pt>
    <dgm:pt modelId="{36307169-18DD-4191-932E-61130AFC7131}" type="pres">
      <dgm:prSet presAssocID="{821F98DB-186B-4B93-B1AF-4E659352D53A}" presName="background4" presStyleLbl="node4" presStyleIdx="2" presStyleCnt="8"/>
      <dgm:spPr/>
    </dgm:pt>
    <dgm:pt modelId="{4B8511A0-7DA6-4210-9737-114122185490}" type="pres">
      <dgm:prSet presAssocID="{821F98DB-186B-4B93-B1AF-4E659352D53A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40869-E776-46C1-BB92-00ADAE82504A}" type="pres">
      <dgm:prSet presAssocID="{821F98DB-186B-4B93-B1AF-4E659352D53A}" presName="hierChild5" presStyleCnt="0"/>
      <dgm:spPr/>
    </dgm:pt>
    <dgm:pt modelId="{4B9CD820-BC7C-4C8E-B6E0-3258F774C39A}" type="pres">
      <dgm:prSet presAssocID="{03EB7E67-611F-4276-A7DE-0C63982A6644}" presName="Name23" presStyleLbl="parChTrans1D4" presStyleIdx="3" presStyleCnt="8"/>
      <dgm:spPr/>
      <dgm:t>
        <a:bodyPr/>
        <a:lstStyle/>
        <a:p>
          <a:endParaRPr lang="en-US"/>
        </a:p>
      </dgm:t>
    </dgm:pt>
    <dgm:pt modelId="{E24B1DC0-3E00-4EC2-9B60-C09D9E3D7C84}" type="pres">
      <dgm:prSet presAssocID="{AAB79EEE-60C0-4AE6-8EB8-3AC4A58E865A}" presName="hierRoot4" presStyleCnt="0"/>
      <dgm:spPr/>
    </dgm:pt>
    <dgm:pt modelId="{52F236B2-FA42-4528-9574-0716C20B0EBB}" type="pres">
      <dgm:prSet presAssocID="{AAB79EEE-60C0-4AE6-8EB8-3AC4A58E865A}" presName="composite4" presStyleCnt="0"/>
      <dgm:spPr/>
    </dgm:pt>
    <dgm:pt modelId="{CFA4B47C-F502-4E75-96D9-00787AD992B6}" type="pres">
      <dgm:prSet presAssocID="{AAB79EEE-60C0-4AE6-8EB8-3AC4A58E865A}" presName="background4" presStyleLbl="node4" presStyleIdx="3" presStyleCnt="8"/>
      <dgm:spPr/>
    </dgm:pt>
    <dgm:pt modelId="{BEF1B853-D633-4CD5-A0E9-F0904F221D41}" type="pres">
      <dgm:prSet presAssocID="{AAB79EEE-60C0-4AE6-8EB8-3AC4A58E865A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F7BE5-C363-4A36-8961-4CB6436B9CFC}" type="pres">
      <dgm:prSet presAssocID="{AAB79EEE-60C0-4AE6-8EB8-3AC4A58E865A}" presName="hierChild5" presStyleCnt="0"/>
      <dgm:spPr/>
    </dgm:pt>
    <dgm:pt modelId="{7CB4C1A3-756E-4DBA-9EEF-1D2BAE60EEEE}" type="pres">
      <dgm:prSet presAssocID="{93424B16-57C7-45F4-B57D-C66D43DF7D11}" presName="Name23" presStyleLbl="parChTrans1D4" presStyleIdx="4" presStyleCnt="8"/>
      <dgm:spPr/>
      <dgm:t>
        <a:bodyPr/>
        <a:lstStyle/>
        <a:p>
          <a:endParaRPr lang="en-US"/>
        </a:p>
      </dgm:t>
    </dgm:pt>
    <dgm:pt modelId="{5E6D4845-F3FB-40C9-96B6-ABF9E6F6B435}" type="pres">
      <dgm:prSet presAssocID="{0AE0100B-71F9-4772-AEE0-5D7ACE02252F}" presName="hierRoot4" presStyleCnt="0"/>
      <dgm:spPr/>
    </dgm:pt>
    <dgm:pt modelId="{39CFC8D3-EAFF-41E4-999E-31F05FD1EDAB}" type="pres">
      <dgm:prSet presAssocID="{0AE0100B-71F9-4772-AEE0-5D7ACE02252F}" presName="composite4" presStyleCnt="0"/>
      <dgm:spPr/>
    </dgm:pt>
    <dgm:pt modelId="{6A769460-24DB-48CA-BC2A-B46BEC890B36}" type="pres">
      <dgm:prSet presAssocID="{0AE0100B-71F9-4772-AEE0-5D7ACE02252F}" presName="background4" presStyleLbl="node4" presStyleIdx="4" presStyleCnt="8"/>
      <dgm:spPr/>
    </dgm:pt>
    <dgm:pt modelId="{50FDBF36-CEA4-4E7F-9D40-07A139651EAE}" type="pres">
      <dgm:prSet presAssocID="{0AE0100B-71F9-4772-AEE0-5D7ACE02252F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00A5A-D4F5-482E-88FF-EEE8209BE369}" type="pres">
      <dgm:prSet presAssocID="{0AE0100B-71F9-4772-AEE0-5D7ACE02252F}" presName="hierChild5" presStyleCnt="0"/>
      <dgm:spPr/>
    </dgm:pt>
    <dgm:pt modelId="{A76AFFE5-274C-4256-84BF-205D327C594C}" type="pres">
      <dgm:prSet presAssocID="{4362ECF8-CFDF-4CA6-AF5E-9F7F1BA09E9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9D7F5A7-330B-4955-85DA-B50F7905FC5B}" type="pres">
      <dgm:prSet presAssocID="{3712E5FB-1980-4549-906D-52FBE27694BC}" presName="hierRoot3" presStyleCnt="0"/>
      <dgm:spPr/>
    </dgm:pt>
    <dgm:pt modelId="{CE5D45F8-6419-4C73-8158-D03759A341A0}" type="pres">
      <dgm:prSet presAssocID="{3712E5FB-1980-4549-906D-52FBE27694BC}" presName="composite3" presStyleCnt="0"/>
      <dgm:spPr/>
    </dgm:pt>
    <dgm:pt modelId="{760A25D1-77E6-4F54-898C-B3E6A334A256}" type="pres">
      <dgm:prSet presAssocID="{3712E5FB-1980-4549-906D-52FBE27694BC}" presName="background3" presStyleLbl="node3" presStyleIdx="1" presStyleCnt="2"/>
      <dgm:spPr/>
    </dgm:pt>
    <dgm:pt modelId="{DC407B0F-D9C9-4A00-8A2E-7B6CAC6C5962}" type="pres">
      <dgm:prSet presAssocID="{3712E5FB-1980-4549-906D-52FBE27694B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2B62F-9313-457B-985B-4ABD60D53B78}" type="pres">
      <dgm:prSet presAssocID="{3712E5FB-1980-4549-906D-52FBE27694BC}" presName="hierChild4" presStyleCnt="0"/>
      <dgm:spPr/>
    </dgm:pt>
    <dgm:pt modelId="{3FA51AC0-FA5E-4DC8-B243-D1A603634ED1}" type="pres">
      <dgm:prSet presAssocID="{0A352F86-743D-4694-872F-A09138A20343}" presName="Name23" presStyleLbl="parChTrans1D4" presStyleIdx="5" presStyleCnt="8"/>
      <dgm:spPr/>
      <dgm:t>
        <a:bodyPr/>
        <a:lstStyle/>
        <a:p>
          <a:endParaRPr lang="en-US"/>
        </a:p>
      </dgm:t>
    </dgm:pt>
    <dgm:pt modelId="{3D789434-D133-463B-91E5-B50DDB351B73}" type="pres">
      <dgm:prSet presAssocID="{9C921A45-08BF-4B24-B99D-E78C782EE49F}" presName="hierRoot4" presStyleCnt="0"/>
      <dgm:spPr/>
    </dgm:pt>
    <dgm:pt modelId="{8B35DE00-3BC2-44DA-AE30-8D8212B68708}" type="pres">
      <dgm:prSet presAssocID="{9C921A45-08BF-4B24-B99D-E78C782EE49F}" presName="composite4" presStyleCnt="0"/>
      <dgm:spPr/>
    </dgm:pt>
    <dgm:pt modelId="{BA2E7D3B-4B84-47FF-83D2-39E150E7D6E3}" type="pres">
      <dgm:prSet presAssocID="{9C921A45-08BF-4B24-B99D-E78C782EE49F}" presName="background4" presStyleLbl="node4" presStyleIdx="5" presStyleCnt="8"/>
      <dgm:spPr/>
    </dgm:pt>
    <dgm:pt modelId="{F8867E42-A3E5-4A71-A00E-AC7EDC21E2F8}" type="pres">
      <dgm:prSet presAssocID="{9C921A45-08BF-4B24-B99D-E78C782EE49F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8F753-03B7-4B1B-9E8A-045ECEF4034C}" type="pres">
      <dgm:prSet presAssocID="{9C921A45-08BF-4B24-B99D-E78C782EE49F}" presName="hierChild5" presStyleCnt="0"/>
      <dgm:spPr/>
    </dgm:pt>
    <dgm:pt modelId="{74B72635-3A4D-4D64-A5CF-B3E62CA9851F}" type="pres">
      <dgm:prSet presAssocID="{01659359-6CC7-4E8D-A6A8-E6F121CCD872}" presName="Name23" presStyleLbl="parChTrans1D4" presStyleIdx="6" presStyleCnt="8"/>
      <dgm:spPr/>
      <dgm:t>
        <a:bodyPr/>
        <a:lstStyle/>
        <a:p>
          <a:endParaRPr lang="en-US"/>
        </a:p>
      </dgm:t>
    </dgm:pt>
    <dgm:pt modelId="{37F27E45-1AEC-48DB-9B21-2575CD142E56}" type="pres">
      <dgm:prSet presAssocID="{CC204F16-FDA4-40A4-96FF-951550CFEF8A}" presName="hierRoot4" presStyleCnt="0"/>
      <dgm:spPr/>
    </dgm:pt>
    <dgm:pt modelId="{C6518F13-5610-4FBF-867C-32B69AE2D8AF}" type="pres">
      <dgm:prSet presAssocID="{CC204F16-FDA4-40A4-96FF-951550CFEF8A}" presName="composite4" presStyleCnt="0"/>
      <dgm:spPr/>
    </dgm:pt>
    <dgm:pt modelId="{2C45F8B3-9EF2-447B-962E-FBCCC28FAD50}" type="pres">
      <dgm:prSet presAssocID="{CC204F16-FDA4-40A4-96FF-951550CFEF8A}" presName="background4" presStyleLbl="node4" presStyleIdx="6" presStyleCnt="8"/>
      <dgm:spPr/>
    </dgm:pt>
    <dgm:pt modelId="{C26B2F90-D47C-4146-988D-7CD267B78FBF}" type="pres">
      <dgm:prSet presAssocID="{CC204F16-FDA4-40A4-96FF-951550CFEF8A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B1AE67-6D8E-4EBF-865F-E4712D4A9BB6}" type="pres">
      <dgm:prSet presAssocID="{CC204F16-FDA4-40A4-96FF-951550CFEF8A}" presName="hierChild5" presStyleCnt="0"/>
      <dgm:spPr/>
    </dgm:pt>
    <dgm:pt modelId="{12BFFEEE-C742-46D9-93BB-6EC889528090}" type="pres">
      <dgm:prSet presAssocID="{BBB5FA53-774D-4139-B23C-5FD0F0AEA1B8}" presName="Name23" presStyleLbl="parChTrans1D4" presStyleIdx="7" presStyleCnt="8"/>
      <dgm:spPr/>
      <dgm:t>
        <a:bodyPr/>
        <a:lstStyle/>
        <a:p>
          <a:endParaRPr lang="en-US"/>
        </a:p>
      </dgm:t>
    </dgm:pt>
    <dgm:pt modelId="{E6B9A413-305C-4296-AB85-D138047ECF21}" type="pres">
      <dgm:prSet presAssocID="{7351E067-E1D4-4554-A807-29428C4641FB}" presName="hierRoot4" presStyleCnt="0"/>
      <dgm:spPr/>
    </dgm:pt>
    <dgm:pt modelId="{37450689-86F1-4A94-84C8-13491B3F0594}" type="pres">
      <dgm:prSet presAssocID="{7351E067-E1D4-4554-A807-29428C4641FB}" presName="composite4" presStyleCnt="0"/>
      <dgm:spPr/>
    </dgm:pt>
    <dgm:pt modelId="{8066DFA2-2CDD-4D34-BAB1-A59EBFBFFF0C}" type="pres">
      <dgm:prSet presAssocID="{7351E067-E1D4-4554-A807-29428C4641FB}" presName="background4" presStyleLbl="node4" presStyleIdx="7" presStyleCnt="8"/>
      <dgm:spPr/>
    </dgm:pt>
    <dgm:pt modelId="{4914A68B-3F87-4C68-A064-06BF0403E79E}" type="pres">
      <dgm:prSet presAssocID="{7351E067-E1D4-4554-A807-29428C4641FB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CCC36-4669-43BF-A028-AE621D351000}" type="pres">
      <dgm:prSet presAssocID="{7351E067-E1D4-4554-A807-29428C4641FB}" presName="hierChild5" presStyleCnt="0"/>
      <dgm:spPr/>
    </dgm:pt>
    <dgm:pt modelId="{83EDA523-800D-4BB1-B2F3-5C01F0497A7E}" type="pres">
      <dgm:prSet presAssocID="{B01879DB-DB5C-4FD1-8126-B504BFC58817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722ED12-94A6-4026-A2CF-A00830E737B6}" type="pres">
      <dgm:prSet presAssocID="{FF183A28-58E3-405B-BAA7-BE6ED4AEAD50}" presName="hierRoot2" presStyleCnt="0"/>
      <dgm:spPr/>
    </dgm:pt>
    <dgm:pt modelId="{CF7B67FE-3FDF-4AD2-9480-4F0A584A78F1}" type="pres">
      <dgm:prSet presAssocID="{FF183A28-58E3-405B-BAA7-BE6ED4AEAD50}" presName="composite2" presStyleCnt="0"/>
      <dgm:spPr/>
    </dgm:pt>
    <dgm:pt modelId="{7BC1ACED-CFD9-40CC-8B7B-36FD1AEE5BC4}" type="pres">
      <dgm:prSet presAssocID="{FF183A28-58E3-405B-BAA7-BE6ED4AEAD50}" presName="background2" presStyleLbl="node2" presStyleIdx="1" presStyleCnt="5"/>
      <dgm:spPr/>
    </dgm:pt>
    <dgm:pt modelId="{1CF0DEA5-D26D-4EE6-8FE0-D70970A9D823}" type="pres">
      <dgm:prSet presAssocID="{FF183A28-58E3-405B-BAA7-BE6ED4AEAD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C1E95E-B9BA-4CF9-AA63-DD7AA65F0FC4}" type="pres">
      <dgm:prSet presAssocID="{FF183A28-58E3-405B-BAA7-BE6ED4AEAD50}" presName="hierChild3" presStyleCnt="0"/>
      <dgm:spPr/>
    </dgm:pt>
    <dgm:pt modelId="{7C5B84D7-5973-4EED-A9B9-93EE3B7657F6}" type="pres">
      <dgm:prSet presAssocID="{8C8E4F2A-8EF3-4885-AD35-9092BABD5211}" presName="Name10" presStyleLbl="parChTrans1D2" presStyleIdx="2" presStyleCnt="5"/>
      <dgm:spPr/>
      <dgm:t>
        <a:bodyPr/>
        <a:lstStyle/>
        <a:p>
          <a:endParaRPr lang="en-US"/>
        </a:p>
      </dgm:t>
    </dgm:pt>
    <dgm:pt modelId="{813BE34E-87D3-4418-8149-14769F4D206E}" type="pres">
      <dgm:prSet presAssocID="{7970FD5F-86E4-4389-AFAB-9ED06DBEE9AA}" presName="hierRoot2" presStyleCnt="0"/>
      <dgm:spPr/>
    </dgm:pt>
    <dgm:pt modelId="{5C742672-3510-4BE9-B9A0-5B896CF2CDB1}" type="pres">
      <dgm:prSet presAssocID="{7970FD5F-86E4-4389-AFAB-9ED06DBEE9AA}" presName="composite2" presStyleCnt="0"/>
      <dgm:spPr/>
    </dgm:pt>
    <dgm:pt modelId="{759C8D2F-9289-438B-9933-673A4B10B45F}" type="pres">
      <dgm:prSet presAssocID="{7970FD5F-86E4-4389-AFAB-9ED06DBEE9AA}" presName="background2" presStyleLbl="node2" presStyleIdx="2" presStyleCnt="5"/>
      <dgm:spPr/>
    </dgm:pt>
    <dgm:pt modelId="{211F5E6F-A8B9-404C-A231-1DAD841283B3}" type="pres">
      <dgm:prSet presAssocID="{7970FD5F-86E4-4389-AFAB-9ED06DBEE9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83145-9156-403A-8D0B-843B40CB3913}" type="pres">
      <dgm:prSet presAssocID="{7970FD5F-86E4-4389-AFAB-9ED06DBEE9AA}" presName="hierChild3" presStyleCnt="0"/>
      <dgm:spPr/>
    </dgm:pt>
    <dgm:pt modelId="{13569C10-1BED-4C89-BBAE-1DB9256EAE08}" type="pres">
      <dgm:prSet presAssocID="{0B4CF72F-FC6B-4618-AD5D-54671D7203A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2E13A1A2-C4D6-41A0-B2E9-48D7D935E4CE}" type="pres">
      <dgm:prSet presAssocID="{81C7AE08-0750-442E-80D6-746572BA4A21}" presName="hierRoot2" presStyleCnt="0"/>
      <dgm:spPr/>
    </dgm:pt>
    <dgm:pt modelId="{119DFF6B-2E41-4BC7-98E5-F6761DACB1F2}" type="pres">
      <dgm:prSet presAssocID="{81C7AE08-0750-442E-80D6-746572BA4A21}" presName="composite2" presStyleCnt="0"/>
      <dgm:spPr/>
    </dgm:pt>
    <dgm:pt modelId="{C8DB5C2D-FA2B-4508-A1B3-46E61572D42F}" type="pres">
      <dgm:prSet presAssocID="{81C7AE08-0750-442E-80D6-746572BA4A21}" presName="background2" presStyleLbl="node2" presStyleIdx="3" presStyleCnt="5"/>
      <dgm:spPr/>
    </dgm:pt>
    <dgm:pt modelId="{E7717D38-6838-4905-9D92-500A52C19267}" type="pres">
      <dgm:prSet presAssocID="{81C7AE08-0750-442E-80D6-746572BA4A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6B125-702C-4C34-A0D9-1BB822E9A738}" type="pres">
      <dgm:prSet presAssocID="{81C7AE08-0750-442E-80D6-746572BA4A21}" presName="hierChild3" presStyleCnt="0"/>
      <dgm:spPr/>
    </dgm:pt>
    <dgm:pt modelId="{4DFBDDA0-4985-474A-8914-D6D9977AA823}" type="pres">
      <dgm:prSet presAssocID="{51504CE2-5BF9-4289-A9EF-AD52A3A4BC2C}" presName="Name10" presStyleLbl="parChTrans1D2" presStyleIdx="4" presStyleCnt="5"/>
      <dgm:spPr/>
      <dgm:t>
        <a:bodyPr/>
        <a:lstStyle/>
        <a:p>
          <a:endParaRPr lang="en-US"/>
        </a:p>
      </dgm:t>
    </dgm:pt>
    <dgm:pt modelId="{4F53220C-E9A5-4A1B-8103-0540B45C66FE}" type="pres">
      <dgm:prSet presAssocID="{9612538A-A428-4645-ABA9-04CAB62800D5}" presName="hierRoot2" presStyleCnt="0"/>
      <dgm:spPr/>
    </dgm:pt>
    <dgm:pt modelId="{021E2FA3-FFDD-493B-981C-878B395FEDED}" type="pres">
      <dgm:prSet presAssocID="{9612538A-A428-4645-ABA9-04CAB62800D5}" presName="composite2" presStyleCnt="0"/>
      <dgm:spPr/>
    </dgm:pt>
    <dgm:pt modelId="{888223F5-5D5D-426C-9528-B5E8C1FD78A0}" type="pres">
      <dgm:prSet presAssocID="{9612538A-A428-4645-ABA9-04CAB62800D5}" presName="background2" presStyleLbl="node2" presStyleIdx="4" presStyleCnt="5"/>
      <dgm:spPr/>
    </dgm:pt>
    <dgm:pt modelId="{E1AFD019-48E0-4921-8999-A1A851B79393}" type="pres">
      <dgm:prSet presAssocID="{9612538A-A428-4645-ABA9-04CAB62800D5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BEFE94-67F6-4CF3-9964-1713337A2E6C}" type="pres">
      <dgm:prSet presAssocID="{9612538A-A428-4645-ABA9-04CAB62800D5}" presName="hierChild3" presStyleCnt="0"/>
      <dgm:spPr/>
    </dgm:pt>
  </dgm:ptLst>
  <dgm:cxnLst>
    <dgm:cxn modelId="{886A82E0-4CB3-4CF5-9D6C-764883757110}" type="presOf" srcId="{3712E5FB-1980-4549-906D-52FBE27694BC}" destId="{DC407B0F-D9C9-4A00-8A2E-7B6CAC6C5962}" srcOrd="0" destOrd="0" presId="urn:microsoft.com/office/officeart/2005/8/layout/hierarchy1"/>
    <dgm:cxn modelId="{E72BC5A8-2186-473A-8221-F68ADAA045CB}" srcId="{3712E5FB-1980-4549-906D-52FBE27694BC}" destId="{7351E067-E1D4-4554-A807-29428C4641FB}" srcOrd="2" destOrd="0" parTransId="{BBB5FA53-774D-4139-B23C-5FD0F0AEA1B8}" sibTransId="{B44CBBDE-D362-475E-8665-D2B148890365}"/>
    <dgm:cxn modelId="{81224890-D7A2-4ACB-8A6E-0BEBC39BBD70}" srcId="{BC4EC58E-6052-4543-8035-49A78878179A}" destId="{D263F873-6E3B-4981-AD57-0F8536057234}" srcOrd="0" destOrd="0" parTransId="{A337C4E8-683E-46BF-A833-EB5F2EDD0DB6}" sibTransId="{9C0FE515-A730-44F4-AE9C-C78EC78BE127}"/>
    <dgm:cxn modelId="{3D3FA6EF-ED0D-41F9-AC10-DF915D3D85B3}" srcId="{D263F873-6E3B-4981-AD57-0F8536057234}" destId="{C5777F16-F36C-4B81-B3BF-2C9D418855D7}" srcOrd="0" destOrd="0" parTransId="{903468CB-693E-4DC7-9897-9684CB75C76F}" sibTransId="{C3AD61C6-1DB6-4330-9BC3-02EFAFCFC956}"/>
    <dgm:cxn modelId="{49438D05-CE2D-4526-9BD6-7AA4A017DA5B}" type="presOf" srcId="{9C921A45-08BF-4B24-B99D-E78C782EE49F}" destId="{F8867E42-A3E5-4A71-A00E-AC7EDC21E2F8}" srcOrd="0" destOrd="0" presId="urn:microsoft.com/office/officeart/2005/8/layout/hierarchy1"/>
    <dgm:cxn modelId="{0DB5906E-B795-4441-A263-1AAAD42DC9D3}" type="presOf" srcId="{B01879DB-DB5C-4FD1-8126-B504BFC58817}" destId="{83EDA523-800D-4BB1-B2F3-5C01F0497A7E}" srcOrd="0" destOrd="0" presId="urn:microsoft.com/office/officeart/2005/8/layout/hierarchy1"/>
    <dgm:cxn modelId="{CAF35F52-8B83-4536-BD0F-17666C6AF69E}" type="presOf" srcId="{01659359-6CC7-4E8D-A6A8-E6F121CCD872}" destId="{74B72635-3A4D-4D64-A5CF-B3E62CA9851F}" srcOrd="0" destOrd="0" presId="urn:microsoft.com/office/officeart/2005/8/layout/hierarchy1"/>
    <dgm:cxn modelId="{89223848-A317-4860-AFF3-5EA138B67942}" type="presOf" srcId="{BBB5FA53-774D-4139-B23C-5FD0F0AEA1B8}" destId="{12BFFEEE-C742-46D9-93BB-6EC889528090}" srcOrd="0" destOrd="0" presId="urn:microsoft.com/office/officeart/2005/8/layout/hierarchy1"/>
    <dgm:cxn modelId="{8DE527E6-5E5B-4BC3-9790-BE394ABD6284}" srcId="{C5777F16-F36C-4B81-B3BF-2C9D418855D7}" destId="{3712E5FB-1980-4549-906D-52FBE27694BC}" srcOrd="1" destOrd="0" parTransId="{4362ECF8-CFDF-4CA6-AF5E-9F7F1BA09E9F}" sibTransId="{2D93D7FF-2D30-4195-9579-B1A61E7937B3}"/>
    <dgm:cxn modelId="{3D4BCC1A-72F6-44E4-8852-A2C44EB17D0C}" type="presOf" srcId="{7351E067-E1D4-4554-A807-29428C4641FB}" destId="{4914A68B-3F87-4C68-A064-06BF0403E79E}" srcOrd="0" destOrd="0" presId="urn:microsoft.com/office/officeart/2005/8/layout/hierarchy1"/>
    <dgm:cxn modelId="{73471949-9690-4516-A9B1-E9E68FBE2B9E}" srcId="{C5777F16-F36C-4B81-B3BF-2C9D418855D7}" destId="{E567CDB7-4955-45FA-9FF1-6DFF6408C8E9}" srcOrd="0" destOrd="0" parTransId="{274463AD-1C4E-45E5-9FED-4E6A7849A7EB}" sibTransId="{563A93C6-FBB2-4710-9AB9-75792B60C265}"/>
    <dgm:cxn modelId="{6FFAC477-9503-4ACD-A8CE-EB883042B15D}" type="presOf" srcId="{F238A882-A2D9-449B-B6CF-989FE6D27798}" destId="{9635CB8E-26B0-44F2-BF9A-B898A21C8285}" srcOrd="0" destOrd="0" presId="urn:microsoft.com/office/officeart/2005/8/layout/hierarchy1"/>
    <dgm:cxn modelId="{6D93F226-F2F3-4D99-B95E-F9D3C11957A9}" srcId="{D263F873-6E3B-4981-AD57-0F8536057234}" destId="{FF183A28-58E3-405B-BAA7-BE6ED4AEAD50}" srcOrd="1" destOrd="0" parTransId="{B01879DB-DB5C-4FD1-8126-B504BFC58817}" sibTransId="{5B331093-59EC-4759-9159-5F0810A9C8A1}"/>
    <dgm:cxn modelId="{84077F23-8D0C-4CCD-A75B-7679361B6CCF}" type="presOf" srcId="{81C7AE08-0750-442E-80D6-746572BA4A21}" destId="{E7717D38-6838-4905-9D92-500A52C19267}" srcOrd="0" destOrd="0" presId="urn:microsoft.com/office/officeart/2005/8/layout/hierarchy1"/>
    <dgm:cxn modelId="{720DEC3C-FBA1-4D7E-A425-E44BF4D58252}" type="presOf" srcId="{4362ECF8-CFDF-4CA6-AF5E-9F7F1BA09E9F}" destId="{A76AFFE5-274C-4256-84BF-205D327C594C}" srcOrd="0" destOrd="0" presId="urn:microsoft.com/office/officeart/2005/8/layout/hierarchy1"/>
    <dgm:cxn modelId="{983F7029-33A3-4969-8BE4-DD749520C300}" type="presOf" srcId="{E567CDB7-4955-45FA-9FF1-6DFF6408C8E9}" destId="{5378743B-D22D-474B-87A5-A5EE7F863186}" srcOrd="0" destOrd="0" presId="urn:microsoft.com/office/officeart/2005/8/layout/hierarchy1"/>
    <dgm:cxn modelId="{9616CC73-BC64-43DE-A35D-DBBA220F0389}" srcId="{E567CDB7-4955-45FA-9FF1-6DFF6408C8E9}" destId="{AAB79EEE-60C0-4AE6-8EB8-3AC4A58E865A}" srcOrd="2" destOrd="0" parTransId="{03EB7E67-611F-4276-A7DE-0C63982A6644}" sibTransId="{28821166-EFDA-47C6-A22E-2C96302A0F1F}"/>
    <dgm:cxn modelId="{D461807B-406A-4ED6-9CBB-2CC33BE38223}" srcId="{D263F873-6E3B-4981-AD57-0F8536057234}" destId="{81C7AE08-0750-442E-80D6-746572BA4A21}" srcOrd="3" destOrd="0" parTransId="{0B4CF72F-FC6B-4618-AD5D-54671D7203A4}" sibTransId="{6D6EA786-7A84-494E-B250-8FBC377220C1}"/>
    <dgm:cxn modelId="{D09FE0A4-F759-485D-AC6C-B68E15B39ABE}" type="presOf" srcId="{AAB79EEE-60C0-4AE6-8EB8-3AC4A58E865A}" destId="{BEF1B853-D633-4CD5-A0E9-F0904F221D41}" srcOrd="0" destOrd="0" presId="urn:microsoft.com/office/officeart/2005/8/layout/hierarchy1"/>
    <dgm:cxn modelId="{8178F662-2131-47F4-A0F7-7E9300661001}" srcId="{D263F873-6E3B-4981-AD57-0F8536057234}" destId="{9612538A-A428-4645-ABA9-04CAB62800D5}" srcOrd="4" destOrd="0" parTransId="{51504CE2-5BF9-4289-A9EF-AD52A3A4BC2C}" sibTransId="{CA6D2BF6-6919-4057-9A10-71C01BD61CA9}"/>
    <dgm:cxn modelId="{1868A967-039E-4029-8461-EB475F3C1FA4}" srcId="{3712E5FB-1980-4549-906D-52FBE27694BC}" destId="{CC204F16-FDA4-40A4-96FF-951550CFEF8A}" srcOrd="1" destOrd="0" parTransId="{01659359-6CC7-4E8D-A6A8-E6F121CCD872}" sibTransId="{EC3398AD-3495-46BA-A8BA-95FAFDFC51E1}"/>
    <dgm:cxn modelId="{203FEB93-06AE-4C61-B2E9-208E437A7BD3}" type="presOf" srcId="{03EB7E67-611F-4276-A7DE-0C63982A6644}" destId="{4B9CD820-BC7C-4C8E-B6E0-3258F774C39A}" srcOrd="0" destOrd="0" presId="urn:microsoft.com/office/officeart/2005/8/layout/hierarchy1"/>
    <dgm:cxn modelId="{EA0A552C-0C85-47DF-8A00-EE7DB0747F8C}" srcId="{915773EE-5DB4-4374-B157-F348C6E6BF10}" destId="{F238A882-A2D9-449B-B6CF-989FE6D27798}" srcOrd="0" destOrd="0" parTransId="{737C0DE6-707A-410A-9D23-3049319E0BBC}" sibTransId="{597CC8A8-BB08-4E05-9A89-4A5E1AD64420}"/>
    <dgm:cxn modelId="{9F889A0F-28FE-432C-84DB-FDCFF690E662}" srcId="{E567CDB7-4955-45FA-9FF1-6DFF6408C8E9}" destId="{915773EE-5DB4-4374-B157-F348C6E6BF10}" srcOrd="0" destOrd="0" parTransId="{C07A01D6-F919-4DE7-9227-F223B02888A9}" sibTransId="{7C9C2B03-8505-4F18-BF8C-2F8CE76540F4}"/>
    <dgm:cxn modelId="{0ED65643-EB8B-4AE9-A025-DCCD42D1D8B5}" type="presOf" srcId="{915773EE-5DB4-4374-B157-F348C6E6BF10}" destId="{65423C0A-ED78-49F9-A073-9E875DB84FB5}" srcOrd="0" destOrd="0" presId="urn:microsoft.com/office/officeart/2005/8/layout/hierarchy1"/>
    <dgm:cxn modelId="{33B4D30F-1DB0-4411-AF94-5DDE66F28D76}" type="presOf" srcId="{8C8E4F2A-8EF3-4885-AD35-9092BABD5211}" destId="{7C5B84D7-5973-4EED-A9B9-93EE3B7657F6}" srcOrd="0" destOrd="0" presId="urn:microsoft.com/office/officeart/2005/8/layout/hierarchy1"/>
    <dgm:cxn modelId="{9B0E3CB6-0024-41C3-A95F-F4C15C402270}" srcId="{3712E5FB-1980-4549-906D-52FBE27694BC}" destId="{9C921A45-08BF-4B24-B99D-E78C782EE49F}" srcOrd="0" destOrd="0" parTransId="{0A352F86-743D-4694-872F-A09138A20343}" sibTransId="{2C8BB8F9-2505-4E1D-8116-7A1C4C183481}"/>
    <dgm:cxn modelId="{D3E455C8-1D6E-4226-8A28-1A4F7BF05F8A}" type="presOf" srcId="{BC4EC58E-6052-4543-8035-49A78878179A}" destId="{C2713292-69A8-40CE-A2AF-ED89CE57C647}" srcOrd="0" destOrd="0" presId="urn:microsoft.com/office/officeart/2005/8/layout/hierarchy1"/>
    <dgm:cxn modelId="{FAB57357-4B30-4B46-9A90-222E970F9C11}" type="presOf" srcId="{737C0DE6-707A-410A-9D23-3049319E0BBC}" destId="{E6F1C4B8-1219-47BF-8C84-0D90F80B98D5}" srcOrd="0" destOrd="0" presId="urn:microsoft.com/office/officeart/2005/8/layout/hierarchy1"/>
    <dgm:cxn modelId="{7F35176D-9037-4887-ABD5-E0709A2C14A3}" type="presOf" srcId="{93424B16-57C7-45F4-B57D-C66D43DF7D11}" destId="{7CB4C1A3-756E-4DBA-9EEF-1D2BAE60EEEE}" srcOrd="0" destOrd="0" presId="urn:microsoft.com/office/officeart/2005/8/layout/hierarchy1"/>
    <dgm:cxn modelId="{CE6EDDF0-68E5-4EEE-AD8A-F9CB5FD9BDC2}" type="presOf" srcId="{C5777F16-F36C-4B81-B3BF-2C9D418855D7}" destId="{6885BA84-122B-4DBE-AD6D-6383AFAE5E55}" srcOrd="0" destOrd="0" presId="urn:microsoft.com/office/officeart/2005/8/layout/hierarchy1"/>
    <dgm:cxn modelId="{F53F0326-69C0-45E2-AEAD-50A42087C8E6}" type="presOf" srcId="{FF183A28-58E3-405B-BAA7-BE6ED4AEAD50}" destId="{1CF0DEA5-D26D-4EE6-8FE0-D70970A9D823}" srcOrd="0" destOrd="0" presId="urn:microsoft.com/office/officeart/2005/8/layout/hierarchy1"/>
    <dgm:cxn modelId="{60E121D7-4437-47C7-AC32-AF6F84C7460E}" type="presOf" srcId="{821F98DB-186B-4B93-B1AF-4E659352D53A}" destId="{4B8511A0-7DA6-4210-9737-114122185490}" srcOrd="0" destOrd="0" presId="urn:microsoft.com/office/officeart/2005/8/layout/hierarchy1"/>
    <dgm:cxn modelId="{7BCBEC8A-551F-44DD-BD83-58C24CEE7362}" type="presOf" srcId="{0A352F86-743D-4694-872F-A09138A20343}" destId="{3FA51AC0-FA5E-4DC8-B243-D1A603634ED1}" srcOrd="0" destOrd="0" presId="urn:microsoft.com/office/officeart/2005/8/layout/hierarchy1"/>
    <dgm:cxn modelId="{6A85FF31-7486-4345-9EFA-33DA70F45550}" type="presOf" srcId="{47F2A02B-FC74-4816-9513-D01845DC0A92}" destId="{DC695DDC-7107-45DB-AD31-F8F7965FB401}" srcOrd="0" destOrd="0" presId="urn:microsoft.com/office/officeart/2005/8/layout/hierarchy1"/>
    <dgm:cxn modelId="{1DD8F33F-25A8-420B-BBBD-23E0F32203B7}" srcId="{AAB79EEE-60C0-4AE6-8EB8-3AC4A58E865A}" destId="{0AE0100B-71F9-4772-AEE0-5D7ACE02252F}" srcOrd="0" destOrd="0" parTransId="{93424B16-57C7-45F4-B57D-C66D43DF7D11}" sibTransId="{7AE9869E-639D-414F-95B3-CC7D64EAF59A}"/>
    <dgm:cxn modelId="{78E650D8-B576-4690-B4DB-2B412BEB0E25}" type="presOf" srcId="{9612538A-A428-4645-ABA9-04CAB62800D5}" destId="{E1AFD019-48E0-4921-8999-A1A851B79393}" srcOrd="0" destOrd="0" presId="urn:microsoft.com/office/officeart/2005/8/layout/hierarchy1"/>
    <dgm:cxn modelId="{0ED25CF3-97ED-44E6-8478-F3AA96E7C7CD}" type="presOf" srcId="{51504CE2-5BF9-4289-A9EF-AD52A3A4BC2C}" destId="{4DFBDDA0-4985-474A-8914-D6D9977AA823}" srcOrd="0" destOrd="0" presId="urn:microsoft.com/office/officeart/2005/8/layout/hierarchy1"/>
    <dgm:cxn modelId="{15A7B548-65B0-45B8-9952-33F376B43D6D}" type="presOf" srcId="{0AE0100B-71F9-4772-AEE0-5D7ACE02252F}" destId="{50FDBF36-CEA4-4E7F-9D40-07A139651EAE}" srcOrd="0" destOrd="0" presId="urn:microsoft.com/office/officeart/2005/8/layout/hierarchy1"/>
    <dgm:cxn modelId="{5E782FD5-1C9A-4A4F-B597-132BA254D7CD}" type="presOf" srcId="{7970FD5F-86E4-4389-AFAB-9ED06DBEE9AA}" destId="{211F5E6F-A8B9-404C-A231-1DAD841283B3}" srcOrd="0" destOrd="0" presId="urn:microsoft.com/office/officeart/2005/8/layout/hierarchy1"/>
    <dgm:cxn modelId="{38ED6707-B650-4FAB-BBCE-9AF14823E715}" type="presOf" srcId="{0B4CF72F-FC6B-4618-AD5D-54671D7203A4}" destId="{13569C10-1BED-4C89-BBAE-1DB9256EAE08}" srcOrd="0" destOrd="0" presId="urn:microsoft.com/office/officeart/2005/8/layout/hierarchy1"/>
    <dgm:cxn modelId="{8C805A93-1C2A-41AD-8091-826E32D1EE49}" type="presOf" srcId="{903468CB-693E-4DC7-9897-9684CB75C76F}" destId="{D72CF704-4BAA-493F-889F-790888FF8B0D}" srcOrd="0" destOrd="0" presId="urn:microsoft.com/office/officeart/2005/8/layout/hierarchy1"/>
    <dgm:cxn modelId="{353F84DC-CCBF-498D-B525-F897F538C7F2}" type="presOf" srcId="{C07A01D6-F919-4DE7-9227-F223B02888A9}" destId="{98629B0B-9341-4AA7-953A-5F46CA1662CE}" srcOrd="0" destOrd="0" presId="urn:microsoft.com/office/officeart/2005/8/layout/hierarchy1"/>
    <dgm:cxn modelId="{A793A827-3083-4AC7-8344-AF9317103D69}" type="presOf" srcId="{274463AD-1C4E-45E5-9FED-4E6A7849A7EB}" destId="{79891EF7-0434-4066-B688-4998AD66B48F}" srcOrd="0" destOrd="0" presId="urn:microsoft.com/office/officeart/2005/8/layout/hierarchy1"/>
    <dgm:cxn modelId="{AF4EC902-2023-4743-BD1E-BA4F7EB74E29}" type="presOf" srcId="{CC204F16-FDA4-40A4-96FF-951550CFEF8A}" destId="{C26B2F90-D47C-4146-988D-7CD267B78FBF}" srcOrd="0" destOrd="0" presId="urn:microsoft.com/office/officeart/2005/8/layout/hierarchy1"/>
    <dgm:cxn modelId="{1068FB0C-1337-4346-BB9F-609B70178AF9}" srcId="{E567CDB7-4955-45FA-9FF1-6DFF6408C8E9}" destId="{821F98DB-186B-4B93-B1AF-4E659352D53A}" srcOrd="1" destOrd="0" parTransId="{47F2A02B-FC74-4816-9513-D01845DC0A92}" sibTransId="{D399DC6E-B056-4271-ABBE-B8EC14A2C8D3}"/>
    <dgm:cxn modelId="{10F9F04B-54FE-4060-8FCA-CCA4A257AD9E}" srcId="{D263F873-6E3B-4981-AD57-0F8536057234}" destId="{7970FD5F-86E4-4389-AFAB-9ED06DBEE9AA}" srcOrd="2" destOrd="0" parTransId="{8C8E4F2A-8EF3-4885-AD35-9092BABD5211}" sibTransId="{F21F75F8-C15A-478B-AD9C-79B9B8798EBE}"/>
    <dgm:cxn modelId="{6D2A5503-C9C2-4DAC-A449-406CD19719D6}" type="presOf" srcId="{D263F873-6E3B-4981-AD57-0F8536057234}" destId="{98DBEF78-8EA7-497A-9B34-CC1246EF7EFD}" srcOrd="0" destOrd="0" presId="urn:microsoft.com/office/officeart/2005/8/layout/hierarchy1"/>
    <dgm:cxn modelId="{F6A5A555-99A1-4EA2-AB83-8D38DF0F9C4F}" type="presParOf" srcId="{C2713292-69A8-40CE-A2AF-ED89CE57C647}" destId="{440BC2DD-EFAD-403F-AE57-D8B75D354B55}" srcOrd="0" destOrd="0" presId="urn:microsoft.com/office/officeart/2005/8/layout/hierarchy1"/>
    <dgm:cxn modelId="{D330875B-B88E-4F7F-9A72-5C613037053B}" type="presParOf" srcId="{440BC2DD-EFAD-403F-AE57-D8B75D354B55}" destId="{9DAE382F-CBCD-4635-95FF-D5D4CFB45BD3}" srcOrd="0" destOrd="0" presId="urn:microsoft.com/office/officeart/2005/8/layout/hierarchy1"/>
    <dgm:cxn modelId="{6B86C848-6BF0-4A25-BCDA-ED7BC84D95F7}" type="presParOf" srcId="{9DAE382F-CBCD-4635-95FF-D5D4CFB45BD3}" destId="{2CE67E8D-6513-4AA4-91D9-FF07BFA4F2DD}" srcOrd="0" destOrd="0" presId="urn:microsoft.com/office/officeart/2005/8/layout/hierarchy1"/>
    <dgm:cxn modelId="{85F359AB-0E37-45D6-8CC7-EACB099568E5}" type="presParOf" srcId="{9DAE382F-CBCD-4635-95FF-D5D4CFB45BD3}" destId="{98DBEF78-8EA7-497A-9B34-CC1246EF7EFD}" srcOrd="1" destOrd="0" presId="urn:microsoft.com/office/officeart/2005/8/layout/hierarchy1"/>
    <dgm:cxn modelId="{1280AA9F-07AA-42DB-94F9-A0C6D460D2A1}" type="presParOf" srcId="{440BC2DD-EFAD-403F-AE57-D8B75D354B55}" destId="{0A360D49-961E-4D89-9F1D-43BC3F779924}" srcOrd="1" destOrd="0" presId="urn:microsoft.com/office/officeart/2005/8/layout/hierarchy1"/>
    <dgm:cxn modelId="{7BC31DA1-A52F-4F0D-AB96-AD830A75AFE7}" type="presParOf" srcId="{0A360D49-961E-4D89-9F1D-43BC3F779924}" destId="{D72CF704-4BAA-493F-889F-790888FF8B0D}" srcOrd="0" destOrd="0" presId="urn:microsoft.com/office/officeart/2005/8/layout/hierarchy1"/>
    <dgm:cxn modelId="{FC9825BC-966E-4EC8-A8FE-778403F92DF6}" type="presParOf" srcId="{0A360D49-961E-4D89-9F1D-43BC3F779924}" destId="{487B8DD5-B8C7-417F-9122-F2E6080DD895}" srcOrd="1" destOrd="0" presId="urn:microsoft.com/office/officeart/2005/8/layout/hierarchy1"/>
    <dgm:cxn modelId="{EE1C14A2-99F1-4959-A985-9B58B31B8FF4}" type="presParOf" srcId="{487B8DD5-B8C7-417F-9122-F2E6080DD895}" destId="{5562BC23-A754-4A86-9C3B-81EB95C50F7C}" srcOrd="0" destOrd="0" presId="urn:microsoft.com/office/officeart/2005/8/layout/hierarchy1"/>
    <dgm:cxn modelId="{1436F355-FF01-4F78-931F-27C7CD1EEBEA}" type="presParOf" srcId="{5562BC23-A754-4A86-9C3B-81EB95C50F7C}" destId="{0B3D6E86-DACE-44F4-A39A-B4B121BA31BB}" srcOrd="0" destOrd="0" presId="urn:microsoft.com/office/officeart/2005/8/layout/hierarchy1"/>
    <dgm:cxn modelId="{C657B7C2-3370-47C3-9BAA-51B718F5CD83}" type="presParOf" srcId="{5562BC23-A754-4A86-9C3B-81EB95C50F7C}" destId="{6885BA84-122B-4DBE-AD6D-6383AFAE5E55}" srcOrd="1" destOrd="0" presId="urn:microsoft.com/office/officeart/2005/8/layout/hierarchy1"/>
    <dgm:cxn modelId="{3A8629C2-4067-4D5A-A789-81C9D7E13C18}" type="presParOf" srcId="{487B8DD5-B8C7-417F-9122-F2E6080DD895}" destId="{5FA210FA-FC98-4EA1-B346-D79421D8A700}" srcOrd="1" destOrd="0" presId="urn:microsoft.com/office/officeart/2005/8/layout/hierarchy1"/>
    <dgm:cxn modelId="{83E21F7B-E2E2-49ED-A56E-A26F25801966}" type="presParOf" srcId="{5FA210FA-FC98-4EA1-B346-D79421D8A700}" destId="{79891EF7-0434-4066-B688-4998AD66B48F}" srcOrd="0" destOrd="0" presId="urn:microsoft.com/office/officeart/2005/8/layout/hierarchy1"/>
    <dgm:cxn modelId="{AD86D703-8C55-4C6C-BE8C-F6CDC32E701F}" type="presParOf" srcId="{5FA210FA-FC98-4EA1-B346-D79421D8A700}" destId="{475B9D45-9EE1-4203-BBC9-EB574C40E3F4}" srcOrd="1" destOrd="0" presId="urn:microsoft.com/office/officeart/2005/8/layout/hierarchy1"/>
    <dgm:cxn modelId="{8D8CFB8D-D8CF-4C0E-8C1B-9F52CE8F6D17}" type="presParOf" srcId="{475B9D45-9EE1-4203-BBC9-EB574C40E3F4}" destId="{C5624F08-4A4B-4E01-9FDA-7D22F3A9502F}" srcOrd="0" destOrd="0" presId="urn:microsoft.com/office/officeart/2005/8/layout/hierarchy1"/>
    <dgm:cxn modelId="{4DE14B08-B546-4971-AC6B-207439B74713}" type="presParOf" srcId="{C5624F08-4A4B-4E01-9FDA-7D22F3A9502F}" destId="{99271FD9-2683-4EC5-A905-1D7BCADD59A1}" srcOrd="0" destOrd="0" presId="urn:microsoft.com/office/officeart/2005/8/layout/hierarchy1"/>
    <dgm:cxn modelId="{CA6348CD-114E-48F0-9A28-8262E3DBC7AA}" type="presParOf" srcId="{C5624F08-4A4B-4E01-9FDA-7D22F3A9502F}" destId="{5378743B-D22D-474B-87A5-A5EE7F863186}" srcOrd="1" destOrd="0" presId="urn:microsoft.com/office/officeart/2005/8/layout/hierarchy1"/>
    <dgm:cxn modelId="{F80052AD-6C47-4985-AF6C-F252BAFC17C6}" type="presParOf" srcId="{475B9D45-9EE1-4203-BBC9-EB574C40E3F4}" destId="{4E929B73-E467-4B4A-A356-B608236B525E}" srcOrd="1" destOrd="0" presId="urn:microsoft.com/office/officeart/2005/8/layout/hierarchy1"/>
    <dgm:cxn modelId="{33E5B78D-B724-410C-9CBC-FE43AE6D5FF6}" type="presParOf" srcId="{4E929B73-E467-4B4A-A356-B608236B525E}" destId="{98629B0B-9341-4AA7-953A-5F46CA1662CE}" srcOrd="0" destOrd="0" presId="urn:microsoft.com/office/officeart/2005/8/layout/hierarchy1"/>
    <dgm:cxn modelId="{7E543F8F-546E-4C91-B22B-23FE02A7F254}" type="presParOf" srcId="{4E929B73-E467-4B4A-A356-B608236B525E}" destId="{5E90A4EF-C2E9-4723-8710-76F761F1655D}" srcOrd="1" destOrd="0" presId="urn:microsoft.com/office/officeart/2005/8/layout/hierarchy1"/>
    <dgm:cxn modelId="{55601EBF-E1EB-497D-A7AF-73E7F241774D}" type="presParOf" srcId="{5E90A4EF-C2E9-4723-8710-76F761F1655D}" destId="{A1538619-98EE-4CA9-98B2-6C56E852DB41}" srcOrd="0" destOrd="0" presId="urn:microsoft.com/office/officeart/2005/8/layout/hierarchy1"/>
    <dgm:cxn modelId="{07896AE5-D20B-4412-940D-88109830998A}" type="presParOf" srcId="{A1538619-98EE-4CA9-98B2-6C56E852DB41}" destId="{9BD9EAFF-8919-427D-B4FD-FB6E8F38939A}" srcOrd="0" destOrd="0" presId="urn:microsoft.com/office/officeart/2005/8/layout/hierarchy1"/>
    <dgm:cxn modelId="{8E277AE9-F1D9-4D0D-B292-389225F0873E}" type="presParOf" srcId="{A1538619-98EE-4CA9-98B2-6C56E852DB41}" destId="{65423C0A-ED78-49F9-A073-9E875DB84FB5}" srcOrd="1" destOrd="0" presId="urn:microsoft.com/office/officeart/2005/8/layout/hierarchy1"/>
    <dgm:cxn modelId="{6FC95C90-A718-40CA-AA39-175E84C952B0}" type="presParOf" srcId="{5E90A4EF-C2E9-4723-8710-76F761F1655D}" destId="{D7CEBAED-AE46-4FF1-B79B-1F6591EFAC91}" srcOrd="1" destOrd="0" presId="urn:microsoft.com/office/officeart/2005/8/layout/hierarchy1"/>
    <dgm:cxn modelId="{CDF82844-17E9-470B-B61D-2F8E4D74B6C5}" type="presParOf" srcId="{D7CEBAED-AE46-4FF1-B79B-1F6591EFAC91}" destId="{E6F1C4B8-1219-47BF-8C84-0D90F80B98D5}" srcOrd="0" destOrd="0" presId="urn:microsoft.com/office/officeart/2005/8/layout/hierarchy1"/>
    <dgm:cxn modelId="{7460AC11-5501-46C3-A0F6-2C3E9627781D}" type="presParOf" srcId="{D7CEBAED-AE46-4FF1-B79B-1F6591EFAC91}" destId="{3D5133A1-E5EB-419F-9331-C9E810610868}" srcOrd="1" destOrd="0" presId="urn:microsoft.com/office/officeart/2005/8/layout/hierarchy1"/>
    <dgm:cxn modelId="{F2E4529E-7900-44CF-AFFB-1413D1FEF292}" type="presParOf" srcId="{3D5133A1-E5EB-419F-9331-C9E810610868}" destId="{C7177A83-7CB5-4160-A470-E88CAE50F5F0}" srcOrd="0" destOrd="0" presId="urn:microsoft.com/office/officeart/2005/8/layout/hierarchy1"/>
    <dgm:cxn modelId="{D8978DC7-C8CA-4370-A85E-B65B732EEAF3}" type="presParOf" srcId="{C7177A83-7CB5-4160-A470-E88CAE50F5F0}" destId="{3CBD0938-79B6-46D0-9E51-37E589458E1F}" srcOrd="0" destOrd="0" presId="urn:microsoft.com/office/officeart/2005/8/layout/hierarchy1"/>
    <dgm:cxn modelId="{EEB6DCC7-B1B5-4172-9E56-D77E1555BEA4}" type="presParOf" srcId="{C7177A83-7CB5-4160-A470-E88CAE50F5F0}" destId="{9635CB8E-26B0-44F2-BF9A-B898A21C8285}" srcOrd="1" destOrd="0" presId="urn:microsoft.com/office/officeart/2005/8/layout/hierarchy1"/>
    <dgm:cxn modelId="{D2D8E79A-B9D6-49B4-9391-0402720B8128}" type="presParOf" srcId="{3D5133A1-E5EB-419F-9331-C9E810610868}" destId="{338DAB60-8F3C-4634-A61A-9A20BFE8A134}" srcOrd="1" destOrd="0" presId="urn:microsoft.com/office/officeart/2005/8/layout/hierarchy1"/>
    <dgm:cxn modelId="{85EEF50D-D7C1-450C-9B1F-38E324CDF6F2}" type="presParOf" srcId="{4E929B73-E467-4B4A-A356-B608236B525E}" destId="{DC695DDC-7107-45DB-AD31-F8F7965FB401}" srcOrd="2" destOrd="0" presId="urn:microsoft.com/office/officeart/2005/8/layout/hierarchy1"/>
    <dgm:cxn modelId="{015C4D9B-3C38-4124-9C7F-83652153BF54}" type="presParOf" srcId="{4E929B73-E467-4B4A-A356-B608236B525E}" destId="{BC2B490E-5473-4C81-AF0E-B7D90821DC54}" srcOrd="3" destOrd="0" presId="urn:microsoft.com/office/officeart/2005/8/layout/hierarchy1"/>
    <dgm:cxn modelId="{97E36473-92F3-42FC-80D5-58E920A2A0B5}" type="presParOf" srcId="{BC2B490E-5473-4C81-AF0E-B7D90821DC54}" destId="{7C27085D-17E0-4BE8-BBF2-8B8B193A7600}" srcOrd="0" destOrd="0" presId="urn:microsoft.com/office/officeart/2005/8/layout/hierarchy1"/>
    <dgm:cxn modelId="{0C81A631-9B78-469F-A225-028F6DC79807}" type="presParOf" srcId="{7C27085D-17E0-4BE8-BBF2-8B8B193A7600}" destId="{36307169-18DD-4191-932E-61130AFC7131}" srcOrd="0" destOrd="0" presId="urn:microsoft.com/office/officeart/2005/8/layout/hierarchy1"/>
    <dgm:cxn modelId="{BDD29400-FD70-455C-A889-C1501900310B}" type="presParOf" srcId="{7C27085D-17E0-4BE8-BBF2-8B8B193A7600}" destId="{4B8511A0-7DA6-4210-9737-114122185490}" srcOrd="1" destOrd="0" presId="urn:microsoft.com/office/officeart/2005/8/layout/hierarchy1"/>
    <dgm:cxn modelId="{E80089D2-23B8-42D5-860F-DF11C3624919}" type="presParOf" srcId="{BC2B490E-5473-4C81-AF0E-B7D90821DC54}" destId="{F1140869-E776-46C1-BB92-00ADAE82504A}" srcOrd="1" destOrd="0" presId="urn:microsoft.com/office/officeart/2005/8/layout/hierarchy1"/>
    <dgm:cxn modelId="{6958694E-C535-4F13-B66D-73DE0A88A1B1}" type="presParOf" srcId="{4E929B73-E467-4B4A-A356-B608236B525E}" destId="{4B9CD820-BC7C-4C8E-B6E0-3258F774C39A}" srcOrd="4" destOrd="0" presId="urn:microsoft.com/office/officeart/2005/8/layout/hierarchy1"/>
    <dgm:cxn modelId="{8CAC001D-4D63-4BC3-96B0-3A5299666DBF}" type="presParOf" srcId="{4E929B73-E467-4B4A-A356-B608236B525E}" destId="{E24B1DC0-3E00-4EC2-9B60-C09D9E3D7C84}" srcOrd="5" destOrd="0" presId="urn:microsoft.com/office/officeart/2005/8/layout/hierarchy1"/>
    <dgm:cxn modelId="{A54757FE-CEB1-4C20-A159-42AB06333B65}" type="presParOf" srcId="{E24B1DC0-3E00-4EC2-9B60-C09D9E3D7C84}" destId="{52F236B2-FA42-4528-9574-0716C20B0EBB}" srcOrd="0" destOrd="0" presId="urn:microsoft.com/office/officeart/2005/8/layout/hierarchy1"/>
    <dgm:cxn modelId="{6AB75B3F-B899-4D03-B55F-394D5C2BC9EE}" type="presParOf" srcId="{52F236B2-FA42-4528-9574-0716C20B0EBB}" destId="{CFA4B47C-F502-4E75-96D9-00787AD992B6}" srcOrd="0" destOrd="0" presId="urn:microsoft.com/office/officeart/2005/8/layout/hierarchy1"/>
    <dgm:cxn modelId="{12A0A5EB-FC19-4787-8D46-E49A56098985}" type="presParOf" srcId="{52F236B2-FA42-4528-9574-0716C20B0EBB}" destId="{BEF1B853-D633-4CD5-A0E9-F0904F221D41}" srcOrd="1" destOrd="0" presId="urn:microsoft.com/office/officeart/2005/8/layout/hierarchy1"/>
    <dgm:cxn modelId="{CDE2B11A-53DA-47B9-A0AB-EE1A9CEB1EA4}" type="presParOf" srcId="{E24B1DC0-3E00-4EC2-9B60-C09D9E3D7C84}" destId="{E09F7BE5-C363-4A36-8961-4CB6436B9CFC}" srcOrd="1" destOrd="0" presId="urn:microsoft.com/office/officeart/2005/8/layout/hierarchy1"/>
    <dgm:cxn modelId="{1BCAB861-5DF4-4C5B-8C0A-33250E78D93A}" type="presParOf" srcId="{E09F7BE5-C363-4A36-8961-4CB6436B9CFC}" destId="{7CB4C1A3-756E-4DBA-9EEF-1D2BAE60EEEE}" srcOrd="0" destOrd="0" presId="urn:microsoft.com/office/officeart/2005/8/layout/hierarchy1"/>
    <dgm:cxn modelId="{6167326E-4583-4B08-96E6-438D53A71C49}" type="presParOf" srcId="{E09F7BE5-C363-4A36-8961-4CB6436B9CFC}" destId="{5E6D4845-F3FB-40C9-96B6-ABF9E6F6B435}" srcOrd="1" destOrd="0" presId="urn:microsoft.com/office/officeart/2005/8/layout/hierarchy1"/>
    <dgm:cxn modelId="{20206E82-1135-4C65-B857-AB5A51943494}" type="presParOf" srcId="{5E6D4845-F3FB-40C9-96B6-ABF9E6F6B435}" destId="{39CFC8D3-EAFF-41E4-999E-31F05FD1EDAB}" srcOrd="0" destOrd="0" presId="urn:microsoft.com/office/officeart/2005/8/layout/hierarchy1"/>
    <dgm:cxn modelId="{3486515F-B614-4F6A-B24A-C3189F63D339}" type="presParOf" srcId="{39CFC8D3-EAFF-41E4-999E-31F05FD1EDAB}" destId="{6A769460-24DB-48CA-BC2A-B46BEC890B36}" srcOrd="0" destOrd="0" presId="urn:microsoft.com/office/officeart/2005/8/layout/hierarchy1"/>
    <dgm:cxn modelId="{10261E2A-D1ED-4E27-8E9E-6BB995909A32}" type="presParOf" srcId="{39CFC8D3-EAFF-41E4-999E-31F05FD1EDAB}" destId="{50FDBF36-CEA4-4E7F-9D40-07A139651EAE}" srcOrd="1" destOrd="0" presId="urn:microsoft.com/office/officeart/2005/8/layout/hierarchy1"/>
    <dgm:cxn modelId="{AC850418-83AA-4C5E-B38D-A58799EB23E7}" type="presParOf" srcId="{5E6D4845-F3FB-40C9-96B6-ABF9E6F6B435}" destId="{9B100A5A-D4F5-482E-88FF-EEE8209BE369}" srcOrd="1" destOrd="0" presId="urn:microsoft.com/office/officeart/2005/8/layout/hierarchy1"/>
    <dgm:cxn modelId="{7D65E5DD-3019-4294-AA7E-97EF648AC566}" type="presParOf" srcId="{5FA210FA-FC98-4EA1-B346-D79421D8A700}" destId="{A76AFFE5-274C-4256-84BF-205D327C594C}" srcOrd="2" destOrd="0" presId="urn:microsoft.com/office/officeart/2005/8/layout/hierarchy1"/>
    <dgm:cxn modelId="{ADC4606A-E47A-4427-BBDE-A450E9C89FB6}" type="presParOf" srcId="{5FA210FA-FC98-4EA1-B346-D79421D8A700}" destId="{09D7F5A7-330B-4955-85DA-B50F7905FC5B}" srcOrd="3" destOrd="0" presId="urn:microsoft.com/office/officeart/2005/8/layout/hierarchy1"/>
    <dgm:cxn modelId="{C7149F62-B7C0-485F-B9BC-28789D7A3453}" type="presParOf" srcId="{09D7F5A7-330B-4955-85DA-B50F7905FC5B}" destId="{CE5D45F8-6419-4C73-8158-D03759A341A0}" srcOrd="0" destOrd="0" presId="urn:microsoft.com/office/officeart/2005/8/layout/hierarchy1"/>
    <dgm:cxn modelId="{F51B7FED-4761-4B38-ABCE-949456C4DD31}" type="presParOf" srcId="{CE5D45F8-6419-4C73-8158-D03759A341A0}" destId="{760A25D1-77E6-4F54-898C-B3E6A334A256}" srcOrd="0" destOrd="0" presId="urn:microsoft.com/office/officeart/2005/8/layout/hierarchy1"/>
    <dgm:cxn modelId="{7226BBC2-49B3-47DF-9E82-233D5280C3D1}" type="presParOf" srcId="{CE5D45F8-6419-4C73-8158-D03759A341A0}" destId="{DC407B0F-D9C9-4A00-8A2E-7B6CAC6C5962}" srcOrd="1" destOrd="0" presId="urn:microsoft.com/office/officeart/2005/8/layout/hierarchy1"/>
    <dgm:cxn modelId="{A3C5A0A2-ADB5-48BB-89B8-76FE338A0B4D}" type="presParOf" srcId="{09D7F5A7-330B-4955-85DA-B50F7905FC5B}" destId="{DAD2B62F-9313-457B-985B-4ABD60D53B78}" srcOrd="1" destOrd="0" presId="urn:microsoft.com/office/officeart/2005/8/layout/hierarchy1"/>
    <dgm:cxn modelId="{3132B5F9-32E8-41B0-B0FF-4BD63B3C7D86}" type="presParOf" srcId="{DAD2B62F-9313-457B-985B-4ABD60D53B78}" destId="{3FA51AC0-FA5E-4DC8-B243-D1A603634ED1}" srcOrd="0" destOrd="0" presId="urn:microsoft.com/office/officeart/2005/8/layout/hierarchy1"/>
    <dgm:cxn modelId="{930364C3-FB94-4C3B-96FB-DF962409452D}" type="presParOf" srcId="{DAD2B62F-9313-457B-985B-4ABD60D53B78}" destId="{3D789434-D133-463B-91E5-B50DDB351B73}" srcOrd="1" destOrd="0" presId="urn:microsoft.com/office/officeart/2005/8/layout/hierarchy1"/>
    <dgm:cxn modelId="{CE9E24FB-A1AE-4AF0-B4BD-DC676ADA8D7F}" type="presParOf" srcId="{3D789434-D133-463B-91E5-B50DDB351B73}" destId="{8B35DE00-3BC2-44DA-AE30-8D8212B68708}" srcOrd="0" destOrd="0" presId="urn:microsoft.com/office/officeart/2005/8/layout/hierarchy1"/>
    <dgm:cxn modelId="{0DBEF549-B063-4F25-98C9-AB0AF51F2DA2}" type="presParOf" srcId="{8B35DE00-3BC2-44DA-AE30-8D8212B68708}" destId="{BA2E7D3B-4B84-47FF-83D2-39E150E7D6E3}" srcOrd="0" destOrd="0" presId="urn:microsoft.com/office/officeart/2005/8/layout/hierarchy1"/>
    <dgm:cxn modelId="{66B67783-87B6-401D-8154-3ADD6E274131}" type="presParOf" srcId="{8B35DE00-3BC2-44DA-AE30-8D8212B68708}" destId="{F8867E42-A3E5-4A71-A00E-AC7EDC21E2F8}" srcOrd="1" destOrd="0" presId="urn:microsoft.com/office/officeart/2005/8/layout/hierarchy1"/>
    <dgm:cxn modelId="{D926CAA1-4F31-488E-B21C-3B8B3360B76D}" type="presParOf" srcId="{3D789434-D133-463B-91E5-B50DDB351B73}" destId="{C248F753-03B7-4B1B-9E8A-045ECEF4034C}" srcOrd="1" destOrd="0" presId="urn:microsoft.com/office/officeart/2005/8/layout/hierarchy1"/>
    <dgm:cxn modelId="{C94F4264-4F77-477F-AE8F-E3A46601A0EC}" type="presParOf" srcId="{DAD2B62F-9313-457B-985B-4ABD60D53B78}" destId="{74B72635-3A4D-4D64-A5CF-B3E62CA9851F}" srcOrd="2" destOrd="0" presId="urn:microsoft.com/office/officeart/2005/8/layout/hierarchy1"/>
    <dgm:cxn modelId="{9E760610-3824-4C3A-BE38-A2C29682EC6A}" type="presParOf" srcId="{DAD2B62F-9313-457B-985B-4ABD60D53B78}" destId="{37F27E45-1AEC-48DB-9B21-2575CD142E56}" srcOrd="3" destOrd="0" presId="urn:microsoft.com/office/officeart/2005/8/layout/hierarchy1"/>
    <dgm:cxn modelId="{C886D3AE-CA1F-4E09-8D95-8B4667BD1FDA}" type="presParOf" srcId="{37F27E45-1AEC-48DB-9B21-2575CD142E56}" destId="{C6518F13-5610-4FBF-867C-32B69AE2D8AF}" srcOrd="0" destOrd="0" presId="urn:microsoft.com/office/officeart/2005/8/layout/hierarchy1"/>
    <dgm:cxn modelId="{CBCAF1E3-8303-49E8-AA91-52A8D07C052E}" type="presParOf" srcId="{C6518F13-5610-4FBF-867C-32B69AE2D8AF}" destId="{2C45F8B3-9EF2-447B-962E-FBCCC28FAD50}" srcOrd="0" destOrd="0" presId="urn:microsoft.com/office/officeart/2005/8/layout/hierarchy1"/>
    <dgm:cxn modelId="{34115C77-CE53-4074-AA11-E24DC8C01CA1}" type="presParOf" srcId="{C6518F13-5610-4FBF-867C-32B69AE2D8AF}" destId="{C26B2F90-D47C-4146-988D-7CD267B78FBF}" srcOrd="1" destOrd="0" presId="urn:microsoft.com/office/officeart/2005/8/layout/hierarchy1"/>
    <dgm:cxn modelId="{E04AB08E-4CA6-4E9F-9BB0-32F7539149B3}" type="presParOf" srcId="{37F27E45-1AEC-48DB-9B21-2575CD142E56}" destId="{30B1AE67-6D8E-4EBF-865F-E4712D4A9BB6}" srcOrd="1" destOrd="0" presId="urn:microsoft.com/office/officeart/2005/8/layout/hierarchy1"/>
    <dgm:cxn modelId="{3615BD4F-7682-41B7-A6EF-5A19E20013D2}" type="presParOf" srcId="{DAD2B62F-9313-457B-985B-4ABD60D53B78}" destId="{12BFFEEE-C742-46D9-93BB-6EC889528090}" srcOrd="4" destOrd="0" presId="urn:microsoft.com/office/officeart/2005/8/layout/hierarchy1"/>
    <dgm:cxn modelId="{CB47B926-7598-4F7F-A648-24B6B2AACF1F}" type="presParOf" srcId="{DAD2B62F-9313-457B-985B-4ABD60D53B78}" destId="{E6B9A413-305C-4296-AB85-D138047ECF21}" srcOrd="5" destOrd="0" presId="urn:microsoft.com/office/officeart/2005/8/layout/hierarchy1"/>
    <dgm:cxn modelId="{20F30773-72CC-45FB-B41D-F69FF52D7A38}" type="presParOf" srcId="{E6B9A413-305C-4296-AB85-D138047ECF21}" destId="{37450689-86F1-4A94-84C8-13491B3F0594}" srcOrd="0" destOrd="0" presId="urn:microsoft.com/office/officeart/2005/8/layout/hierarchy1"/>
    <dgm:cxn modelId="{2D9F999B-58E9-4439-94DF-5C27944A765B}" type="presParOf" srcId="{37450689-86F1-4A94-84C8-13491B3F0594}" destId="{8066DFA2-2CDD-4D34-BAB1-A59EBFBFFF0C}" srcOrd="0" destOrd="0" presId="urn:microsoft.com/office/officeart/2005/8/layout/hierarchy1"/>
    <dgm:cxn modelId="{96F2D8A2-8F13-4511-8C9C-E70451F262DF}" type="presParOf" srcId="{37450689-86F1-4A94-84C8-13491B3F0594}" destId="{4914A68B-3F87-4C68-A064-06BF0403E79E}" srcOrd="1" destOrd="0" presId="urn:microsoft.com/office/officeart/2005/8/layout/hierarchy1"/>
    <dgm:cxn modelId="{04E37ECC-41FC-44AB-B1E5-1CDCBC2ABE6B}" type="presParOf" srcId="{E6B9A413-305C-4296-AB85-D138047ECF21}" destId="{C93CCC36-4669-43BF-A028-AE621D351000}" srcOrd="1" destOrd="0" presId="urn:microsoft.com/office/officeart/2005/8/layout/hierarchy1"/>
    <dgm:cxn modelId="{F88EFBCF-99A2-41BD-AB42-92DCA937393F}" type="presParOf" srcId="{0A360D49-961E-4D89-9F1D-43BC3F779924}" destId="{83EDA523-800D-4BB1-B2F3-5C01F0497A7E}" srcOrd="2" destOrd="0" presId="urn:microsoft.com/office/officeart/2005/8/layout/hierarchy1"/>
    <dgm:cxn modelId="{59F487B3-CC47-4852-AB39-531CE8D08068}" type="presParOf" srcId="{0A360D49-961E-4D89-9F1D-43BC3F779924}" destId="{E722ED12-94A6-4026-A2CF-A00830E737B6}" srcOrd="3" destOrd="0" presId="urn:microsoft.com/office/officeart/2005/8/layout/hierarchy1"/>
    <dgm:cxn modelId="{08587B88-9A80-4C87-B645-F5762BAA4CF7}" type="presParOf" srcId="{E722ED12-94A6-4026-A2CF-A00830E737B6}" destId="{CF7B67FE-3FDF-4AD2-9480-4F0A584A78F1}" srcOrd="0" destOrd="0" presId="urn:microsoft.com/office/officeart/2005/8/layout/hierarchy1"/>
    <dgm:cxn modelId="{881EAE07-8436-4AF5-A55C-4212C4F8F41F}" type="presParOf" srcId="{CF7B67FE-3FDF-4AD2-9480-4F0A584A78F1}" destId="{7BC1ACED-CFD9-40CC-8B7B-36FD1AEE5BC4}" srcOrd="0" destOrd="0" presId="urn:microsoft.com/office/officeart/2005/8/layout/hierarchy1"/>
    <dgm:cxn modelId="{1B1CAB28-4789-441A-85BA-6A6BA56ECE78}" type="presParOf" srcId="{CF7B67FE-3FDF-4AD2-9480-4F0A584A78F1}" destId="{1CF0DEA5-D26D-4EE6-8FE0-D70970A9D823}" srcOrd="1" destOrd="0" presId="urn:microsoft.com/office/officeart/2005/8/layout/hierarchy1"/>
    <dgm:cxn modelId="{C89CDC07-96F8-4ADB-AAE3-6529DE052030}" type="presParOf" srcId="{E722ED12-94A6-4026-A2CF-A00830E737B6}" destId="{19C1E95E-B9BA-4CF9-AA63-DD7AA65F0FC4}" srcOrd="1" destOrd="0" presId="urn:microsoft.com/office/officeart/2005/8/layout/hierarchy1"/>
    <dgm:cxn modelId="{0BDAC2E7-7804-4AAD-9D8D-312F9BD11B6E}" type="presParOf" srcId="{0A360D49-961E-4D89-9F1D-43BC3F779924}" destId="{7C5B84D7-5973-4EED-A9B9-93EE3B7657F6}" srcOrd="4" destOrd="0" presId="urn:microsoft.com/office/officeart/2005/8/layout/hierarchy1"/>
    <dgm:cxn modelId="{2443F0D9-C76B-4379-B366-19D6C9DC3D4B}" type="presParOf" srcId="{0A360D49-961E-4D89-9F1D-43BC3F779924}" destId="{813BE34E-87D3-4418-8149-14769F4D206E}" srcOrd="5" destOrd="0" presId="urn:microsoft.com/office/officeart/2005/8/layout/hierarchy1"/>
    <dgm:cxn modelId="{E409D799-2598-4FD1-A737-71CF7C820DDD}" type="presParOf" srcId="{813BE34E-87D3-4418-8149-14769F4D206E}" destId="{5C742672-3510-4BE9-B9A0-5B896CF2CDB1}" srcOrd="0" destOrd="0" presId="urn:microsoft.com/office/officeart/2005/8/layout/hierarchy1"/>
    <dgm:cxn modelId="{4A9C29C8-DD56-4BBB-84A4-C210D04D1C48}" type="presParOf" srcId="{5C742672-3510-4BE9-B9A0-5B896CF2CDB1}" destId="{759C8D2F-9289-438B-9933-673A4B10B45F}" srcOrd="0" destOrd="0" presId="urn:microsoft.com/office/officeart/2005/8/layout/hierarchy1"/>
    <dgm:cxn modelId="{3DF276FF-BD1E-4FD7-9E92-21D3B48123FA}" type="presParOf" srcId="{5C742672-3510-4BE9-B9A0-5B896CF2CDB1}" destId="{211F5E6F-A8B9-404C-A231-1DAD841283B3}" srcOrd="1" destOrd="0" presId="urn:microsoft.com/office/officeart/2005/8/layout/hierarchy1"/>
    <dgm:cxn modelId="{97BFAE86-D844-49E3-91D4-D4A7BE6588BD}" type="presParOf" srcId="{813BE34E-87D3-4418-8149-14769F4D206E}" destId="{05B83145-9156-403A-8D0B-843B40CB3913}" srcOrd="1" destOrd="0" presId="urn:microsoft.com/office/officeart/2005/8/layout/hierarchy1"/>
    <dgm:cxn modelId="{D311BD29-20D8-49F9-A047-1ACC6DD5FFF3}" type="presParOf" srcId="{0A360D49-961E-4D89-9F1D-43BC3F779924}" destId="{13569C10-1BED-4C89-BBAE-1DB9256EAE08}" srcOrd="6" destOrd="0" presId="urn:microsoft.com/office/officeart/2005/8/layout/hierarchy1"/>
    <dgm:cxn modelId="{2E9323A5-A615-4640-BFD5-221310D7FE40}" type="presParOf" srcId="{0A360D49-961E-4D89-9F1D-43BC3F779924}" destId="{2E13A1A2-C4D6-41A0-B2E9-48D7D935E4CE}" srcOrd="7" destOrd="0" presId="urn:microsoft.com/office/officeart/2005/8/layout/hierarchy1"/>
    <dgm:cxn modelId="{CB50AC9C-CCA2-42D8-A307-D803CF5CD1E9}" type="presParOf" srcId="{2E13A1A2-C4D6-41A0-B2E9-48D7D935E4CE}" destId="{119DFF6B-2E41-4BC7-98E5-F6761DACB1F2}" srcOrd="0" destOrd="0" presId="urn:microsoft.com/office/officeart/2005/8/layout/hierarchy1"/>
    <dgm:cxn modelId="{E32380E0-59E7-4672-B8D0-381DB3C44759}" type="presParOf" srcId="{119DFF6B-2E41-4BC7-98E5-F6761DACB1F2}" destId="{C8DB5C2D-FA2B-4508-A1B3-46E61572D42F}" srcOrd="0" destOrd="0" presId="urn:microsoft.com/office/officeart/2005/8/layout/hierarchy1"/>
    <dgm:cxn modelId="{AA78B48C-E694-41A1-8D75-50ACE4FCD99C}" type="presParOf" srcId="{119DFF6B-2E41-4BC7-98E5-F6761DACB1F2}" destId="{E7717D38-6838-4905-9D92-500A52C19267}" srcOrd="1" destOrd="0" presId="urn:microsoft.com/office/officeart/2005/8/layout/hierarchy1"/>
    <dgm:cxn modelId="{F7598C8D-CAAB-4269-A7A4-8DBE953C9340}" type="presParOf" srcId="{2E13A1A2-C4D6-41A0-B2E9-48D7D935E4CE}" destId="{0FF6B125-702C-4C34-A0D9-1BB822E9A738}" srcOrd="1" destOrd="0" presId="urn:microsoft.com/office/officeart/2005/8/layout/hierarchy1"/>
    <dgm:cxn modelId="{D2F6D677-7862-4CA1-B6E2-D070BDC6C576}" type="presParOf" srcId="{0A360D49-961E-4D89-9F1D-43BC3F779924}" destId="{4DFBDDA0-4985-474A-8914-D6D9977AA823}" srcOrd="8" destOrd="0" presId="urn:microsoft.com/office/officeart/2005/8/layout/hierarchy1"/>
    <dgm:cxn modelId="{48AD17B5-4156-49DF-B34A-FCB710C4E080}" type="presParOf" srcId="{0A360D49-961E-4D89-9F1D-43BC3F779924}" destId="{4F53220C-E9A5-4A1B-8103-0540B45C66FE}" srcOrd="9" destOrd="0" presId="urn:microsoft.com/office/officeart/2005/8/layout/hierarchy1"/>
    <dgm:cxn modelId="{6EF00378-3A26-46D1-A8CE-795218DE4373}" type="presParOf" srcId="{4F53220C-E9A5-4A1B-8103-0540B45C66FE}" destId="{021E2FA3-FFDD-493B-981C-878B395FEDED}" srcOrd="0" destOrd="0" presId="urn:microsoft.com/office/officeart/2005/8/layout/hierarchy1"/>
    <dgm:cxn modelId="{DCAA0FF4-72BB-4B50-9A1D-64FA89E41ADF}" type="presParOf" srcId="{021E2FA3-FFDD-493B-981C-878B395FEDED}" destId="{888223F5-5D5D-426C-9528-B5E8C1FD78A0}" srcOrd="0" destOrd="0" presId="urn:microsoft.com/office/officeart/2005/8/layout/hierarchy1"/>
    <dgm:cxn modelId="{C43F6BF4-AF8F-4FFE-918C-BD23C0F71D77}" type="presParOf" srcId="{021E2FA3-FFDD-493B-981C-878B395FEDED}" destId="{E1AFD019-48E0-4921-8999-A1A851B79393}" srcOrd="1" destOrd="0" presId="urn:microsoft.com/office/officeart/2005/8/layout/hierarchy1"/>
    <dgm:cxn modelId="{F3F92DD5-5C02-421C-AFDE-5E319CF35CCD}" type="presParOf" srcId="{4F53220C-E9A5-4A1B-8103-0540B45C66FE}" destId="{8EBEFE94-67F6-4CF3-9964-1713337A2E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8DA8F-86E3-4334-8249-131FF39731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81DE6-C67B-4211-ACDA-A8DD9901A9FD}">
      <dgm:prSet phldrT="[Text]" custT="1"/>
      <dgm:spPr/>
      <dgm:t>
        <a:bodyPr/>
        <a:lstStyle/>
        <a:p>
          <a:r>
            <a:rPr lang="en-US" sz="3000" dirty="0" smtClean="0"/>
            <a:t>1</a:t>
          </a:r>
          <a:r>
            <a:rPr lang="en-US" sz="3000" baseline="30000" dirty="0" smtClean="0"/>
            <a:t>st</a:t>
          </a:r>
          <a:r>
            <a:rPr lang="en-US" sz="3000" dirty="0" smtClean="0"/>
            <a:t> </a:t>
          </a:r>
          <a:r>
            <a:rPr lang="en-US" sz="3000" dirty="0" smtClean="0"/>
            <a:t>Model</a:t>
          </a:r>
        </a:p>
        <a:p>
          <a:r>
            <a:rPr lang="en-US" sz="1500" dirty="0" smtClean="0"/>
            <a:t>(Current Conditions)</a:t>
          </a:r>
          <a:endParaRPr lang="en-US" sz="1500" dirty="0"/>
        </a:p>
      </dgm:t>
    </dgm:pt>
    <dgm:pt modelId="{964D15E9-5AB1-4E83-8280-DF0E4075794C}" type="parTrans" cxnId="{2FD3D773-6A36-46D1-9B13-0D7350C50649}">
      <dgm:prSet/>
      <dgm:spPr/>
      <dgm:t>
        <a:bodyPr/>
        <a:lstStyle/>
        <a:p>
          <a:endParaRPr lang="en-US"/>
        </a:p>
      </dgm:t>
    </dgm:pt>
    <dgm:pt modelId="{E613577A-A5D8-4C2F-B796-AB2C1738C42A}" type="sibTrans" cxnId="{2FD3D773-6A36-46D1-9B13-0D7350C50649}">
      <dgm:prSet/>
      <dgm:spPr/>
      <dgm:t>
        <a:bodyPr/>
        <a:lstStyle/>
        <a:p>
          <a:endParaRPr lang="en-US"/>
        </a:p>
      </dgm:t>
    </dgm:pt>
    <dgm:pt modelId="{A3673B6F-40EE-4F7A-A6C6-49220E596AC8}">
      <dgm:prSet phldrT="[Text]"/>
      <dgm:spPr/>
      <dgm:t>
        <a:bodyPr/>
        <a:lstStyle/>
        <a:p>
          <a:r>
            <a:rPr lang="en-US" dirty="0" smtClean="0"/>
            <a:t>Removal of Waste</a:t>
          </a:r>
          <a:endParaRPr lang="en-US" dirty="0"/>
        </a:p>
      </dgm:t>
    </dgm:pt>
    <dgm:pt modelId="{7BB0B220-8E14-44D3-A5FE-3009AB553FF2}" type="parTrans" cxnId="{CF43AEC4-A00A-43DE-93F8-F546CC730C57}">
      <dgm:prSet/>
      <dgm:spPr/>
      <dgm:t>
        <a:bodyPr/>
        <a:lstStyle/>
        <a:p>
          <a:endParaRPr lang="en-US"/>
        </a:p>
      </dgm:t>
    </dgm:pt>
    <dgm:pt modelId="{5FA406D1-3B8F-442E-82F9-06612CE49912}" type="sibTrans" cxnId="{CF43AEC4-A00A-43DE-93F8-F546CC730C57}">
      <dgm:prSet/>
      <dgm:spPr/>
      <dgm:t>
        <a:bodyPr/>
        <a:lstStyle/>
        <a:p>
          <a:endParaRPr lang="en-US"/>
        </a:p>
      </dgm:t>
    </dgm:pt>
    <dgm:pt modelId="{DB443009-13EE-461B-8AC2-EAEBB534D6DB}">
      <dgm:prSet phldrT="[Text]"/>
      <dgm:spPr/>
      <dgm:t>
        <a:bodyPr/>
        <a:lstStyle/>
        <a:p>
          <a:r>
            <a:rPr lang="en-US" dirty="0" smtClean="0"/>
            <a:t>Unused Resources</a:t>
          </a:r>
          <a:endParaRPr lang="en-US" dirty="0"/>
        </a:p>
      </dgm:t>
    </dgm:pt>
    <dgm:pt modelId="{B69B6C43-220A-4E4B-905C-2F356C58AF15}" type="parTrans" cxnId="{78643A66-27A8-46ED-8598-5569803A5EB1}">
      <dgm:prSet/>
      <dgm:spPr/>
      <dgm:t>
        <a:bodyPr/>
        <a:lstStyle/>
        <a:p>
          <a:endParaRPr lang="en-US"/>
        </a:p>
      </dgm:t>
    </dgm:pt>
    <dgm:pt modelId="{8AB6B32C-05CB-4D4A-9F0E-5BA8343B6E80}" type="sibTrans" cxnId="{78643A66-27A8-46ED-8598-5569803A5EB1}">
      <dgm:prSet/>
      <dgm:spPr/>
      <dgm:t>
        <a:bodyPr/>
        <a:lstStyle/>
        <a:p>
          <a:endParaRPr lang="en-US"/>
        </a:p>
      </dgm:t>
    </dgm:pt>
    <dgm:pt modelId="{2925065F-C701-4FBC-91DD-CED940962D80}">
      <dgm:prSet/>
      <dgm:spPr/>
      <dgm:t>
        <a:bodyPr/>
        <a:lstStyle/>
        <a:p>
          <a:r>
            <a:rPr lang="en-US" dirty="0" smtClean="0"/>
            <a:t>Trends</a:t>
          </a:r>
          <a:endParaRPr lang="en-US" dirty="0"/>
        </a:p>
      </dgm:t>
    </dgm:pt>
    <dgm:pt modelId="{5CF0B373-1872-4B96-A167-9582358D3962}" type="parTrans" cxnId="{6644E238-353C-4970-9A55-8AEACEA67BC3}">
      <dgm:prSet/>
      <dgm:spPr/>
      <dgm:t>
        <a:bodyPr/>
        <a:lstStyle/>
        <a:p>
          <a:endParaRPr lang="en-US"/>
        </a:p>
      </dgm:t>
    </dgm:pt>
    <dgm:pt modelId="{9A265E01-5B6A-4CA6-95D2-C13A8764F6DE}" type="sibTrans" cxnId="{6644E238-353C-4970-9A55-8AEACEA67BC3}">
      <dgm:prSet/>
      <dgm:spPr/>
      <dgm:t>
        <a:bodyPr/>
        <a:lstStyle/>
        <a:p>
          <a:endParaRPr lang="en-US"/>
        </a:p>
      </dgm:t>
    </dgm:pt>
    <dgm:pt modelId="{A428730A-9350-432F-9FDB-DA9F28AA8AA8}">
      <dgm:prSet/>
      <dgm:spPr/>
      <dgm:t>
        <a:bodyPr/>
        <a:lstStyle/>
        <a:p>
          <a:r>
            <a:rPr lang="en-US" dirty="0" smtClean="0"/>
            <a:t>Ratios</a:t>
          </a:r>
          <a:endParaRPr lang="en-US" dirty="0"/>
        </a:p>
      </dgm:t>
    </dgm:pt>
    <dgm:pt modelId="{8C80821A-E633-40F8-9A99-D0BBAE39B393}" type="parTrans" cxnId="{4E2FEED8-EB9C-4BF3-88F9-D8DED5D70658}">
      <dgm:prSet/>
      <dgm:spPr/>
      <dgm:t>
        <a:bodyPr/>
        <a:lstStyle/>
        <a:p>
          <a:endParaRPr lang="en-US"/>
        </a:p>
      </dgm:t>
    </dgm:pt>
    <dgm:pt modelId="{6855C50E-380A-41E3-B254-D2B5304BA321}" type="sibTrans" cxnId="{4E2FEED8-EB9C-4BF3-88F9-D8DED5D70658}">
      <dgm:prSet/>
      <dgm:spPr/>
      <dgm:t>
        <a:bodyPr/>
        <a:lstStyle/>
        <a:p>
          <a:endParaRPr lang="en-US"/>
        </a:p>
      </dgm:t>
    </dgm:pt>
    <dgm:pt modelId="{F130E15E-4240-4F6D-B390-896544EA7FF1}">
      <dgm:prSet custT="1"/>
      <dgm:spPr/>
      <dgm:t>
        <a:bodyPr/>
        <a:lstStyle/>
        <a:p>
          <a:r>
            <a:rPr lang="en-US" sz="3000" dirty="0" smtClean="0"/>
            <a:t>2</a:t>
          </a:r>
          <a:r>
            <a:rPr lang="en-US" sz="3000" baseline="30000" dirty="0" smtClean="0"/>
            <a:t>nd</a:t>
          </a:r>
          <a:r>
            <a:rPr lang="en-US" sz="3000" dirty="0" smtClean="0"/>
            <a:t> </a:t>
          </a:r>
          <a:r>
            <a:rPr lang="en-US" sz="3000" dirty="0" smtClean="0"/>
            <a:t>Model</a:t>
          </a:r>
        </a:p>
        <a:p>
          <a:r>
            <a:rPr lang="en-US" sz="1500" dirty="0" smtClean="0"/>
            <a:t>(Future/ Perceived)</a:t>
          </a:r>
          <a:endParaRPr lang="en-US" sz="1500" dirty="0"/>
        </a:p>
      </dgm:t>
    </dgm:pt>
    <dgm:pt modelId="{AED911B3-D960-4A1B-A5B0-99179983CD4D}" type="parTrans" cxnId="{F8F55A1D-3D12-4CF3-90CC-47F07AC17AF0}">
      <dgm:prSet/>
      <dgm:spPr/>
      <dgm:t>
        <a:bodyPr/>
        <a:lstStyle/>
        <a:p>
          <a:endParaRPr lang="en-US"/>
        </a:p>
      </dgm:t>
    </dgm:pt>
    <dgm:pt modelId="{654D7688-B7DD-4AEB-9A47-20AD74F92B19}" type="sibTrans" cxnId="{F8F55A1D-3D12-4CF3-90CC-47F07AC17AF0}">
      <dgm:prSet/>
      <dgm:spPr/>
      <dgm:t>
        <a:bodyPr/>
        <a:lstStyle/>
        <a:p>
          <a:endParaRPr lang="en-US"/>
        </a:p>
      </dgm:t>
    </dgm:pt>
    <dgm:pt modelId="{26A1F1EF-96E4-4752-9985-11CECA7E8EDC}">
      <dgm:prSet/>
      <dgm:spPr/>
      <dgm:t>
        <a:bodyPr/>
        <a:lstStyle/>
        <a:p>
          <a:r>
            <a:rPr lang="en-US" dirty="0" smtClean="0"/>
            <a:t>Ratios - </a:t>
          </a:r>
          <a:r>
            <a:rPr lang="en-US" dirty="0" err="1" smtClean="0"/>
            <a:t>Optimised</a:t>
          </a:r>
          <a:endParaRPr lang="en-US" dirty="0"/>
        </a:p>
      </dgm:t>
    </dgm:pt>
    <dgm:pt modelId="{0C021B29-9166-4296-AA68-6B7C3610FE45}" type="parTrans" cxnId="{0A250868-DB56-4A17-9D41-53BBAB8D09D8}">
      <dgm:prSet/>
      <dgm:spPr/>
      <dgm:t>
        <a:bodyPr/>
        <a:lstStyle/>
        <a:p>
          <a:endParaRPr lang="en-US"/>
        </a:p>
      </dgm:t>
    </dgm:pt>
    <dgm:pt modelId="{7322B3BB-29F6-4092-B107-1D78E77AB05C}" type="sibTrans" cxnId="{0A250868-DB56-4A17-9D41-53BBAB8D09D8}">
      <dgm:prSet/>
      <dgm:spPr/>
      <dgm:t>
        <a:bodyPr/>
        <a:lstStyle/>
        <a:p>
          <a:endParaRPr lang="en-US"/>
        </a:p>
      </dgm:t>
    </dgm:pt>
    <dgm:pt modelId="{E69BC50A-2DFB-4047-9921-DC8C3DA98EB1}" type="pres">
      <dgm:prSet presAssocID="{C968DA8F-86E3-4334-8249-131FF39731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CFF8F-8FA5-4C27-9FAC-6A1C96180DAA}" type="pres">
      <dgm:prSet presAssocID="{00F81DE6-C67B-4211-ACDA-A8DD9901A9FD}" presName="hierRoot1" presStyleCnt="0"/>
      <dgm:spPr/>
    </dgm:pt>
    <dgm:pt modelId="{42D8F284-ECD3-42BA-A6E9-E179E6ECAFE9}" type="pres">
      <dgm:prSet presAssocID="{00F81DE6-C67B-4211-ACDA-A8DD9901A9FD}" presName="composite" presStyleCnt="0"/>
      <dgm:spPr/>
    </dgm:pt>
    <dgm:pt modelId="{501051A6-4A87-47D3-A75B-24003AABE6F3}" type="pres">
      <dgm:prSet presAssocID="{00F81DE6-C67B-4211-ACDA-A8DD9901A9FD}" presName="background" presStyleLbl="node0" presStyleIdx="0" presStyleCnt="2"/>
      <dgm:spPr/>
    </dgm:pt>
    <dgm:pt modelId="{C951252E-E645-44D3-9CE2-1ABB1F3BAB6A}" type="pres">
      <dgm:prSet presAssocID="{00F81DE6-C67B-4211-ACDA-A8DD9901A9F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572B5-8FB0-4AE2-BD63-07651CC8E350}" type="pres">
      <dgm:prSet presAssocID="{00F81DE6-C67B-4211-ACDA-A8DD9901A9FD}" presName="hierChild2" presStyleCnt="0"/>
      <dgm:spPr/>
    </dgm:pt>
    <dgm:pt modelId="{31C71315-EAE8-4DFC-A61A-A917B9D4CF72}" type="pres">
      <dgm:prSet presAssocID="{7BB0B220-8E14-44D3-A5FE-3009AB553FF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3B38EAC-7ABF-4B8B-8625-3270D434995A}" type="pres">
      <dgm:prSet presAssocID="{A3673B6F-40EE-4F7A-A6C6-49220E596AC8}" presName="hierRoot2" presStyleCnt="0"/>
      <dgm:spPr/>
    </dgm:pt>
    <dgm:pt modelId="{AFD1E3A4-3E33-4F78-94A1-745AEE56CD4E}" type="pres">
      <dgm:prSet presAssocID="{A3673B6F-40EE-4F7A-A6C6-49220E596AC8}" presName="composite2" presStyleCnt="0"/>
      <dgm:spPr/>
    </dgm:pt>
    <dgm:pt modelId="{F72C48F7-C8CF-49ED-89C1-B6FEDBB07A73}" type="pres">
      <dgm:prSet presAssocID="{A3673B6F-40EE-4F7A-A6C6-49220E596AC8}" presName="background2" presStyleLbl="node2" presStyleIdx="0" presStyleCnt="3"/>
      <dgm:spPr/>
    </dgm:pt>
    <dgm:pt modelId="{CF4EA3BB-DC08-49CF-8A4F-9D0F1CB54297}" type="pres">
      <dgm:prSet presAssocID="{A3673B6F-40EE-4F7A-A6C6-49220E596AC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AA6C5-D932-4FC5-99B0-23AF97759DB3}" type="pres">
      <dgm:prSet presAssocID="{A3673B6F-40EE-4F7A-A6C6-49220E596AC8}" presName="hierChild3" presStyleCnt="0"/>
      <dgm:spPr/>
    </dgm:pt>
    <dgm:pt modelId="{4AE3812E-A093-4AA4-8F6B-F1D565AD0082}" type="pres">
      <dgm:prSet presAssocID="{B69B6C43-220A-4E4B-905C-2F356C58AF1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5BD7AFD-D7E5-4515-86C2-6ECEBE6AB9DF}" type="pres">
      <dgm:prSet presAssocID="{DB443009-13EE-461B-8AC2-EAEBB534D6DB}" presName="hierRoot2" presStyleCnt="0"/>
      <dgm:spPr/>
    </dgm:pt>
    <dgm:pt modelId="{762E251A-726E-4B69-8BA7-DF9EB3CBDED0}" type="pres">
      <dgm:prSet presAssocID="{DB443009-13EE-461B-8AC2-EAEBB534D6DB}" presName="composite2" presStyleCnt="0"/>
      <dgm:spPr/>
    </dgm:pt>
    <dgm:pt modelId="{0C691D1A-3551-4607-89B7-559928B101FB}" type="pres">
      <dgm:prSet presAssocID="{DB443009-13EE-461B-8AC2-EAEBB534D6DB}" presName="background2" presStyleLbl="node2" presStyleIdx="1" presStyleCnt="3"/>
      <dgm:spPr/>
    </dgm:pt>
    <dgm:pt modelId="{E96552AC-D082-4CE8-809F-384623ACC928}" type="pres">
      <dgm:prSet presAssocID="{DB443009-13EE-461B-8AC2-EAEBB534D6D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65DFF-915F-43BA-A2C9-6D8811288223}" type="pres">
      <dgm:prSet presAssocID="{DB443009-13EE-461B-8AC2-EAEBB534D6DB}" presName="hierChild3" presStyleCnt="0"/>
      <dgm:spPr/>
    </dgm:pt>
    <dgm:pt modelId="{91F8C84E-BCBF-498B-B617-AE592ED8A228}" type="pres">
      <dgm:prSet presAssocID="{5CF0B373-1872-4B96-A167-9582358D396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9990A258-1BB4-421F-BA3F-3EFC733F557D}" type="pres">
      <dgm:prSet presAssocID="{2925065F-C701-4FBC-91DD-CED940962D80}" presName="hierRoot3" presStyleCnt="0"/>
      <dgm:spPr/>
    </dgm:pt>
    <dgm:pt modelId="{C89D2101-2AED-4A75-AF9B-647E4A66219D}" type="pres">
      <dgm:prSet presAssocID="{2925065F-C701-4FBC-91DD-CED940962D80}" presName="composite3" presStyleCnt="0"/>
      <dgm:spPr/>
    </dgm:pt>
    <dgm:pt modelId="{DB5519A5-3EEC-4750-A82E-DA368FD3C4D4}" type="pres">
      <dgm:prSet presAssocID="{2925065F-C701-4FBC-91DD-CED940962D80}" presName="background3" presStyleLbl="node3" presStyleIdx="0" presStyleCnt="2"/>
      <dgm:spPr/>
    </dgm:pt>
    <dgm:pt modelId="{DC69131F-72CB-4118-AEB1-C7BAADCAD521}" type="pres">
      <dgm:prSet presAssocID="{2925065F-C701-4FBC-91DD-CED940962D8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D6511-8802-4F47-9FC0-19CFC957F0B5}" type="pres">
      <dgm:prSet presAssocID="{2925065F-C701-4FBC-91DD-CED940962D80}" presName="hierChild4" presStyleCnt="0"/>
      <dgm:spPr/>
    </dgm:pt>
    <dgm:pt modelId="{2E54EE83-1F05-4DEF-92DB-3BC52536579F}" type="pres">
      <dgm:prSet presAssocID="{8C80821A-E633-40F8-9A99-D0BBAE39B39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D8B10F3-1A8C-45CE-8AFC-CBC3195B5D85}" type="pres">
      <dgm:prSet presAssocID="{A428730A-9350-432F-9FDB-DA9F28AA8AA8}" presName="hierRoot3" presStyleCnt="0"/>
      <dgm:spPr/>
    </dgm:pt>
    <dgm:pt modelId="{E1B85085-28CB-42A8-914F-38C662658A53}" type="pres">
      <dgm:prSet presAssocID="{A428730A-9350-432F-9FDB-DA9F28AA8AA8}" presName="composite3" presStyleCnt="0"/>
      <dgm:spPr/>
    </dgm:pt>
    <dgm:pt modelId="{B0B12A93-52B2-46E8-8116-99731A6C04D6}" type="pres">
      <dgm:prSet presAssocID="{A428730A-9350-432F-9FDB-DA9F28AA8AA8}" presName="background3" presStyleLbl="node3" presStyleIdx="1" presStyleCnt="2"/>
      <dgm:spPr/>
    </dgm:pt>
    <dgm:pt modelId="{F82539A3-B2E4-4A58-B813-F3A72919D4E5}" type="pres">
      <dgm:prSet presAssocID="{A428730A-9350-432F-9FDB-DA9F28AA8AA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E9B95-D908-4564-85E0-814921188DDF}" type="pres">
      <dgm:prSet presAssocID="{A428730A-9350-432F-9FDB-DA9F28AA8AA8}" presName="hierChild4" presStyleCnt="0"/>
      <dgm:spPr/>
    </dgm:pt>
    <dgm:pt modelId="{105ADB9A-1786-4A29-B00A-C369E6479008}" type="pres">
      <dgm:prSet presAssocID="{F130E15E-4240-4F6D-B390-896544EA7FF1}" presName="hierRoot1" presStyleCnt="0"/>
      <dgm:spPr/>
    </dgm:pt>
    <dgm:pt modelId="{A9349FF2-57C9-4F24-B312-945F7547F7C3}" type="pres">
      <dgm:prSet presAssocID="{F130E15E-4240-4F6D-B390-896544EA7FF1}" presName="composite" presStyleCnt="0"/>
      <dgm:spPr/>
    </dgm:pt>
    <dgm:pt modelId="{FE0BD528-A40A-4822-89BF-3C211F8A0B64}" type="pres">
      <dgm:prSet presAssocID="{F130E15E-4240-4F6D-B390-896544EA7FF1}" presName="background" presStyleLbl="node0" presStyleIdx="1" presStyleCnt="2"/>
      <dgm:spPr/>
    </dgm:pt>
    <dgm:pt modelId="{1A79032B-E033-49EF-AD41-6AC407E855DC}" type="pres">
      <dgm:prSet presAssocID="{F130E15E-4240-4F6D-B390-896544EA7FF1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12A81-42AF-4D8D-A74C-FC6157E18E5D}" type="pres">
      <dgm:prSet presAssocID="{F130E15E-4240-4F6D-B390-896544EA7FF1}" presName="hierChild2" presStyleCnt="0"/>
      <dgm:spPr/>
    </dgm:pt>
    <dgm:pt modelId="{D7CEF69F-A7A8-46CA-9897-55E9A068C3D0}" type="pres">
      <dgm:prSet presAssocID="{0C021B29-9166-4296-AA68-6B7C3610FE45}" presName="Name10" presStyleLbl="parChTrans1D2" presStyleIdx="2" presStyleCnt="3"/>
      <dgm:spPr/>
    </dgm:pt>
    <dgm:pt modelId="{CB524516-3A75-4DB9-9368-4385DD9FA797}" type="pres">
      <dgm:prSet presAssocID="{26A1F1EF-96E4-4752-9985-11CECA7E8EDC}" presName="hierRoot2" presStyleCnt="0"/>
      <dgm:spPr/>
    </dgm:pt>
    <dgm:pt modelId="{F94BF413-753D-4013-AC35-9352129BB588}" type="pres">
      <dgm:prSet presAssocID="{26A1F1EF-96E4-4752-9985-11CECA7E8EDC}" presName="composite2" presStyleCnt="0"/>
      <dgm:spPr/>
    </dgm:pt>
    <dgm:pt modelId="{6AA0B19E-624A-49A5-AD8F-E9181E238501}" type="pres">
      <dgm:prSet presAssocID="{26A1F1EF-96E4-4752-9985-11CECA7E8EDC}" presName="background2" presStyleLbl="node2" presStyleIdx="2" presStyleCnt="3"/>
      <dgm:spPr/>
    </dgm:pt>
    <dgm:pt modelId="{5FADB699-F6C2-4B75-B0B1-27713B22C4BC}" type="pres">
      <dgm:prSet presAssocID="{26A1F1EF-96E4-4752-9985-11CECA7E8ED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8A2781-2C88-45F8-957F-8688AB921979}" type="pres">
      <dgm:prSet presAssocID="{26A1F1EF-96E4-4752-9985-11CECA7E8EDC}" presName="hierChild3" presStyleCnt="0"/>
      <dgm:spPr/>
    </dgm:pt>
  </dgm:ptLst>
  <dgm:cxnLst>
    <dgm:cxn modelId="{F68456D7-0545-40BF-B3F3-A94BC9EEE35E}" type="presOf" srcId="{5CF0B373-1872-4B96-A167-9582358D3962}" destId="{91F8C84E-BCBF-498B-B617-AE592ED8A228}" srcOrd="0" destOrd="0" presId="urn:microsoft.com/office/officeart/2005/8/layout/hierarchy1"/>
    <dgm:cxn modelId="{2FD3D773-6A36-46D1-9B13-0D7350C50649}" srcId="{C968DA8F-86E3-4334-8249-131FF3973110}" destId="{00F81DE6-C67B-4211-ACDA-A8DD9901A9FD}" srcOrd="0" destOrd="0" parTransId="{964D15E9-5AB1-4E83-8280-DF0E4075794C}" sibTransId="{E613577A-A5D8-4C2F-B796-AB2C1738C42A}"/>
    <dgm:cxn modelId="{2D2E3A46-8861-4733-9572-F731140FDE7A}" type="presOf" srcId="{B69B6C43-220A-4E4B-905C-2F356C58AF15}" destId="{4AE3812E-A093-4AA4-8F6B-F1D565AD0082}" srcOrd="0" destOrd="0" presId="urn:microsoft.com/office/officeart/2005/8/layout/hierarchy1"/>
    <dgm:cxn modelId="{904F121C-C13F-4557-BB97-D38A6B29D40C}" type="presOf" srcId="{0C021B29-9166-4296-AA68-6B7C3610FE45}" destId="{D7CEF69F-A7A8-46CA-9897-55E9A068C3D0}" srcOrd="0" destOrd="0" presId="urn:microsoft.com/office/officeart/2005/8/layout/hierarchy1"/>
    <dgm:cxn modelId="{16477038-0431-41B7-AB0A-185F9D840954}" type="presOf" srcId="{00F81DE6-C67B-4211-ACDA-A8DD9901A9FD}" destId="{C951252E-E645-44D3-9CE2-1ABB1F3BAB6A}" srcOrd="0" destOrd="0" presId="urn:microsoft.com/office/officeart/2005/8/layout/hierarchy1"/>
    <dgm:cxn modelId="{D8D75847-4241-4375-AEBC-6A36C5C10867}" type="presOf" srcId="{2925065F-C701-4FBC-91DD-CED940962D80}" destId="{DC69131F-72CB-4118-AEB1-C7BAADCAD521}" srcOrd="0" destOrd="0" presId="urn:microsoft.com/office/officeart/2005/8/layout/hierarchy1"/>
    <dgm:cxn modelId="{26B9E0DD-24A6-4629-B518-0DE48CA91A3E}" type="presOf" srcId="{F130E15E-4240-4F6D-B390-896544EA7FF1}" destId="{1A79032B-E033-49EF-AD41-6AC407E855DC}" srcOrd="0" destOrd="0" presId="urn:microsoft.com/office/officeart/2005/8/layout/hierarchy1"/>
    <dgm:cxn modelId="{A7FA0748-4DAF-42B5-94CD-3E5FCBC0ABBF}" type="presOf" srcId="{C968DA8F-86E3-4334-8249-131FF3973110}" destId="{E69BC50A-2DFB-4047-9921-DC8C3DA98EB1}" srcOrd="0" destOrd="0" presId="urn:microsoft.com/office/officeart/2005/8/layout/hierarchy1"/>
    <dgm:cxn modelId="{0A250868-DB56-4A17-9D41-53BBAB8D09D8}" srcId="{F130E15E-4240-4F6D-B390-896544EA7FF1}" destId="{26A1F1EF-96E4-4752-9985-11CECA7E8EDC}" srcOrd="0" destOrd="0" parTransId="{0C021B29-9166-4296-AA68-6B7C3610FE45}" sibTransId="{7322B3BB-29F6-4092-B107-1D78E77AB05C}"/>
    <dgm:cxn modelId="{F8F55A1D-3D12-4CF3-90CC-47F07AC17AF0}" srcId="{C968DA8F-86E3-4334-8249-131FF3973110}" destId="{F130E15E-4240-4F6D-B390-896544EA7FF1}" srcOrd="1" destOrd="0" parTransId="{AED911B3-D960-4A1B-A5B0-99179983CD4D}" sibTransId="{654D7688-B7DD-4AEB-9A47-20AD74F92B19}"/>
    <dgm:cxn modelId="{4B2B389B-8DE2-445F-9C75-D8E67039F998}" type="presOf" srcId="{8C80821A-E633-40F8-9A99-D0BBAE39B393}" destId="{2E54EE83-1F05-4DEF-92DB-3BC52536579F}" srcOrd="0" destOrd="0" presId="urn:microsoft.com/office/officeart/2005/8/layout/hierarchy1"/>
    <dgm:cxn modelId="{89A36404-3BA7-49D8-8032-ED5FF149D6E2}" type="presOf" srcId="{A428730A-9350-432F-9FDB-DA9F28AA8AA8}" destId="{F82539A3-B2E4-4A58-B813-F3A72919D4E5}" srcOrd="0" destOrd="0" presId="urn:microsoft.com/office/officeart/2005/8/layout/hierarchy1"/>
    <dgm:cxn modelId="{74F14BE8-123F-4A13-BD84-1F9D2BE3E97D}" type="presOf" srcId="{7BB0B220-8E14-44D3-A5FE-3009AB553FF2}" destId="{31C71315-EAE8-4DFC-A61A-A917B9D4CF72}" srcOrd="0" destOrd="0" presId="urn:microsoft.com/office/officeart/2005/8/layout/hierarchy1"/>
    <dgm:cxn modelId="{6644E238-353C-4970-9A55-8AEACEA67BC3}" srcId="{DB443009-13EE-461B-8AC2-EAEBB534D6DB}" destId="{2925065F-C701-4FBC-91DD-CED940962D80}" srcOrd="0" destOrd="0" parTransId="{5CF0B373-1872-4B96-A167-9582358D3962}" sibTransId="{9A265E01-5B6A-4CA6-95D2-C13A8764F6DE}"/>
    <dgm:cxn modelId="{8A668333-B775-41C8-858B-052D174DA528}" type="presOf" srcId="{26A1F1EF-96E4-4752-9985-11CECA7E8EDC}" destId="{5FADB699-F6C2-4B75-B0B1-27713B22C4BC}" srcOrd="0" destOrd="0" presId="urn:microsoft.com/office/officeart/2005/8/layout/hierarchy1"/>
    <dgm:cxn modelId="{6D6FD447-7C76-4D33-8E2B-F424BDFB0C27}" type="presOf" srcId="{DB443009-13EE-461B-8AC2-EAEBB534D6DB}" destId="{E96552AC-D082-4CE8-809F-384623ACC928}" srcOrd="0" destOrd="0" presId="urn:microsoft.com/office/officeart/2005/8/layout/hierarchy1"/>
    <dgm:cxn modelId="{CF43AEC4-A00A-43DE-93F8-F546CC730C57}" srcId="{00F81DE6-C67B-4211-ACDA-A8DD9901A9FD}" destId="{A3673B6F-40EE-4F7A-A6C6-49220E596AC8}" srcOrd="0" destOrd="0" parTransId="{7BB0B220-8E14-44D3-A5FE-3009AB553FF2}" sibTransId="{5FA406D1-3B8F-442E-82F9-06612CE49912}"/>
    <dgm:cxn modelId="{4E2FEED8-EB9C-4BF3-88F9-D8DED5D70658}" srcId="{DB443009-13EE-461B-8AC2-EAEBB534D6DB}" destId="{A428730A-9350-432F-9FDB-DA9F28AA8AA8}" srcOrd="1" destOrd="0" parTransId="{8C80821A-E633-40F8-9A99-D0BBAE39B393}" sibTransId="{6855C50E-380A-41E3-B254-D2B5304BA321}"/>
    <dgm:cxn modelId="{78643A66-27A8-46ED-8598-5569803A5EB1}" srcId="{00F81DE6-C67B-4211-ACDA-A8DD9901A9FD}" destId="{DB443009-13EE-461B-8AC2-EAEBB534D6DB}" srcOrd="1" destOrd="0" parTransId="{B69B6C43-220A-4E4B-905C-2F356C58AF15}" sibTransId="{8AB6B32C-05CB-4D4A-9F0E-5BA8343B6E80}"/>
    <dgm:cxn modelId="{7ADE0CB1-540B-4074-9093-65A97D9E8DB2}" type="presOf" srcId="{A3673B6F-40EE-4F7A-A6C6-49220E596AC8}" destId="{CF4EA3BB-DC08-49CF-8A4F-9D0F1CB54297}" srcOrd="0" destOrd="0" presId="urn:microsoft.com/office/officeart/2005/8/layout/hierarchy1"/>
    <dgm:cxn modelId="{5DDE6344-4F83-4799-9BD5-93983F67B1F5}" type="presParOf" srcId="{E69BC50A-2DFB-4047-9921-DC8C3DA98EB1}" destId="{19CCFF8F-8FA5-4C27-9FAC-6A1C96180DAA}" srcOrd="0" destOrd="0" presId="urn:microsoft.com/office/officeart/2005/8/layout/hierarchy1"/>
    <dgm:cxn modelId="{8B4F6E7A-5E34-4CD5-9A1D-3602013EA52E}" type="presParOf" srcId="{19CCFF8F-8FA5-4C27-9FAC-6A1C96180DAA}" destId="{42D8F284-ECD3-42BA-A6E9-E179E6ECAFE9}" srcOrd="0" destOrd="0" presId="urn:microsoft.com/office/officeart/2005/8/layout/hierarchy1"/>
    <dgm:cxn modelId="{D3FBBE84-85EA-4A22-A82B-D635D0C32F57}" type="presParOf" srcId="{42D8F284-ECD3-42BA-A6E9-E179E6ECAFE9}" destId="{501051A6-4A87-47D3-A75B-24003AABE6F3}" srcOrd="0" destOrd="0" presId="urn:microsoft.com/office/officeart/2005/8/layout/hierarchy1"/>
    <dgm:cxn modelId="{4ABC01F4-6003-4FD9-AC19-49DDFE3800EA}" type="presParOf" srcId="{42D8F284-ECD3-42BA-A6E9-E179E6ECAFE9}" destId="{C951252E-E645-44D3-9CE2-1ABB1F3BAB6A}" srcOrd="1" destOrd="0" presId="urn:microsoft.com/office/officeart/2005/8/layout/hierarchy1"/>
    <dgm:cxn modelId="{CDF5CD93-892A-45E8-A7E9-17A5EC3580CE}" type="presParOf" srcId="{19CCFF8F-8FA5-4C27-9FAC-6A1C96180DAA}" destId="{145572B5-8FB0-4AE2-BD63-07651CC8E350}" srcOrd="1" destOrd="0" presId="urn:microsoft.com/office/officeart/2005/8/layout/hierarchy1"/>
    <dgm:cxn modelId="{D2E6A149-16B0-43DA-83A5-91C6541F310C}" type="presParOf" srcId="{145572B5-8FB0-4AE2-BD63-07651CC8E350}" destId="{31C71315-EAE8-4DFC-A61A-A917B9D4CF72}" srcOrd="0" destOrd="0" presId="urn:microsoft.com/office/officeart/2005/8/layout/hierarchy1"/>
    <dgm:cxn modelId="{BA5176B6-7941-47EE-A9B2-948FA281A93D}" type="presParOf" srcId="{145572B5-8FB0-4AE2-BD63-07651CC8E350}" destId="{F3B38EAC-7ABF-4B8B-8625-3270D434995A}" srcOrd="1" destOrd="0" presId="urn:microsoft.com/office/officeart/2005/8/layout/hierarchy1"/>
    <dgm:cxn modelId="{31BF128D-468A-4DA0-ABA3-69688D8A89B7}" type="presParOf" srcId="{F3B38EAC-7ABF-4B8B-8625-3270D434995A}" destId="{AFD1E3A4-3E33-4F78-94A1-745AEE56CD4E}" srcOrd="0" destOrd="0" presId="urn:microsoft.com/office/officeart/2005/8/layout/hierarchy1"/>
    <dgm:cxn modelId="{155D9DFE-485F-4C1F-9EA0-CB131CB8F85B}" type="presParOf" srcId="{AFD1E3A4-3E33-4F78-94A1-745AEE56CD4E}" destId="{F72C48F7-C8CF-49ED-89C1-B6FEDBB07A73}" srcOrd="0" destOrd="0" presId="urn:microsoft.com/office/officeart/2005/8/layout/hierarchy1"/>
    <dgm:cxn modelId="{465C6C8B-7954-42FC-A949-907FD0D3D273}" type="presParOf" srcId="{AFD1E3A4-3E33-4F78-94A1-745AEE56CD4E}" destId="{CF4EA3BB-DC08-49CF-8A4F-9D0F1CB54297}" srcOrd="1" destOrd="0" presId="urn:microsoft.com/office/officeart/2005/8/layout/hierarchy1"/>
    <dgm:cxn modelId="{A06732DC-9926-4475-8165-9FB180FBB73B}" type="presParOf" srcId="{F3B38EAC-7ABF-4B8B-8625-3270D434995A}" destId="{551AA6C5-D932-4FC5-99B0-23AF97759DB3}" srcOrd="1" destOrd="0" presId="urn:microsoft.com/office/officeart/2005/8/layout/hierarchy1"/>
    <dgm:cxn modelId="{D2AEC84D-1F59-4371-886D-6B590021DF74}" type="presParOf" srcId="{145572B5-8FB0-4AE2-BD63-07651CC8E350}" destId="{4AE3812E-A093-4AA4-8F6B-F1D565AD0082}" srcOrd="2" destOrd="0" presId="urn:microsoft.com/office/officeart/2005/8/layout/hierarchy1"/>
    <dgm:cxn modelId="{13B40D49-86CB-4EBD-891C-52D6A25D379B}" type="presParOf" srcId="{145572B5-8FB0-4AE2-BD63-07651CC8E350}" destId="{95BD7AFD-D7E5-4515-86C2-6ECEBE6AB9DF}" srcOrd="3" destOrd="0" presId="urn:microsoft.com/office/officeart/2005/8/layout/hierarchy1"/>
    <dgm:cxn modelId="{5AC9F1B0-5754-4EC1-B2A8-B44F8BD684F0}" type="presParOf" srcId="{95BD7AFD-D7E5-4515-86C2-6ECEBE6AB9DF}" destId="{762E251A-726E-4B69-8BA7-DF9EB3CBDED0}" srcOrd="0" destOrd="0" presId="urn:microsoft.com/office/officeart/2005/8/layout/hierarchy1"/>
    <dgm:cxn modelId="{A1283FE7-C52B-4433-942D-374BD22257D9}" type="presParOf" srcId="{762E251A-726E-4B69-8BA7-DF9EB3CBDED0}" destId="{0C691D1A-3551-4607-89B7-559928B101FB}" srcOrd="0" destOrd="0" presId="urn:microsoft.com/office/officeart/2005/8/layout/hierarchy1"/>
    <dgm:cxn modelId="{E9A0E716-E548-4154-ADE7-B4225AA95275}" type="presParOf" srcId="{762E251A-726E-4B69-8BA7-DF9EB3CBDED0}" destId="{E96552AC-D082-4CE8-809F-384623ACC928}" srcOrd="1" destOrd="0" presId="urn:microsoft.com/office/officeart/2005/8/layout/hierarchy1"/>
    <dgm:cxn modelId="{42705365-7FCC-4FF1-B92C-62003917A180}" type="presParOf" srcId="{95BD7AFD-D7E5-4515-86C2-6ECEBE6AB9DF}" destId="{B0D65DFF-915F-43BA-A2C9-6D8811288223}" srcOrd="1" destOrd="0" presId="urn:microsoft.com/office/officeart/2005/8/layout/hierarchy1"/>
    <dgm:cxn modelId="{337DD11A-65C4-49AF-A66A-3D55B656C67F}" type="presParOf" srcId="{B0D65DFF-915F-43BA-A2C9-6D8811288223}" destId="{91F8C84E-BCBF-498B-B617-AE592ED8A228}" srcOrd="0" destOrd="0" presId="urn:microsoft.com/office/officeart/2005/8/layout/hierarchy1"/>
    <dgm:cxn modelId="{549C5974-369A-4189-BA33-DF95EAB8C59D}" type="presParOf" srcId="{B0D65DFF-915F-43BA-A2C9-6D8811288223}" destId="{9990A258-1BB4-421F-BA3F-3EFC733F557D}" srcOrd="1" destOrd="0" presId="urn:microsoft.com/office/officeart/2005/8/layout/hierarchy1"/>
    <dgm:cxn modelId="{6E066BAD-5C20-46A2-AEEF-65E683546071}" type="presParOf" srcId="{9990A258-1BB4-421F-BA3F-3EFC733F557D}" destId="{C89D2101-2AED-4A75-AF9B-647E4A66219D}" srcOrd="0" destOrd="0" presId="urn:microsoft.com/office/officeart/2005/8/layout/hierarchy1"/>
    <dgm:cxn modelId="{AC0520FC-46E9-413D-B6ED-ACC30250C67D}" type="presParOf" srcId="{C89D2101-2AED-4A75-AF9B-647E4A66219D}" destId="{DB5519A5-3EEC-4750-A82E-DA368FD3C4D4}" srcOrd="0" destOrd="0" presId="urn:microsoft.com/office/officeart/2005/8/layout/hierarchy1"/>
    <dgm:cxn modelId="{B65ED752-4D60-4156-81DB-CEFC4ABFFEA1}" type="presParOf" srcId="{C89D2101-2AED-4A75-AF9B-647E4A66219D}" destId="{DC69131F-72CB-4118-AEB1-C7BAADCAD521}" srcOrd="1" destOrd="0" presId="urn:microsoft.com/office/officeart/2005/8/layout/hierarchy1"/>
    <dgm:cxn modelId="{8B1997F7-B400-4873-A506-42D9F00E6E80}" type="presParOf" srcId="{9990A258-1BB4-421F-BA3F-3EFC733F557D}" destId="{475D6511-8802-4F47-9FC0-19CFC957F0B5}" srcOrd="1" destOrd="0" presId="urn:microsoft.com/office/officeart/2005/8/layout/hierarchy1"/>
    <dgm:cxn modelId="{C249A2E6-222D-47EE-9DFF-A0CB3893C794}" type="presParOf" srcId="{B0D65DFF-915F-43BA-A2C9-6D8811288223}" destId="{2E54EE83-1F05-4DEF-92DB-3BC52536579F}" srcOrd="2" destOrd="0" presId="urn:microsoft.com/office/officeart/2005/8/layout/hierarchy1"/>
    <dgm:cxn modelId="{37767965-3259-4B3C-AE94-16D46BA58C77}" type="presParOf" srcId="{B0D65DFF-915F-43BA-A2C9-6D8811288223}" destId="{7D8B10F3-1A8C-45CE-8AFC-CBC3195B5D85}" srcOrd="3" destOrd="0" presId="urn:microsoft.com/office/officeart/2005/8/layout/hierarchy1"/>
    <dgm:cxn modelId="{41E48416-E38F-49A5-9F77-24AC019F9446}" type="presParOf" srcId="{7D8B10F3-1A8C-45CE-8AFC-CBC3195B5D85}" destId="{E1B85085-28CB-42A8-914F-38C662658A53}" srcOrd="0" destOrd="0" presId="urn:microsoft.com/office/officeart/2005/8/layout/hierarchy1"/>
    <dgm:cxn modelId="{63D4FCD6-DCF5-4EFE-9206-37645A378415}" type="presParOf" srcId="{E1B85085-28CB-42A8-914F-38C662658A53}" destId="{B0B12A93-52B2-46E8-8116-99731A6C04D6}" srcOrd="0" destOrd="0" presId="urn:microsoft.com/office/officeart/2005/8/layout/hierarchy1"/>
    <dgm:cxn modelId="{792DD0B3-62CE-4995-8952-3A396C617D58}" type="presParOf" srcId="{E1B85085-28CB-42A8-914F-38C662658A53}" destId="{F82539A3-B2E4-4A58-B813-F3A72919D4E5}" srcOrd="1" destOrd="0" presId="urn:microsoft.com/office/officeart/2005/8/layout/hierarchy1"/>
    <dgm:cxn modelId="{E1E958F5-7AFC-426C-BFB1-6A4A5EDAFB5C}" type="presParOf" srcId="{7D8B10F3-1A8C-45CE-8AFC-CBC3195B5D85}" destId="{277E9B95-D908-4564-85E0-814921188DDF}" srcOrd="1" destOrd="0" presId="urn:microsoft.com/office/officeart/2005/8/layout/hierarchy1"/>
    <dgm:cxn modelId="{8D692E36-0339-4FDE-8941-F6974950AE0D}" type="presParOf" srcId="{E69BC50A-2DFB-4047-9921-DC8C3DA98EB1}" destId="{105ADB9A-1786-4A29-B00A-C369E6479008}" srcOrd="1" destOrd="0" presId="urn:microsoft.com/office/officeart/2005/8/layout/hierarchy1"/>
    <dgm:cxn modelId="{B49FB7DA-AB79-4E8B-A883-A51A809DB530}" type="presParOf" srcId="{105ADB9A-1786-4A29-B00A-C369E6479008}" destId="{A9349FF2-57C9-4F24-B312-945F7547F7C3}" srcOrd="0" destOrd="0" presId="urn:microsoft.com/office/officeart/2005/8/layout/hierarchy1"/>
    <dgm:cxn modelId="{E470B6AA-F1FA-4D75-A5F4-387DF9484D4E}" type="presParOf" srcId="{A9349FF2-57C9-4F24-B312-945F7547F7C3}" destId="{FE0BD528-A40A-4822-89BF-3C211F8A0B64}" srcOrd="0" destOrd="0" presId="urn:microsoft.com/office/officeart/2005/8/layout/hierarchy1"/>
    <dgm:cxn modelId="{AE4AEC49-B832-4D4A-8181-00E9560166FA}" type="presParOf" srcId="{A9349FF2-57C9-4F24-B312-945F7547F7C3}" destId="{1A79032B-E033-49EF-AD41-6AC407E855DC}" srcOrd="1" destOrd="0" presId="urn:microsoft.com/office/officeart/2005/8/layout/hierarchy1"/>
    <dgm:cxn modelId="{B7109210-DFA6-4091-9019-16A1672634B8}" type="presParOf" srcId="{105ADB9A-1786-4A29-B00A-C369E6479008}" destId="{CE512A81-42AF-4D8D-A74C-FC6157E18E5D}" srcOrd="1" destOrd="0" presId="urn:microsoft.com/office/officeart/2005/8/layout/hierarchy1"/>
    <dgm:cxn modelId="{973355F3-ED79-464F-8B1E-3021E0F11E25}" type="presParOf" srcId="{CE512A81-42AF-4D8D-A74C-FC6157E18E5D}" destId="{D7CEF69F-A7A8-46CA-9897-55E9A068C3D0}" srcOrd="0" destOrd="0" presId="urn:microsoft.com/office/officeart/2005/8/layout/hierarchy1"/>
    <dgm:cxn modelId="{4C93053A-68C2-424D-B42D-377C1E18BF5A}" type="presParOf" srcId="{CE512A81-42AF-4D8D-A74C-FC6157E18E5D}" destId="{CB524516-3A75-4DB9-9368-4385DD9FA797}" srcOrd="1" destOrd="0" presId="urn:microsoft.com/office/officeart/2005/8/layout/hierarchy1"/>
    <dgm:cxn modelId="{AA3B43B9-C4AA-4A89-B45F-A49DF52E9447}" type="presParOf" srcId="{CB524516-3A75-4DB9-9368-4385DD9FA797}" destId="{F94BF413-753D-4013-AC35-9352129BB588}" srcOrd="0" destOrd="0" presId="urn:microsoft.com/office/officeart/2005/8/layout/hierarchy1"/>
    <dgm:cxn modelId="{84B408C4-6ABC-4BEF-A82D-DCA890325FDB}" type="presParOf" srcId="{F94BF413-753D-4013-AC35-9352129BB588}" destId="{6AA0B19E-624A-49A5-AD8F-E9181E238501}" srcOrd="0" destOrd="0" presId="urn:microsoft.com/office/officeart/2005/8/layout/hierarchy1"/>
    <dgm:cxn modelId="{89DD25A3-0933-48BE-8AE0-CBB285D82EE2}" type="presParOf" srcId="{F94BF413-753D-4013-AC35-9352129BB588}" destId="{5FADB699-F6C2-4B75-B0B1-27713B22C4BC}" srcOrd="1" destOrd="0" presId="urn:microsoft.com/office/officeart/2005/8/layout/hierarchy1"/>
    <dgm:cxn modelId="{21AAC765-E7CE-40F5-AE0E-D2073B9F03C7}" type="presParOf" srcId="{CB524516-3A75-4DB9-9368-4385DD9FA797}" destId="{E38A2781-2C88-45F8-957F-8688AB9219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D43D08-896E-420C-9BB8-87CD274044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02668-528F-4686-BBFE-4BC7D7A4DD91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7359149-AACF-4539-B927-6F6B53907598}" type="parTrans" cxnId="{55A6D8B9-E301-4E77-98F1-5EE43289A06F}">
      <dgm:prSet/>
      <dgm:spPr/>
      <dgm:t>
        <a:bodyPr/>
        <a:lstStyle/>
        <a:p>
          <a:endParaRPr lang="en-US"/>
        </a:p>
      </dgm:t>
    </dgm:pt>
    <dgm:pt modelId="{9A1AC501-D96F-4DB0-A7D6-1F6EFACBC954}" type="sibTrans" cxnId="{55A6D8B9-E301-4E77-98F1-5EE43289A06F}">
      <dgm:prSet/>
      <dgm:spPr/>
      <dgm:t>
        <a:bodyPr/>
        <a:lstStyle/>
        <a:p>
          <a:endParaRPr lang="en-US"/>
        </a:p>
      </dgm:t>
    </dgm:pt>
    <dgm:pt modelId="{D7C158E2-0C1B-4C18-A74D-91D0FC87D4F9}">
      <dgm:prSet phldrT="[Text]"/>
      <dgm:spPr/>
      <dgm:t>
        <a:bodyPr/>
        <a:lstStyle/>
        <a:p>
          <a:r>
            <a:rPr lang="en-US" dirty="0" smtClean="0"/>
            <a:t>Land</a:t>
          </a:r>
          <a:endParaRPr lang="en-US" dirty="0"/>
        </a:p>
      </dgm:t>
    </dgm:pt>
    <dgm:pt modelId="{624BA72B-9DED-4A52-98D1-8266855CB4F2}" type="parTrans" cxnId="{F68A3411-590A-4C4A-A2B0-8192AB528E4E}">
      <dgm:prSet/>
      <dgm:spPr/>
      <dgm:t>
        <a:bodyPr/>
        <a:lstStyle/>
        <a:p>
          <a:endParaRPr lang="en-US"/>
        </a:p>
      </dgm:t>
    </dgm:pt>
    <dgm:pt modelId="{7E6420EB-FF12-4E3E-96B6-A42F7F23866B}" type="sibTrans" cxnId="{F68A3411-590A-4C4A-A2B0-8192AB528E4E}">
      <dgm:prSet/>
      <dgm:spPr/>
      <dgm:t>
        <a:bodyPr/>
        <a:lstStyle/>
        <a:p>
          <a:endParaRPr lang="en-US"/>
        </a:p>
      </dgm:t>
    </dgm:pt>
    <dgm:pt modelId="{2872192E-6893-4C6C-82C2-6527F4175B1F}">
      <dgm:prSet phldrT="[Text]"/>
      <dgm:spPr/>
      <dgm:t>
        <a:bodyPr/>
        <a:lstStyle/>
        <a:p>
          <a:r>
            <a:rPr lang="en-US" dirty="0" smtClean="0"/>
            <a:t>Shelter</a:t>
          </a:r>
          <a:endParaRPr lang="en-US" dirty="0"/>
        </a:p>
      </dgm:t>
    </dgm:pt>
    <dgm:pt modelId="{323B75AA-D264-46B4-B8FD-5717E0E0C26D}" type="parTrans" cxnId="{581BB04B-E70A-4025-8488-07DE6AB343EF}">
      <dgm:prSet/>
      <dgm:spPr/>
      <dgm:t>
        <a:bodyPr/>
        <a:lstStyle/>
        <a:p>
          <a:endParaRPr lang="en-US"/>
        </a:p>
      </dgm:t>
    </dgm:pt>
    <dgm:pt modelId="{4498B022-339D-40DF-989A-7B46B7D8E03A}" type="sibTrans" cxnId="{581BB04B-E70A-4025-8488-07DE6AB343EF}">
      <dgm:prSet/>
      <dgm:spPr/>
      <dgm:t>
        <a:bodyPr/>
        <a:lstStyle/>
        <a:p>
          <a:endParaRPr lang="en-US"/>
        </a:p>
      </dgm:t>
    </dgm:pt>
    <dgm:pt modelId="{0BF685EC-725F-4D03-9CE3-06ECCAF3F919}">
      <dgm:prSet phldrT="[Text]"/>
      <dgm:spPr/>
      <dgm:t>
        <a:bodyPr/>
        <a:lstStyle/>
        <a:p>
          <a:r>
            <a:rPr lang="en-US" dirty="0" smtClean="0"/>
            <a:t>Food Production</a:t>
          </a:r>
          <a:endParaRPr lang="en-US" dirty="0"/>
        </a:p>
      </dgm:t>
    </dgm:pt>
    <dgm:pt modelId="{A8529B4A-E9D2-4A81-BB63-059A99C8959B}" type="parTrans" cxnId="{18C86C19-472E-496D-B4D8-62B36D521DBC}">
      <dgm:prSet/>
      <dgm:spPr/>
      <dgm:t>
        <a:bodyPr/>
        <a:lstStyle/>
        <a:p>
          <a:endParaRPr lang="en-US"/>
        </a:p>
      </dgm:t>
    </dgm:pt>
    <dgm:pt modelId="{E841EA0F-48E9-42B6-A101-FA1A6E63BC85}" type="sibTrans" cxnId="{18C86C19-472E-496D-B4D8-62B36D521DBC}">
      <dgm:prSet/>
      <dgm:spPr/>
      <dgm:t>
        <a:bodyPr/>
        <a:lstStyle/>
        <a:p>
          <a:endParaRPr lang="en-US"/>
        </a:p>
      </dgm:t>
    </dgm:pt>
    <dgm:pt modelId="{3E113476-B643-4CFD-A424-A78A8F93356F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AE1869D8-271E-4B4B-B1E3-44800E65BAD6}" type="parTrans" cxnId="{4DD117CE-59B0-4025-802B-5DA09515D499}">
      <dgm:prSet/>
      <dgm:spPr/>
      <dgm:t>
        <a:bodyPr/>
        <a:lstStyle/>
        <a:p>
          <a:endParaRPr lang="en-US"/>
        </a:p>
      </dgm:t>
    </dgm:pt>
    <dgm:pt modelId="{98CE7921-D8F6-455A-96C9-C7F070954EE9}" type="sibTrans" cxnId="{4DD117CE-59B0-4025-802B-5DA09515D499}">
      <dgm:prSet/>
      <dgm:spPr/>
      <dgm:t>
        <a:bodyPr/>
        <a:lstStyle/>
        <a:p>
          <a:endParaRPr lang="en-US"/>
        </a:p>
      </dgm:t>
    </dgm:pt>
    <dgm:pt modelId="{DDFA11D6-31F0-4825-92D2-DA638559A075}">
      <dgm:prSet phldrT="[Text]"/>
      <dgm:spPr/>
      <dgm:t>
        <a:bodyPr/>
        <a:lstStyle/>
        <a:p>
          <a:r>
            <a:rPr lang="en-US" smtClean="0"/>
            <a:t>Food Production</a:t>
          </a:r>
          <a:endParaRPr lang="en-US" dirty="0"/>
        </a:p>
      </dgm:t>
    </dgm:pt>
    <dgm:pt modelId="{41899C9E-F26B-4953-A1A0-9D0B966F48C4}" type="parTrans" cxnId="{4283167B-2B9A-4779-ACEC-99F7E31A86AF}">
      <dgm:prSet/>
      <dgm:spPr/>
      <dgm:t>
        <a:bodyPr/>
        <a:lstStyle/>
        <a:p>
          <a:endParaRPr lang="en-US"/>
        </a:p>
      </dgm:t>
    </dgm:pt>
    <dgm:pt modelId="{80FDF7E0-4771-47A5-A5F0-85F05BD4DC0B}" type="sibTrans" cxnId="{4283167B-2B9A-4779-ACEC-99F7E31A86AF}">
      <dgm:prSet/>
      <dgm:spPr/>
      <dgm:t>
        <a:bodyPr/>
        <a:lstStyle/>
        <a:p>
          <a:endParaRPr lang="en-US"/>
        </a:p>
      </dgm:t>
    </dgm:pt>
    <dgm:pt modelId="{B276E8A2-DF4F-451D-9A59-A1FC1AC9B6DF}">
      <dgm:prSet/>
      <dgm:spPr/>
      <dgm:t>
        <a:bodyPr/>
        <a:lstStyle/>
        <a:p>
          <a:r>
            <a:rPr lang="en-US" dirty="0" smtClean="0"/>
            <a:t>Municipal Water</a:t>
          </a:r>
          <a:endParaRPr lang="en-US" dirty="0"/>
        </a:p>
      </dgm:t>
    </dgm:pt>
    <dgm:pt modelId="{82C1AD10-ADA1-44A9-B533-22D4A138D439}" type="parTrans" cxnId="{A32AA415-8515-4247-BEF6-EF7B0B5C4771}">
      <dgm:prSet/>
      <dgm:spPr/>
      <dgm:t>
        <a:bodyPr/>
        <a:lstStyle/>
        <a:p>
          <a:endParaRPr lang="en-US"/>
        </a:p>
      </dgm:t>
    </dgm:pt>
    <dgm:pt modelId="{A269FA73-C8D7-4DC4-8D91-D3AA3A2D24A0}" type="sibTrans" cxnId="{A32AA415-8515-4247-BEF6-EF7B0B5C4771}">
      <dgm:prSet/>
      <dgm:spPr/>
      <dgm:t>
        <a:bodyPr/>
        <a:lstStyle/>
        <a:p>
          <a:endParaRPr lang="en-US"/>
        </a:p>
      </dgm:t>
    </dgm:pt>
    <dgm:pt modelId="{0879E4AA-807C-4A55-B88D-14C21C41AC8A}" type="pres">
      <dgm:prSet presAssocID="{F8D43D08-896E-420C-9BB8-87CD274044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2AC092-7658-4AD4-9EAD-C4654B7337BA}" type="pres">
      <dgm:prSet presAssocID="{40D02668-528F-4686-BBFE-4BC7D7A4DD91}" presName="hierRoot1" presStyleCnt="0"/>
      <dgm:spPr/>
      <dgm:t>
        <a:bodyPr/>
        <a:lstStyle/>
        <a:p>
          <a:endParaRPr lang="en-US"/>
        </a:p>
      </dgm:t>
    </dgm:pt>
    <dgm:pt modelId="{B18A8BF4-BC33-46EE-A909-8FE1077D49F4}" type="pres">
      <dgm:prSet presAssocID="{40D02668-528F-4686-BBFE-4BC7D7A4DD91}" presName="composite" presStyleCnt="0"/>
      <dgm:spPr/>
      <dgm:t>
        <a:bodyPr/>
        <a:lstStyle/>
        <a:p>
          <a:endParaRPr lang="en-US"/>
        </a:p>
      </dgm:t>
    </dgm:pt>
    <dgm:pt modelId="{0F5DC333-2E67-4700-B706-DC58A61D9A5F}" type="pres">
      <dgm:prSet presAssocID="{40D02668-528F-4686-BBFE-4BC7D7A4DD91}" presName="background" presStyleLbl="node0" presStyleIdx="0" presStyleCnt="1"/>
      <dgm:spPr/>
      <dgm:t>
        <a:bodyPr/>
        <a:lstStyle/>
        <a:p>
          <a:endParaRPr lang="en-US"/>
        </a:p>
      </dgm:t>
    </dgm:pt>
    <dgm:pt modelId="{4BEB459B-7FC7-43EF-A93A-58E1BC20DB7E}" type="pres">
      <dgm:prSet presAssocID="{40D02668-528F-4686-BBFE-4BC7D7A4DD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33504-52E5-4A37-B589-E0F2108C4D74}" type="pres">
      <dgm:prSet presAssocID="{40D02668-528F-4686-BBFE-4BC7D7A4DD91}" presName="hierChild2" presStyleCnt="0"/>
      <dgm:spPr/>
      <dgm:t>
        <a:bodyPr/>
        <a:lstStyle/>
        <a:p>
          <a:endParaRPr lang="en-US"/>
        </a:p>
      </dgm:t>
    </dgm:pt>
    <dgm:pt modelId="{1AFB795C-FC61-46CF-8342-09C39DF5310D}" type="pres">
      <dgm:prSet presAssocID="{624BA72B-9DED-4A52-98D1-8266855CB4F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DC4EF9A-8F8C-4754-BF5B-99AC644FD573}" type="pres">
      <dgm:prSet presAssocID="{D7C158E2-0C1B-4C18-A74D-91D0FC87D4F9}" presName="hierRoot2" presStyleCnt="0"/>
      <dgm:spPr/>
      <dgm:t>
        <a:bodyPr/>
        <a:lstStyle/>
        <a:p>
          <a:endParaRPr lang="en-US"/>
        </a:p>
      </dgm:t>
    </dgm:pt>
    <dgm:pt modelId="{453356F8-83B0-418A-B20B-85502DBCD77E}" type="pres">
      <dgm:prSet presAssocID="{D7C158E2-0C1B-4C18-A74D-91D0FC87D4F9}" presName="composite2" presStyleCnt="0"/>
      <dgm:spPr/>
      <dgm:t>
        <a:bodyPr/>
        <a:lstStyle/>
        <a:p>
          <a:endParaRPr lang="en-US"/>
        </a:p>
      </dgm:t>
    </dgm:pt>
    <dgm:pt modelId="{44ED3838-18EE-4B0C-812D-5510060DCF87}" type="pres">
      <dgm:prSet presAssocID="{D7C158E2-0C1B-4C18-A74D-91D0FC87D4F9}" presName="background2" presStyleLbl="node2" presStyleIdx="0" presStyleCnt="2"/>
      <dgm:spPr/>
      <dgm:t>
        <a:bodyPr/>
        <a:lstStyle/>
        <a:p>
          <a:endParaRPr lang="en-US"/>
        </a:p>
      </dgm:t>
    </dgm:pt>
    <dgm:pt modelId="{B6944B5B-7F55-4033-ACBD-6D2E8520D77F}" type="pres">
      <dgm:prSet presAssocID="{D7C158E2-0C1B-4C18-A74D-91D0FC87D4F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F34F93-5DBA-4B4D-A17C-34E0F1D3CC8A}" type="pres">
      <dgm:prSet presAssocID="{D7C158E2-0C1B-4C18-A74D-91D0FC87D4F9}" presName="hierChild3" presStyleCnt="0"/>
      <dgm:spPr/>
      <dgm:t>
        <a:bodyPr/>
        <a:lstStyle/>
        <a:p>
          <a:endParaRPr lang="en-US"/>
        </a:p>
      </dgm:t>
    </dgm:pt>
    <dgm:pt modelId="{4D232218-6B6D-437E-BD68-FB696F2EF959}" type="pres">
      <dgm:prSet presAssocID="{323B75AA-D264-46B4-B8FD-5717E0E0C26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85C0A0E-D823-4820-B28D-1F89C14AC6D2}" type="pres">
      <dgm:prSet presAssocID="{2872192E-6893-4C6C-82C2-6527F4175B1F}" presName="hierRoot3" presStyleCnt="0"/>
      <dgm:spPr/>
      <dgm:t>
        <a:bodyPr/>
        <a:lstStyle/>
        <a:p>
          <a:endParaRPr lang="en-US"/>
        </a:p>
      </dgm:t>
    </dgm:pt>
    <dgm:pt modelId="{E0CC0C35-242E-4702-869B-222831861465}" type="pres">
      <dgm:prSet presAssocID="{2872192E-6893-4C6C-82C2-6527F4175B1F}" presName="composite3" presStyleCnt="0"/>
      <dgm:spPr/>
      <dgm:t>
        <a:bodyPr/>
        <a:lstStyle/>
        <a:p>
          <a:endParaRPr lang="en-US"/>
        </a:p>
      </dgm:t>
    </dgm:pt>
    <dgm:pt modelId="{EBD6C971-FB5F-4A17-AFB4-0AA581A713F8}" type="pres">
      <dgm:prSet presAssocID="{2872192E-6893-4C6C-82C2-6527F4175B1F}" presName="background3" presStyleLbl="node3" presStyleIdx="0" presStyleCnt="4"/>
      <dgm:spPr/>
      <dgm:t>
        <a:bodyPr/>
        <a:lstStyle/>
        <a:p>
          <a:endParaRPr lang="en-US"/>
        </a:p>
      </dgm:t>
    </dgm:pt>
    <dgm:pt modelId="{0C512D0D-F514-4776-89F3-39A767832B45}" type="pres">
      <dgm:prSet presAssocID="{2872192E-6893-4C6C-82C2-6527F4175B1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B7935-9C13-4AD7-98EC-D9780798B557}" type="pres">
      <dgm:prSet presAssocID="{2872192E-6893-4C6C-82C2-6527F4175B1F}" presName="hierChild4" presStyleCnt="0"/>
      <dgm:spPr/>
      <dgm:t>
        <a:bodyPr/>
        <a:lstStyle/>
        <a:p>
          <a:endParaRPr lang="en-US"/>
        </a:p>
      </dgm:t>
    </dgm:pt>
    <dgm:pt modelId="{9BEAED1D-5651-4B27-8AAF-80CCCBD60493}" type="pres">
      <dgm:prSet presAssocID="{A8529B4A-E9D2-4A81-BB63-059A99C8959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6B09609-3F96-4395-922C-09A95D80D1F3}" type="pres">
      <dgm:prSet presAssocID="{0BF685EC-725F-4D03-9CE3-06ECCAF3F919}" presName="hierRoot3" presStyleCnt="0"/>
      <dgm:spPr/>
      <dgm:t>
        <a:bodyPr/>
        <a:lstStyle/>
        <a:p>
          <a:endParaRPr lang="en-US"/>
        </a:p>
      </dgm:t>
    </dgm:pt>
    <dgm:pt modelId="{E6091EEA-3DF6-471C-9AE3-EFB9C89AB5EA}" type="pres">
      <dgm:prSet presAssocID="{0BF685EC-725F-4D03-9CE3-06ECCAF3F919}" presName="composite3" presStyleCnt="0"/>
      <dgm:spPr/>
      <dgm:t>
        <a:bodyPr/>
        <a:lstStyle/>
        <a:p>
          <a:endParaRPr lang="en-US"/>
        </a:p>
      </dgm:t>
    </dgm:pt>
    <dgm:pt modelId="{7326D8BE-2E4D-4A23-86E2-40D3BEC4B1D2}" type="pres">
      <dgm:prSet presAssocID="{0BF685EC-725F-4D03-9CE3-06ECCAF3F919}" presName="background3" presStyleLbl="node3" presStyleIdx="1" presStyleCnt="4"/>
      <dgm:spPr/>
      <dgm:t>
        <a:bodyPr/>
        <a:lstStyle/>
        <a:p>
          <a:endParaRPr lang="en-US"/>
        </a:p>
      </dgm:t>
    </dgm:pt>
    <dgm:pt modelId="{85919A91-8DDC-4453-8AD8-81E6B062A0F7}" type="pres">
      <dgm:prSet presAssocID="{0BF685EC-725F-4D03-9CE3-06ECCAF3F91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5755-5328-4C3D-A337-15366D99F342}" type="pres">
      <dgm:prSet presAssocID="{0BF685EC-725F-4D03-9CE3-06ECCAF3F919}" presName="hierChild4" presStyleCnt="0"/>
      <dgm:spPr/>
      <dgm:t>
        <a:bodyPr/>
        <a:lstStyle/>
        <a:p>
          <a:endParaRPr lang="en-US"/>
        </a:p>
      </dgm:t>
    </dgm:pt>
    <dgm:pt modelId="{D9435200-C7B1-4C9D-B000-502D53AF7D9E}" type="pres">
      <dgm:prSet presAssocID="{AE1869D8-271E-4B4B-B1E3-44800E65BAD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943B84B-BFA4-47B6-984E-BD71E606926E}" type="pres">
      <dgm:prSet presAssocID="{3E113476-B643-4CFD-A424-A78A8F93356F}" presName="hierRoot2" presStyleCnt="0"/>
      <dgm:spPr/>
      <dgm:t>
        <a:bodyPr/>
        <a:lstStyle/>
        <a:p>
          <a:endParaRPr lang="en-US"/>
        </a:p>
      </dgm:t>
    </dgm:pt>
    <dgm:pt modelId="{7E3567E8-0C66-4C3F-A9F2-77CEC82A8C40}" type="pres">
      <dgm:prSet presAssocID="{3E113476-B643-4CFD-A424-A78A8F93356F}" presName="composite2" presStyleCnt="0"/>
      <dgm:spPr/>
      <dgm:t>
        <a:bodyPr/>
        <a:lstStyle/>
        <a:p>
          <a:endParaRPr lang="en-US"/>
        </a:p>
      </dgm:t>
    </dgm:pt>
    <dgm:pt modelId="{4E3CF4EC-1028-4064-8944-DA99065C76FA}" type="pres">
      <dgm:prSet presAssocID="{3E113476-B643-4CFD-A424-A78A8F93356F}" presName="background2" presStyleLbl="node2" presStyleIdx="1" presStyleCnt="2"/>
      <dgm:spPr/>
      <dgm:t>
        <a:bodyPr/>
        <a:lstStyle/>
        <a:p>
          <a:endParaRPr lang="en-US"/>
        </a:p>
      </dgm:t>
    </dgm:pt>
    <dgm:pt modelId="{829D7FBF-9FBB-4116-9035-543E85CB1CDB}" type="pres">
      <dgm:prSet presAssocID="{3E113476-B643-4CFD-A424-A78A8F93356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A14F0-7B87-49F4-9889-0425C3CDB4F8}" type="pres">
      <dgm:prSet presAssocID="{3E113476-B643-4CFD-A424-A78A8F93356F}" presName="hierChild3" presStyleCnt="0"/>
      <dgm:spPr/>
      <dgm:t>
        <a:bodyPr/>
        <a:lstStyle/>
        <a:p>
          <a:endParaRPr lang="en-US"/>
        </a:p>
      </dgm:t>
    </dgm:pt>
    <dgm:pt modelId="{286F5B76-D8D2-4C7F-A581-714556C62832}" type="pres">
      <dgm:prSet presAssocID="{41899C9E-F26B-4953-A1A0-9D0B966F48C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7B0E52CA-A85C-4AD4-A888-8FF155E4A0B6}" type="pres">
      <dgm:prSet presAssocID="{DDFA11D6-31F0-4825-92D2-DA638559A075}" presName="hierRoot3" presStyleCnt="0"/>
      <dgm:spPr/>
      <dgm:t>
        <a:bodyPr/>
        <a:lstStyle/>
        <a:p>
          <a:endParaRPr lang="en-US"/>
        </a:p>
      </dgm:t>
    </dgm:pt>
    <dgm:pt modelId="{698B9CDD-6DB0-4884-99F7-811735004E27}" type="pres">
      <dgm:prSet presAssocID="{DDFA11D6-31F0-4825-92D2-DA638559A075}" presName="composite3" presStyleCnt="0"/>
      <dgm:spPr/>
      <dgm:t>
        <a:bodyPr/>
        <a:lstStyle/>
        <a:p>
          <a:endParaRPr lang="en-US"/>
        </a:p>
      </dgm:t>
    </dgm:pt>
    <dgm:pt modelId="{F1BFF49B-6DEF-4804-BB94-B12EB3A03015}" type="pres">
      <dgm:prSet presAssocID="{DDFA11D6-31F0-4825-92D2-DA638559A075}" presName="background3" presStyleLbl="node3" presStyleIdx="2" presStyleCnt="4"/>
      <dgm:spPr/>
      <dgm:t>
        <a:bodyPr/>
        <a:lstStyle/>
        <a:p>
          <a:endParaRPr lang="en-US"/>
        </a:p>
      </dgm:t>
    </dgm:pt>
    <dgm:pt modelId="{F7002008-14D1-42E8-BBA7-2FAFD5DE214D}" type="pres">
      <dgm:prSet presAssocID="{DDFA11D6-31F0-4825-92D2-DA638559A07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A9AA2-9A4A-481F-A73F-7A52033FA4F0}" type="pres">
      <dgm:prSet presAssocID="{DDFA11D6-31F0-4825-92D2-DA638559A075}" presName="hierChild4" presStyleCnt="0"/>
      <dgm:spPr/>
      <dgm:t>
        <a:bodyPr/>
        <a:lstStyle/>
        <a:p>
          <a:endParaRPr lang="en-US"/>
        </a:p>
      </dgm:t>
    </dgm:pt>
    <dgm:pt modelId="{73FCC7A8-AE81-4F12-80D7-030E969FEBD6}" type="pres">
      <dgm:prSet presAssocID="{82C1AD10-ADA1-44A9-B533-22D4A138D43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3B9F239-30F7-40FE-8DE0-5746CE4926BF}" type="pres">
      <dgm:prSet presAssocID="{B276E8A2-DF4F-451D-9A59-A1FC1AC9B6DF}" presName="hierRoot3" presStyleCnt="0"/>
      <dgm:spPr/>
      <dgm:t>
        <a:bodyPr/>
        <a:lstStyle/>
        <a:p>
          <a:endParaRPr lang="en-US"/>
        </a:p>
      </dgm:t>
    </dgm:pt>
    <dgm:pt modelId="{F7E2E81B-B0C8-4CD7-876B-4019B68016AB}" type="pres">
      <dgm:prSet presAssocID="{B276E8A2-DF4F-451D-9A59-A1FC1AC9B6DF}" presName="composite3" presStyleCnt="0"/>
      <dgm:spPr/>
      <dgm:t>
        <a:bodyPr/>
        <a:lstStyle/>
        <a:p>
          <a:endParaRPr lang="en-US"/>
        </a:p>
      </dgm:t>
    </dgm:pt>
    <dgm:pt modelId="{16994CE5-937A-4B2E-B749-3FAF7BEAC3DD}" type="pres">
      <dgm:prSet presAssocID="{B276E8A2-DF4F-451D-9A59-A1FC1AC9B6DF}" presName="background3" presStyleLbl="node3" presStyleIdx="3" presStyleCnt="4"/>
      <dgm:spPr/>
      <dgm:t>
        <a:bodyPr/>
        <a:lstStyle/>
        <a:p>
          <a:endParaRPr lang="en-US"/>
        </a:p>
      </dgm:t>
    </dgm:pt>
    <dgm:pt modelId="{B80179C7-7332-43B3-9A0A-87A9D38E0975}" type="pres">
      <dgm:prSet presAssocID="{B276E8A2-DF4F-451D-9A59-A1FC1AC9B6D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CC44AB-D3EF-466B-8EF1-4CC522D32F48}" type="pres">
      <dgm:prSet presAssocID="{B276E8A2-DF4F-451D-9A59-A1FC1AC9B6DF}" presName="hierChild4" presStyleCnt="0"/>
      <dgm:spPr/>
      <dgm:t>
        <a:bodyPr/>
        <a:lstStyle/>
        <a:p>
          <a:endParaRPr lang="en-US"/>
        </a:p>
      </dgm:t>
    </dgm:pt>
  </dgm:ptLst>
  <dgm:cxnLst>
    <dgm:cxn modelId="{FB74ECE8-CE15-476A-8E96-5B53F78EF947}" type="presOf" srcId="{41899C9E-F26B-4953-A1A0-9D0B966F48C4}" destId="{286F5B76-D8D2-4C7F-A581-714556C62832}" srcOrd="0" destOrd="0" presId="urn:microsoft.com/office/officeart/2005/8/layout/hierarchy1"/>
    <dgm:cxn modelId="{8BDBBCB0-B669-4DBD-B69D-B2DE547945AB}" type="presOf" srcId="{624BA72B-9DED-4A52-98D1-8266855CB4F2}" destId="{1AFB795C-FC61-46CF-8342-09C39DF5310D}" srcOrd="0" destOrd="0" presId="urn:microsoft.com/office/officeart/2005/8/layout/hierarchy1"/>
    <dgm:cxn modelId="{59147BDD-6577-4DF6-8FDF-0AB73F6CA2A8}" type="presOf" srcId="{0BF685EC-725F-4D03-9CE3-06ECCAF3F919}" destId="{85919A91-8DDC-4453-8AD8-81E6B062A0F7}" srcOrd="0" destOrd="0" presId="urn:microsoft.com/office/officeart/2005/8/layout/hierarchy1"/>
    <dgm:cxn modelId="{F767CD8E-D7BE-482A-B345-B8B10096FB2B}" type="presOf" srcId="{B276E8A2-DF4F-451D-9A59-A1FC1AC9B6DF}" destId="{B80179C7-7332-43B3-9A0A-87A9D38E0975}" srcOrd="0" destOrd="0" presId="urn:microsoft.com/office/officeart/2005/8/layout/hierarchy1"/>
    <dgm:cxn modelId="{DE3F5465-40AA-49B1-A0C9-50DD5C814EA0}" type="presOf" srcId="{F8D43D08-896E-420C-9BB8-87CD274044EA}" destId="{0879E4AA-807C-4A55-B88D-14C21C41AC8A}" srcOrd="0" destOrd="0" presId="urn:microsoft.com/office/officeart/2005/8/layout/hierarchy1"/>
    <dgm:cxn modelId="{0E5423DE-A8A8-4D9D-8D31-CB8371950454}" type="presOf" srcId="{323B75AA-D264-46B4-B8FD-5717E0E0C26D}" destId="{4D232218-6B6D-437E-BD68-FB696F2EF959}" srcOrd="0" destOrd="0" presId="urn:microsoft.com/office/officeart/2005/8/layout/hierarchy1"/>
    <dgm:cxn modelId="{F5BA421C-84DD-49C7-B160-53B869E245FC}" type="presOf" srcId="{DDFA11D6-31F0-4825-92D2-DA638559A075}" destId="{F7002008-14D1-42E8-BBA7-2FAFD5DE214D}" srcOrd="0" destOrd="0" presId="urn:microsoft.com/office/officeart/2005/8/layout/hierarchy1"/>
    <dgm:cxn modelId="{9D4839BA-628B-4714-B5E4-A98974DBB4A1}" type="presOf" srcId="{40D02668-528F-4686-BBFE-4BC7D7A4DD91}" destId="{4BEB459B-7FC7-43EF-A93A-58E1BC20DB7E}" srcOrd="0" destOrd="0" presId="urn:microsoft.com/office/officeart/2005/8/layout/hierarchy1"/>
    <dgm:cxn modelId="{4283167B-2B9A-4779-ACEC-99F7E31A86AF}" srcId="{3E113476-B643-4CFD-A424-A78A8F93356F}" destId="{DDFA11D6-31F0-4825-92D2-DA638559A075}" srcOrd="0" destOrd="0" parTransId="{41899C9E-F26B-4953-A1A0-9D0B966F48C4}" sibTransId="{80FDF7E0-4771-47A5-A5F0-85F05BD4DC0B}"/>
    <dgm:cxn modelId="{F68A3411-590A-4C4A-A2B0-8192AB528E4E}" srcId="{40D02668-528F-4686-BBFE-4BC7D7A4DD91}" destId="{D7C158E2-0C1B-4C18-A74D-91D0FC87D4F9}" srcOrd="0" destOrd="0" parTransId="{624BA72B-9DED-4A52-98D1-8266855CB4F2}" sibTransId="{7E6420EB-FF12-4E3E-96B6-A42F7F23866B}"/>
    <dgm:cxn modelId="{A32AA415-8515-4247-BEF6-EF7B0B5C4771}" srcId="{3E113476-B643-4CFD-A424-A78A8F93356F}" destId="{B276E8A2-DF4F-451D-9A59-A1FC1AC9B6DF}" srcOrd="1" destOrd="0" parTransId="{82C1AD10-ADA1-44A9-B533-22D4A138D439}" sibTransId="{A269FA73-C8D7-4DC4-8D91-D3AA3A2D24A0}"/>
    <dgm:cxn modelId="{6DCB2AB1-EF91-490B-A308-1626F93C3AD3}" type="presOf" srcId="{AE1869D8-271E-4B4B-B1E3-44800E65BAD6}" destId="{D9435200-C7B1-4C9D-B000-502D53AF7D9E}" srcOrd="0" destOrd="0" presId="urn:microsoft.com/office/officeart/2005/8/layout/hierarchy1"/>
    <dgm:cxn modelId="{4DD117CE-59B0-4025-802B-5DA09515D499}" srcId="{40D02668-528F-4686-BBFE-4BC7D7A4DD91}" destId="{3E113476-B643-4CFD-A424-A78A8F93356F}" srcOrd="1" destOrd="0" parTransId="{AE1869D8-271E-4B4B-B1E3-44800E65BAD6}" sibTransId="{98CE7921-D8F6-455A-96C9-C7F070954EE9}"/>
    <dgm:cxn modelId="{581BB04B-E70A-4025-8488-07DE6AB343EF}" srcId="{D7C158E2-0C1B-4C18-A74D-91D0FC87D4F9}" destId="{2872192E-6893-4C6C-82C2-6527F4175B1F}" srcOrd="0" destOrd="0" parTransId="{323B75AA-D264-46B4-B8FD-5717E0E0C26D}" sibTransId="{4498B022-339D-40DF-989A-7B46B7D8E03A}"/>
    <dgm:cxn modelId="{88CE3A7E-C687-40DD-9575-83C7FA5A105A}" type="presOf" srcId="{2872192E-6893-4C6C-82C2-6527F4175B1F}" destId="{0C512D0D-F514-4776-89F3-39A767832B45}" srcOrd="0" destOrd="0" presId="urn:microsoft.com/office/officeart/2005/8/layout/hierarchy1"/>
    <dgm:cxn modelId="{9EDEFFCD-5BEF-4705-BC1A-0F8A57198866}" type="presOf" srcId="{82C1AD10-ADA1-44A9-B533-22D4A138D439}" destId="{73FCC7A8-AE81-4F12-80D7-030E969FEBD6}" srcOrd="0" destOrd="0" presId="urn:microsoft.com/office/officeart/2005/8/layout/hierarchy1"/>
    <dgm:cxn modelId="{5B22D1AD-CEF4-4A18-BBB7-003F7E3601B2}" type="presOf" srcId="{D7C158E2-0C1B-4C18-A74D-91D0FC87D4F9}" destId="{B6944B5B-7F55-4033-ACBD-6D2E8520D77F}" srcOrd="0" destOrd="0" presId="urn:microsoft.com/office/officeart/2005/8/layout/hierarchy1"/>
    <dgm:cxn modelId="{18C86C19-472E-496D-B4D8-62B36D521DBC}" srcId="{D7C158E2-0C1B-4C18-A74D-91D0FC87D4F9}" destId="{0BF685EC-725F-4D03-9CE3-06ECCAF3F919}" srcOrd="1" destOrd="0" parTransId="{A8529B4A-E9D2-4A81-BB63-059A99C8959B}" sibTransId="{E841EA0F-48E9-42B6-A101-FA1A6E63BC85}"/>
    <dgm:cxn modelId="{1D81C70F-8157-425C-ADA2-A2A98CCDF3F5}" type="presOf" srcId="{A8529B4A-E9D2-4A81-BB63-059A99C8959B}" destId="{9BEAED1D-5651-4B27-8AAF-80CCCBD60493}" srcOrd="0" destOrd="0" presId="urn:microsoft.com/office/officeart/2005/8/layout/hierarchy1"/>
    <dgm:cxn modelId="{55A6D8B9-E301-4E77-98F1-5EE43289A06F}" srcId="{F8D43D08-896E-420C-9BB8-87CD274044EA}" destId="{40D02668-528F-4686-BBFE-4BC7D7A4DD91}" srcOrd="0" destOrd="0" parTransId="{07359149-AACF-4539-B927-6F6B53907598}" sibTransId="{9A1AC501-D96F-4DB0-A7D6-1F6EFACBC954}"/>
    <dgm:cxn modelId="{5F4E38E0-BF9E-4666-A471-B8D10C72BF88}" type="presOf" srcId="{3E113476-B643-4CFD-A424-A78A8F93356F}" destId="{829D7FBF-9FBB-4116-9035-543E85CB1CDB}" srcOrd="0" destOrd="0" presId="urn:microsoft.com/office/officeart/2005/8/layout/hierarchy1"/>
    <dgm:cxn modelId="{3B900ED6-97DA-4524-86E0-EEE5896CAD26}" type="presParOf" srcId="{0879E4AA-807C-4A55-B88D-14C21C41AC8A}" destId="{CD2AC092-7658-4AD4-9EAD-C4654B7337BA}" srcOrd="0" destOrd="0" presId="urn:microsoft.com/office/officeart/2005/8/layout/hierarchy1"/>
    <dgm:cxn modelId="{7630E2B4-6796-4EAD-8EDE-3401AF8F0D1B}" type="presParOf" srcId="{CD2AC092-7658-4AD4-9EAD-C4654B7337BA}" destId="{B18A8BF4-BC33-46EE-A909-8FE1077D49F4}" srcOrd="0" destOrd="0" presId="urn:microsoft.com/office/officeart/2005/8/layout/hierarchy1"/>
    <dgm:cxn modelId="{3D852891-3444-490D-8B6E-69218A658A88}" type="presParOf" srcId="{B18A8BF4-BC33-46EE-A909-8FE1077D49F4}" destId="{0F5DC333-2E67-4700-B706-DC58A61D9A5F}" srcOrd="0" destOrd="0" presId="urn:microsoft.com/office/officeart/2005/8/layout/hierarchy1"/>
    <dgm:cxn modelId="{A22A2F7D-3C94-4996-89B3-15EE447C8F10}" type="presParOf" srcId="{B18A8BF4-BC33-46EE-A909-8FE1077D49F4}" destId="{4BEB459B-7FC7-43EF-A93A-58E1BC20DB7E}" srcOrd="1" destOrd="0" presId="urn:microsoft.com/office/officeart/2005/8/layout/hierarchy1"/>
    <dgm:cxn modelId="{DE740BB7-7C64-4B2A-BC0E-829D15A0B662}" type="presParOf" srcId="{CD2AC092-7658-4AD4-9EAD-C4654B7337BA}" destId="{2FD33504-52E5-4A37-B589-E0F2108C4D74}" srcOrd="1" destOrd="0" presId="urn:microsoft.com/office/officeart/2005/8/layout/hierarchy1"/>
    <dgm:cxn modelId="{AC9532C5-F55E-4FBF-B37A-A007FC2BDBFE}" type="presParOf" srcId="{2FD33504-52E5-4A37-B589-E0F2108C4D74}" destId="{1AFB795C-FC61-46CF-8342-09C39DF5310D}" srcOrd="0" destOrd="0" presId="urn:microsoft.com/office/officeart/2005/8/layout/hierarchy1"/>
    <dgm:cxn modelId="{103479D8-E5F3-46E8-A63A-03AF42678305}" type="presParOf" srcId="{2FD33504-52E5-4A37-B589-E0F2108C4D74}" destId="{EDC4EF9A-8F8C-4754-BF5B-99AC644FD573}" srcOrd="1" destOrd="0" presId="urn:microsoft.com/office/officeart/2005/8/layout/hierarchy1"/>
    <dgm:cxn modelId="{04E30439-4682-42AB-9F7E-DCDDCCDC8B44}" type="presParOf" srcId="{EDC4EF9A-8F8C-4754-BF5B-99AC644FD573}" destId="{453356F8-83B0-418A-B20B-85502DBCD77E}" srcOrd="0" destOrd="0" presId="urn:microsoft.com/office/officeart/2005/8/layout/hierarchy1"/>
    <dgm:cxn modelId="{4C5028CF-F373-4FA3-AB37-1A0F5C4C0455}" type="presParOf" srcId="{453356F8-83B0-418A-B20B-85502DBCD77E}" destId="{44ED3838-18EE-4B0C-812D-5510060DCF87}" srcOrd="0" destOrd="0" presId="urn:microsoft.com/office/officeart/2005/8/layout/hierarchy1"/>
    <dgm:cxn modelId="{6E08EFCB-6E95-4809-AD55-D537DC55FA4D}" type="presParOf" srcId="{453356F8-83B0-418A-B20B-85502DBCD77E}" destId="{B6944B5B-7F55-4033-ACBD-6D2E8520D77F}" srcOrd="1" destOrd="0" presId="urn:microsoft.com/office/officeart/2005/8/layout/hierarchy1"/>
    <dgm:cxn modelId="{1579D18E-183D-4385-930E-B36A370ECC5F}" type="presParOf" srcId="{EDC4EF9A-8F8C-4754-BF5B-99AC644FD573}" destId="{48F34F93-5DBA-4B4D-A17C-34E0F1D3CC8A}" srcOrd="1" destOrd="0" presId="urn:microsoft.com/office/officeart/2005/8/layout/hierarchy1"/>
    <dgm:cxn modelId="{A223D1B0-0696-48F4-AF83-6AAE0F4D3A20}" type="presParOf" srcId="{48F34F93-5DBA-4B4D-A17C-34E0F1D3CC8A}" destId="{4D232218-6B6D-437E-BD68-FB696F2EF959}" srcOrd="0" destOrd="0" presId="urn:microsoft.com/office/officeart/2005/8/layout/hierarchy1"/>
    <dgm:cxn modelId="{2C7A87F1-588F-4859-9FF1-867CAE38DF14}" type="presParOf" srcId="{48F34F93-5DBA-4B4D-A17C-34E0F1D3CC8A}" destId="{985C0A0E-D823-4820-B28D-1F89C14AC6D2}" srcOrd="1" destOrd="0" presId="urn:microsoft.com/office/officeart/2005/8/layout/hierarchy1"/>
    <dgm:cxn modelId="{41F68D99-D5B4-486A-88B3-B951404AD60C}" type="presParOf" srcId="{985C0A0E-D823-4820-B28D-1F89C14AC6D2}" destId="{E0CC0C35-242E-4702-869B-222831861465}" srcOrd="0" destOrd="0" presId="urn:microsoft.com/office/officeart/2005/8/layout/hierarchy1"/>
    <dgm:cxn modelId="{9101C83B-BF6A-43BB-A56E-AE0E636ACA0C}" type="presParOf" srcId="{E0CC0C35-242E-4702-869B-222831861465}" destId="{EBD6C971-FB5F-4A17-AFB4-0AA581A713F8}" srcOrd="0" destOrd="0" presId="urn:microsoft.com/office/officeart/2005/8/layout/hierarchy1"/>
    <dgm:cxn modelId="{D68E8BD2-671A-4C5F-9996-EFA979972307}" type="presParOf" srcId="{E0CC0C35-242E-4702-869B-222831861465}" destId="{0C512D0D-F514-4776-89F3-39A767832B45}" srcOrd="1" destOrd="0" presId="urn:microsoft.com/office/officeart/2005/8/layout/hierarchy1"/>
    <dgm:cxn modelId="{6663CC87-7D85-4ECC-95F7-B08F132688E2}" type="presParOf" srcId="{985C0A0E-D823-4820-B28D-1F89C14AC6D2}" destId="{D3CB7935-9C13-4AD7-98EC-D9780798B557}" srcOrd="1" destOrd="0" presId="urn:microsoft.com/office/officeart/2005/8/layout/hierarchy1"/>
    <dgm:cxn modelId="{B4C9E5E2-97B5-4756-BD51-B7FF50748D35}" type="presParOf" srcId="{48F34F93-5DBA-4B4D-A17C-34E0F1D3CC8A}" destId="{9BEAED1D-5651-4B27-8AAF-80CCCBD60493}" srcOrd="2" destOrd="0" presId="urn:microsoft.com/office/officeart/2005/8/layout/hierarchy1"/>
    <dgm:cxn modelId="{1CEFD0BA-1F28-4D88-9D8C-68B9290869A5}" type="presParOf" srcId="{48F34F93-5DBA-4B4D-A17C-34E0F1D3CC8A}" destId="{E6B09609-3F96-4395-922C-09A95D80D1F3}" srcOrd="3" destOrd="0" presId="urn:microsoft.com/office/officeart/2005/8/layout/hierarchy1"/>
    <dgm:cxn modelId="{9DA1B0F7-A610-44A0-B833-4FF97C9959CB}" type="presParOf" srcId="{E6B09609-3F96-4395-922C-09A95D80D1F3}" destId="{E6091EEA-3DF6-471C-9AE3-EFB9C89AB5EA}" srcOrd="0" destOrd="0" presId="urn:microsoft.com/office/officeart/2005/8/layout/hierarchy1"/>
    <dgm:cxn modelId="{466071E6-D20F-4855-AC0C-B8CFEC5F69B1}" type="presParOf" srcId="{E6091EEA-3DF6-471C-9AE3-EFB9C89AB5EA}" destId="{7326D8BE-2E4D-4A23-86E2-40D3BEC4B1D2}" srcOrd="0" destOrd="0" presId="urn:microsoft.com/office/officeart/2005/8/layout/hierarchy1"/>
    <dgm:cxn modelId="{8F324D09-295D-45E9-9B9E-9B62097EFEE7}" type="presParOf" srcId="{E6091EEA-3DF6-471C-9AE3-EFB9C89AB5EA}" destId="{85919A91-8DDC-4453-8AD8-81E6B062A0F7}" srcOrd="1" destOrd="0" presId="urn:microsoft.com/office/officeart/2005/8/layout/hierarchy1"/>
    <dgm:cxn modelId="{79F75320-7349-4249-9AA0-FBB6092E1248}" type="presParOf" srcId="{E6B09609-3F96-4395-922C-09A95D80D1F3}" destId="{66DC5755-5328-4C3D-A337-15366D99F342}" srcOrd="1" destOrd="0" presId="urn:microsoft.com/office/officeart/2005/8/layout/hierarchy1"/>
    <dgm:cxn modelId="{EF367AE8-E7A1-42C5-9B16-7228730460BE}" type="presParOf" srcId="{2FD33504-52E5-4A37-B589-E0F2108C4D74}" destId="{D9435200-C7B1-4C9D-B000-502D53AF7D9E}" srcOrd="2" destOrd="0" presId="urn:microsoft.com/office/officeart/2005/8/layout/hierarchy1"/>
    <dgm:cxn modelId="{474B427D-FAF8-431D-AFC7-1D7562B5AC2C}" type="presParOf" srcId="{2FD33504-52E5-4A37-B589-E0F2108C4D74}" destId="{2943B84B-BFA4-47B6-984E-BD71E606926E}" srcOrd="3" destOrd="0" presId="urn:microsoft.com/office/officeart/2005/8/layout/hierarchy1"/>
    <dgm:cxn modelId="{0BF8B3DF-9686-43C4-9057-6D9FD70B92F3}" type="presParOf" srcId="{2943B84B-BFA4-47B6-984E-BD71E606926E}" destId="{7E3567E8-0C66-4C3F-A9F2-77CEC82A8C40}" srcOrd="0" destOrd="0" presId="urn:microsoft.com/office/officeart/2005/8/layout/hierarchy1"/>
    <dgm:cxn modelId="{65BA0E52-6C1F-44ED-A972-3F2E7C02CBC3}" type="presParOf" srcId="{7E3567E8-0C66-4C3F-A9F2-77CEC82A8C40}" destId="{4E3CF4EC-1028-4064-8944-DA99065C76FA}" srcOrd="0" destOrd="0" presId="urn:microsoft.com/office/officeart/2005/8/layout/hierarchy1"/>
    <dgm:cxn modelId="{1FB18DDE-AFB1-4187-A5AE-EBC06D4D0A39}" type="presParOf" srcId="{7E3567E8-0C66-4C3F-A9F2-77CEC82A8C40}" destId="{829D7FBF-9FBB-4116-9035-543E85CB1CDB}" srcOrd="1" destOrd="0" presId="urn:microsoft.com/office/officeart/2005/8/layout/hierarchy1"/>
    <dgm:cxn modelId="{F5F21750-6004-459A-A628-69333CAA6C40}" type="presParOf" srcId="{2943B84B-BFA4-47B6-984E-BD71E606926E}" destId="{621A14F0-7B87-49F4-9889-0425C3CDB4F8}" srcOrd="1" destOrd="0" presId="urn:microsoft.com/office/officeart/2005/8/layout/hierarchy1"/>
    <dgm:cxn modelId="{E3E46457-1904-4C0D-9442-3A5563F5EC47}" type="presParOf" srcId="{621A14F0-7B87-49F4-9889-0425C3CDB4F8}" destId="{286F5B76-D8D2-4C7F-A581-714556C62832}" srcOrd="0" destOrd="0" presId="urn:microsoft.com/office/officeart/2005/8/layout/hierarchy1"/>
    <dgm:cxn modelId="{740F00F4-1CD2-484E-A98F-8B7F668F47FC}" type="presParOf" srcId="{621A14F0-7B87-49F4-9889-0425C3CDB4F8}" destId="{7B0E52CA-A85C-4AD4-A888-8FF155E4A0B6}" srcOrd="1" destOrd="0" presId="urn:microsoft.com/office/officeart/2005/8/layout/hierarchy1"/>
    <dgm:cxn modelId="{947AEEFB-4457-4598-8B04-ED3C3230AD80}" type="presParOf" srcId="{7B0E52CA-A85C-4AD4-A888-8FF155E4A0B6}" destId="{698B9CDD-6DB0-4884-99F7-811735004E27}" srcOrd="0" destOrd="0" presId="urn:microsoft.com/office/officeart/2005/8/layout/hierarchy1"/>
    <dgm:cxn modelId="{1AB4057C-31D5-4775-8858-5766C0BE496E}" type="presParOf" srcId="{698B9CDD-6DB0-4884-99F7-811735004E27}" destId="{F1BFF49B-6DEF-4804-BB94-B12EB3A03015}" srcOrd="0" destOrd="0" presId="urn:microsoft.com/office/officeart/2005/8/layout/hierarchy1"/>
    <dgm:cxn modelId="{3DD9D6F4-7AAC-4F78-ADD6-18ACFC80BFB9}" type="presParOf" srcId="{698B9CDD-6DB0-4884-99F7-811735004E27}" destId="{F7002008-14D1-42E8-BBA7-2FAFD5DE214D}" srcOrd="1" destOrd="0" presId="urn:microsoft.com/office/officeart/2005/8/layout/hierarchy1"/>
    <dgm:cxn modelId="{2C7421FC-2A86-40ED-BDA6-B09EC2B0B878}" type="presParOf" srcId="{7B0E52CA-A85C-4AD4-A888-8FF155E4A0B6}" destId="{06CA9AA2-9A4A-481F-A73F-7A52033FA4F0}" srcOrd="1" destOrd="0" presId="urn:microsoft.com/office/officeart/2005/8/layout/hierarchy1"/>
    <dgm:cxn modelId="{64499010-6E37-444F-87AB-53BAA6295DB9}" type="presParOf" srcId="{621A14F0-7B87-49F4-9889-0425C3CDB4F8}" destId="{73FCC7A8-AE81-4F12-80D7-030E969FEBD6}" srcOrd="2" destOrd="0" presId="urn:microsoft.com/office/officeart/2005/8/layout/hierarchy1"/>
    <dgm:cxn modelId="{0569EB3B-D167-43BE-8AC5-B37EFE0C8D4E}" type="presParOf" srcId="{621A14F0-7B87-49F4-9889-0425C3CDB4F8}" destId="{43B9F239-30F7-40FE-8DE0-5746CE4926BF}" srcOrd="3" destOrd="0" presId="urn:microsoft.com/office/officeart/2005/8/layout/hierarchy1"/>
    <dgm:cxn modelId="{F473E42A-BFAF-4671-B4DC-873379845B4D}" type="presParOf" srcId="{43B9F239-30F7-40FE-8DE0-5746CE4926BF}" destId="{F7E2E81B-B0C8-4CD7-876B-4019B68016AB}" srcOrd="0" destOrd="0" presId="urn:microsoft.com/office/officeart/2005/8/layout/hierarchy1"/>
    <dgm:cxn modelId="{40BED09F-C9D2-4003-ABF7-7E102E580854}" type="presParOf" srcId="{F7E2E81B-B0C8-4CD7-876B-4019B68016AB}" destId="{16994CE5-937A-4B2E-B749-3FAF7BEAC3DD}" srcOrd="0" destOrd="0" presId="urn:microsoft.com/office/officeart/2005/8/layout/hierarchy1"/>
    <dgm:cxn modelId="{A107086F-F0B7-49B3-B393-07AE597BC6AF}" type="presParOf" srcId="{F7E2E81B-B0C8-4CD7-876B-4019B68016AB}" destId="{B80179C7-7332-43B3-9A0A-87A9D38E0975}" srcOrd="1" destOrd="0" presId="urn:microsoft.com/office/officeart/2005/8/layout/hierarchy1"/>
    <dgm:cxn modelId="{4D92C3DF-1490-4A4D-BC41-0D62F3BB4C92}" type="presParOf" srcId="{43B9F239-30F7-40FE-8DE0-5746CE4926BF}" destId="{C9CC44AB-D3EF-466B-8EF1-4CC522D32F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BDDA0-4985-474A-8914-D6D9977AA823}">
      <dsp:nvSpPr>
        <dsp:cNvPr id="0" name=""/>
        <dsp:cNvSpPr/>
      </dsp:nvSpPr>
      <dsp:spPr>
        <a:xfrm>
          <a:off x="7425836" y="1465161"/>
          <a:ext cx="3024992" cy="35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5"/>
              </a:lnTo>
              <a:lnTo>
                <a:pt x="3024992" y="245265"/>
              </a:lnTo>
              <a:lnTo>
                <a:pt x="3024992" y="359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9C10-1BED-4C89-BBAE-1DB9256EAE08}">
      <dsp:nvSpPr>
        <dsp:cNvPr id="0" name=""/>
        <dsp:cNvSpPr/>
      </dsp:nvSpPr>
      <dsp:spPr>
        <a:xfrm>
          <a:off x="7425836" y="1465161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5"/>
              </a:lnTo>
              <a:lnTo>
                <a:pt x="1512496" y="245265"/>
              </a:lnTo>
              <a:lnTo>
                <a:pt x="1512496" y="359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B84D7-5973-4EED-A9B9-93EE3B7657F6}">
      <dsp:nvSpPr>
        <dsp:cNvPr id="0" name=""/>
        <dsp:cNvSpPr/>
      </dsp:nvSpPr>
      <dsp:spPr>
        <a:xfrm>
          <a:off x="7380116" y="1465161"/>
          <a:ext cx="91440" cy="359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DA523-800D-4BB1-B2F3-5C01F0497A7E}">
      <dsp:nvSpPr>
        <dsp:cNvPr id="0" name=""/>
        <dsp:cNvSpPr/>
      </dsp:nvSpPr>
      <dsp:spPr>
        <a:xfrm>
          <a:off x="5913340" y="1465161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1512496" y="0"/>
              </a:moveTo>
              <a:lnTo>
                <a:pt x="1512496" y="245265"/>
              </a:lnTo>
              <a:lnTo>
                <a:pt x="0" y="245265"/>
              </a:lnTo>
              <a:lnTo>
                <a:pt x="0" y="359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FFEEE-C742-46D9-93BB-6EC889528090}">
      <dsp:nvSpPr>
        <dsp:cNvPr id="0" name=""/>
        <dsp:cNvSpPr/>
      </dsp:nvSpPr>
      <dsp:spPr>
        <a:xfrm>
          <a:off x="6669588" y="3756592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5"/>
              </a:lnTo>
              <a:lnTo>
                <a:pt x="1512496" y="245265"/>
              </a:lnTo>
              <a:lnTo>
                <a:pt x="1512496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2635-3A4D-4D64-A5CF-B3E62CA9851F}">
      <dsp:nvSpPr>
        <dsp:cNvPr id="0" name=""/>
        <dsp:cNvSpPr/>
      </dsp:nvSpPr>
      <dsp:spPr>
        <a:xfrm>
          <a:off x="6623868" y="3756592"/>
          <a:ext cx="91440" cy="359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1AC0-FA5E-4DC8-B243-D1A603634ED1}">
      <dsp:nvSpPr>
        <dsp:cNvPr id="0" name=""/>
        <dsp:cNvSpPr/>
      </dsp:nvSpPr>
      <dsp:spPr>
        <a:xfrm>
          <a:off x="5157092" y="3756592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1512496" y="0"/>
              </a:moveTo>
              <a:lnTo>
                <a:pt x="1512496" y="245265"/>
              </a:lnTo>
              <a:lnTo>
                <a:pt x="0" y="245265"/>
              </a:lnTo>
              <a:lnTo>
                <a:pt x="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AFFE5-274C-4256-84BF-205D327C594C}">
      <dsp:nvSpPr>
        <dsp:cNvPr id="0" name=""/>
        <dsp:cNvSpPr/>
      </dsp:nvSpPr>
      <dsp:spPr>
        <a:xfrm>
          <a:off x="4400844" y="2610877"/>
          <a:ext cx="2268744" cy="35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5"/>
              </a:lnTo>
              <a:lnTo>
                <a:pt x="2268744" y="245265"/>
              </a:lnTo>
              <a:lnTo>
                <a:pt x="2268744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4C1A3-756E-4DBA-9EEF-1D2BAE60EEEE}">
      <dsp:nvSpPr>
        <dsp:cNvPr id="0" name=""/>
        <dsp:cNvSpPr/>
      </dsp:nvSpPr>
      <dsp:spPr>
        <a:xfrm>
          <a:off x="3598875" y="4902308"/>
          <a:ext cx="91440" cy="359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CD820-BC7C-4C8E-B6E0-3258F774C39A}">
      <dsp:nvSpPr>
        <dsp:cNvPr id="0" name=""/>
        <dsp:cNvSpPr/>
      </dsp:nvSpPr>
      <dsp:spPr>
        <a:xfrm>
          <a:off x="2132099" y="3756592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65"/>
              </a:lnTo>
              <a:lnTo>
                <a:pt x="1512496" y="245265"/>
              </a:lnTo>
              <a:lnTo>
                <a:pt x="1512496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95DDC-7107-45DB-AD31-F8F7965FB401}">
      <dsp:nvSpPr>
        <dsp:cNvPr id="0" name=""/>
        <dsp:cNvSpPr/>
      </dsp:nvSpPr>
      <dsp:spPr>
        <a:xfrm>
          <a:off x="2086379" y="3756592"/>
          <a:ext cx="91440" cy="359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1C4B8-1219-47BF-8C84-0D90F80B98D5}">
      <dsp:nvSpPr>
        <dsp:cNvPr id="0" name=""/>
        <dsp:cNvSpPr/>
      </dsp:nvSpPr>
      <dsp:spPr>
        <a:xfrm>
          <a:off x="573883" y="4902308"/>
          <a:ext cx="91440" cy="359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29B0B-9341-4AA7-953A-5F46CA1662CE}">
      <dsp:nvSpPr>
        <dsp:cNvPr id="0" name=""/>
        <dsp:cNvSpPr/>
      </dsp:nvSpPr>
      <dsp:spPr>
        <a:xfrm>
          <a:off x="619603" y="3756592"/>
          <a:ext cx="1512496" cy="359905"/>
        </a:xfrm>
        <a:custGeom>
          <a:avLst/>
          <a:gdLst/>
          <a:ahLst/>
          <a:cxnLst/>
          <a:rect l="0" t="0" r="0" b="0"/>
          <a:pathLst>
            <a:path>
              <a:moveTo>
                <a:pt x="1512496" y="0"/>
              </a:moveTo>
              <a:lnTo>
                <a:pt x="1512496" y="245265"/>
              </a:lnTo>
              <a:lnTo>
                <a:pt x="0" y="245265"/>
              </a:lnTo>
              <a:lnTo>
                <a:pt x="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91EF7-0434-4066-B688-4998AD66B48F}">
      <dsp:nvSpPr>
        <dsp:cNvPr id="0" name=""/>
        <dsp:cNvSpPr/>
      </dsp:nvSpPr>
      <dsp:spPr>
        <a:xfrm>
          <a:off x="2132099" y="2610877"/>
          <a:ext cx="2268744" cy="359905"/>
        </a:xfrm>
        <a:custGeom>
          <a:avLst/>
          <a:gdLst/>
          <a:ahLst/>
          <a:cxnLst/>
          <a:rect l="0" t="0" r="0" b="0"/>
          <a:pathLst>
            <a:path>
              <a:moveTo>
                <a:pt x="2268744" y="0"/>
              </a:moveTo>
              <a:lnTo>
                <a:pt x="2268744" y="245265"/>
              </a:lnTo>
              <a:lnTo>
                <a:pt x="0" y="245265"/>
              </a:lnTo>
              <a:lnTo>
                <a:pt x="0" y="359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CF704-4BAA-493F-889F-790888FF8B0D}">
      <dsp:nvSpPr>
        <dsp:cNvPr id="0" name=""/>
        <dsp:cNvSpPr/>
      </dsp:nvSpPr>
      <dsp:spPr>
        <a:xfrm>
          <a:off x="4400844" y="1465161"/>
          <a:ext cx="3024992" cy="359905"/>
        </a:xfrm>
        <a:custGeom>
          <a:avLst/>
          <a:gdLst/>
          <a:ahLst/>
          <a:cxnLst/>
          <a:rect l="0" t="0" r="0" b="0"/>
          <a:pathLst>
            <a:path>
              <a:moveTo>
                <a:pt x="3024992" y="0"/>
              </a:moveTo>
              <a:lnTo>
                <a:pt x="3024992" y="245265"/>
              </a:lnTo>
              <a:lnTo>
                <a:pt x="0" y="245265"/>
              </a:lnTo>
              <a:lnTo>
                <a:pt x="0" y="3599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7E8D-6513-4AA4-91D9-FF07BFA4F2DD}">
      <dsp:nvSpPr>
        <dsp:cNvPr id="0" name=""/>
        <dsp:cNvSpPr/>
      </dsp:nvSpPr>
      <dsp:spPr>
        <a:xfrm>
          <a:off x="6807087" y="679350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BEF78-8EA7-497A-9B34-CC1246EF7EFD}">
      <dsp:nvSpPr>
        <dsp:cNvPr id="0" name=""/>
        <dsp:cNvSpPr/>
      </dsp:nvSpPr>
      <dsp:spPr>
        <a:xfrm>
          <a:off x="6944587" y="809975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Maslow’s Human Hierarchy of Needs</a:t>
          </a:r>
          <a:endParaRPr lang="en-US" sz="1200" kern="1200" dirty="0"/>
        </a:p>
      </dsp:txBody>
      <dsp:txXfrm>
        <a:off x="6967603" y="832991"/>
        <a:ext cx="1191464" cy="739778"/>
      </dsp:txXfrm>
    </dsp:sp>
    <dsp:sp modelId="{0B3D6E86-DACE-44F4-A39A-B4B121BA31BB}">
      <dsp:nvSpPr>
        <dsp:cNvPr id="0" name=""/>
        <dsp:cNvSpPr/>
      </dsp:nvSpPr>
      <dsp:spPr>
        <a:xfrm>
          <a:off x="3782095" y="1825066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5BA84-122B-4DBE-AD6D-6383AFAE5E55}">
      <dsp:nvSpPr>
        <dsp:cNvPr id="0" name=""/>
        <dsp:cNvSpPr/>
      </dsp:nvSpPr>
      <dsp:spPr>
        <a:xfrm>
          <a:off x="3919595" y="1955691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Physiological Needs</a:t>
          </a:r>
          <a:endParaRPr lang="en-US" sz="1200" kern="1200" dirty="0"/>
        </a:p>
      </dsp:txBody>
      <dsp:txXfrm>
        <a:off x="3942611" y="1978707"/>
        <a:ext cx="1191464" cy="739778"/>
      </dsp:txXfrm>
    </dsp:sp>
    <dsp:sp modelId="{99271FD9-2683-4EC5-A905-1D7BCADD59A1}">
      <dsp:nvSpPr>
        <dsp:cNvPr id="0" name=""/>
        <dsp:cNvSpPr/>
      </dsp:nvSpPr>
      <dsp:spPr>
        <a:xfrm>
          <a:off x="1513351" y="2970782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8743B-D22D-474B-87A5-A5EE7F863186}">
      <dsp:nvSpPr>
        <dsp:cNvPr id="0" name=""/>
        <dsp:cNvSpPr/>
      </dsp:nvSpPr>
      <dsp:spPr>
        <a:xfrm>
          <a:off x="1650850" y="3101407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Tangible</a:t>
          </a:r>
          <a:endParaRPr lang="en-US" sz="1200" kern="1200" dirty="0"/>
        </a:p>
      </dsp:txBody>
      <dsp:txXfrm>
        <a:off x="1673866" y="3124423"/>
        <a:ext cx="1191464" cy="739778"/>
      </dsp:txXfrm>
    </dsp:sp>
    <dsp:sp modelId="{9BD9EAFF-8919-427D-B4FD-FB6E8F38939A}">
      <dsp:nvSpPr>
        <dsp:cNvPr id="0" name=""/>
        <dsp:cNvSpPr/>
      </dsp:nvSpPr>
      <dsp:spPr>
        <a:xfrm>
          <a:off x="855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23C0A-ED78-49F9-A073-9E875DB84FB5}">
      <dsp:nvSpPr>
        <dsp:cNvPr id="0" name=""/>
        <dsp:cNvSpPr/>
      </dsp:nvSpPr>
      <dsp:spPr>
        <a:xfrm>
          <a:off x="138354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</a:t>
          </a:r>
          <a:endParaRPr lang="en-US" sz="1200" kern="1200" dirty="0"/>
        </a:p>
      </dsp:txBody>
      <dsp:txXfrm>
        <a:off x="161370" y="4270138"/>
        <a:ext cx="1191464" cy="739778"/>
      </dsp:txXfrm>
    </dsp:sp>
    <dsp:sp modelId="{3CBD0938-79B6-46D0-9E51-37E589458E1F}">
      <dsp:nvSpPr>
        <dsp:cNvPr id="0" name=""/>
        <dsp:cNvSpPr/>
      </dsp:nvSpPr>
      <dsp:spPr>
        <a:xfrm>
          <a:off x="855" y="5262214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5CB8E-26B0-44F2-BF9A-B898A21C8285}">
      <dsp:nvSpPr>
        <dsp:cNvPr id="0" name=""/>
        <dsp:cNvSpPr/>
      </dsp:nvSpPr>
      <dsp:spPr>
        <a:xfrm>
          <a:off x="138354" y="5392838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Water</a:t>
          </a:r>
          <a:endParaRPr lang="en-US" sz="1200" kern="1200" dirty="0"/>
        </a:p>
      </dsp:txBody>
      <dsp:txXfrm>
        <a:off x="161370" y="5415854"/>
        <a:ext cx="1191464" cy="739778"/>
      </dsp:txXfrm>
    </dsp:sp>
    <dsp:sp modelId="{36307169-18DD-4191-932E-61130AFC7131}">
      <dsp:nvSpPr>
        <dsp:cNvPr id="0" name=""/>
        <dsp:cNvSpPr/>
      </dsp:nvSpPr>
      <dsp:spPr>
        <a:xfrm>
          <a:off x="1513351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511A0-7DA6-4210-9737-114122185490}">
      <dsp:nvSpPr>
        <dsp:cNvPr id="0" name=""/>
        <dsp:cNvSpPr/>
      </dsp:nvSpPr>
      <dsp:spPr>
        <a:xfrm>
          <a:off x="1650850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Food</a:t>
          </a:r>
          <a:endParaRPr lang="en-US" sz="1200" kern="1200" dirty="0"/>
        </a:p>
      </dsp:txBody>
      <dsp:txXfrm>
        <a:off x="1673866" y="4270138"/>
        <a:ext cx="1191464" cy="739778"/>
      </dsp:txXfrm>
    </dsp:sp>
    <dsp:sp modelId="{CFA4B47C-F502-4E75-96D9-00787AD992B6}">
      <dsp:nvSpPr>
        <dsp:cNvPr id="0" name=""/>
        <dsp:cNvSpPr/>
      </dsp:nvSpPr>
      <dsp:spPr>
        <a:xfrm>
          <a:off x="3025847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1B853-D633-4CD5-A0E9-F0904F221D41}">
      <dsp:nvSpPr>
        <dsp:cNvPr id="0" name=""/>
        <dsp:cNvSpPr/>
      </dsp:nvSpPr>
      <dsp:spPr>
        <a:xfrm>
          <a:off x="3163347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Shelter</a:t>
          </a:r>
          <a:endParaRPr lang="en-US" sz="1200" kern="1200" dirty="0"/>
        </a:p>
      </dsp:txBody>
      <dsp:txXfrm>
        <a:off x="3186363" y="4270138"/>
        <a:ext cx="1191464" cy="739778"/>
      </dsp:txXfrm>
    </dsp:sp>
    <dsp:sp modelId="{6A769460-24DB-48CA-BC2A-B46BEC890B36}">
      <dsp:nvSpPr>
        <dsp:cNvPr id="0" name=""/>
        <dsp:cNvSpPr/>
      </dsp:nvSpPr>
      <dsp:spPr>
        <a:xfrm>
          <a:off x="3025847" y="5262214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DBF36-CEA4-4E7F-9D40-07A139651EAE}">
      <dsp:nvSpPr>
        <dsp:cNvPr id="0" name=""/>
        <dsp:cNvSpPr/>
      </dsp:nvSpPr>
      <dsp:spPr>
        <a:xfrm>
          <a:off x="3163347" y="5392838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Land</a:t>
          </a:r>
          <a:endParaRPr lang="en-US" sz="1200" kern="1200" dirty="0"/>
        </a:p>
      </dsp:txBody>
      <dsp:txXfrm>
        <a:off x="3186363" y="5415854"/>
        <a:ext cx="1191464" cy="739778"/>
      </dsp:txXfrm>
    </dsp:sp>
    <dsp:sp modelId="{760A25D1-77E6-4F54-898C-B3E6A334A256}">
      <dsp:nvSpPr>
        <dsp:cNvPr id="0" name=""/>
        <dsp:cNvSpPr/>
      </dsp:nvSpPr>
      <dsp:spPr>
        <a:xfrm>
          <a:off x="6050839" y="2970782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07B0F-D9C9-4A00-8A2E-7B6CAC6C5962}">
      <dsp:nvSpPr>
        <dsp:cNvPr id="0" name=""/>
        <dsp:cNvSpPr/>
      </dsp:nvSpPr>
      <dsp:spPr>
        <a:xfrm>
          <a:off x="6188339" y="3101407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Intangible</a:t>
          </a:r>
        </a:p>
      </dsp:txBody>
      <dsp:txXfrm>
        <a:off x="6211355" y="3124423"/>
        <a:ext cx="1191464" cy="739778"/>
      </dsp:txXfrm>
    </dsp:sp>
    <dsp:sp modelId="{BA2E7D3B-4B84-47FF-83D2-39E150E7D6E3}">
      <dsp:nvSpPr>
        <dsp:cNvPr id="0" name=""/>
        <dsp:cNvSpPr/>
      </dsp:nvSpPr>
      <dsp:spPr>
        <a:xfrm>
          <a:off x="4538343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7E42-A3E5-4A71-A00E-AC7EDC21E2F8}">
      <dsp:nvSpPr>
        <dsp:cNvPr id="0" name=""/>
        <dsp:cNvSpPr/>
      </dsp:nvSpPr>
      <dsp:spPr>
        <a:xfrm>
          <a:off x="4675843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Warmth</a:t>
          </a:r>
          <a:endParaRPr lang="en-US" sz="1200" kern="1200" dirty="0"/>
        </a:p>
      </dsp:txBody>
      <dsp:txXfrm>
        <a:off x="4698859" y="4270138"/>
        <a:ext cx="1191464" cy="739778"/>
      </dsp:txXfrm>
    </dsp:sp>
    <dsp:sp modelId="{2C45F8B3-9EF2-447B-962E-FBCCC28FAD50}">
      <dsp:nvSpPr>
        <dsp:cNvPr id="0" name=""/>
        <dsp:cNvSpPr/>
      </dsp:nvSpPr>
      <dsp:spPr>
        <a:xfrm>
          <a:off x="6050839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2F90-D47C-4146-988D-7CD267B78FBF}">
      <dsp:nvSpPr>
        <dsp:cNvPr id="0" name=""/>
        <dsp:cNvSpPr/>
      </dsp:nvSpPr>
      <dsp:spPr>
        <a:xfrm>
          <a:off x="6188339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Sex</a:t>
          </a:r>
          <a:endParaRPr lang="en-US" sz="1200" kern="1200" dirty="0"/>
        </a:p>
      </dsp:txBody>
      <dsp:txXfrm>
        <a:off x="6211355" y="4270138"/>
        <a:ext cx="1191464" cy="739778"/>
      </dsp:txXfrm>
    </dsp:sp>
    <dsp:sp modelId="{8066DFA2-2CDD-4D34-BAB1-A59EBFBFFF0C}">
      <dsp:nvSpPr>
        <dsp:cNvPr id="0" name=""/>
        <dsp:cNvSpPr/>
      </dsp:nvSpPr>
      <dsp:spPr>
        <a:xfrm>
          <a:off x="7563336" y="4116498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4A68B-3F87-4C68-A064-06BF0403E79E}">
      <dsp:nvSpPr>
        <dsp:cNvPr id="0" name=""/>
        <dsp:cNvSpPr/>
      </dsp:nvSpPr>
      <dsp:spPr>
        <a:xfrm>
          <a:off x="7700835" y="4247122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Sleep</a:t>
          </a:r>
          <a:endParaRPr lang="en-US" sz="1200" kern="1200" dirty="0"/>
        </a:p>
      </dsp:txBody>
      <dsp:txXfrm>
        <a:off x="7723851" y="4270138"/>
        <a:ext cx="1191464" cy="739778"/>
      </dsp:txXfrm>
    </dsp:sp>
    <dsp:sp modelId="{7BC1ACED-CFD9-40CC-8B7B-36FD1AEE5BC4}">
      <dsp:nvSpPr>
        <dsp:cNvPr id="0" name=""/>
        <dsp:cNvSpPr/>
      </dsp:nvSpPr>
      <dsp:spPr>
        <a:xfrm>
          <a:off x="5294591" y="1825066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0DEA5-D26D-4EE6-8FE0-D70970A9D823}">
      <dsp:nvSpPr>
        <dsp:cNvPr id="0" name=""/>
        <dsp:cNvSpPr/>
      </dsp:nvSpPr>
      <dsp:spPr>
        <a:xfrm>
          <a:off x="5432091" y="1955691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Safety Needs</a:t>
          </a:r>
          <a:endParaRPr lang="en-US" sz="1200" kern="1200" dirty="0"/>
        </a:p>
      </dsp:txBody>
      <dsp:txXfrm>
        <a:off x="5455107" y="1978707"/>
        <a:ext cx="1191464" cy="739778"/>
      </dsp:txXfrm>
    </dsp:sp>
    <dsp:sp modelId="{759C8D2F-9289-438B-9933-673A4B10B45F}">
      <dsp:nvSpPr>
        <dsp:cNvPr id="0" name=""/>
        <dsp:cNvSpPr/>
      </dsp:nvSpPr>
      <dsp:spPr>
        <a:xfrm>
          <a:off x="6807087" y="1825066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F5E6F-A8B9-404C-A231-1DAD841283B3}">
      <dsp:nvSpPr>
        <dsp:cNvPr id="0" name=""/>
        <dsp:cNvSpPr/>
      </dsp:nvSpPr>
      <dsp:spPr>
        <a:xfrm>
          <a:off x="6944587" y="1955691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Love and belonging</a:t>
          </a:r>
          <a:endParaRPr lang="en-US" sz="1200" kern="1200" dirty="0"/>
        </a:p>
      </dsp:txBody>
      <dsp:txXfrm>
        <a:off x="6967603" y="1978707"/>
        <a:ext cx="1191464" cy="739778"/>
      </dsp:txXfrm>
    </dsp:sp>
    <dsp:sp modelId="{C8DB5C2D-FA2B-4508-A1B3-46E61572D42F}">
      <dsp:nvSpPr>
        <dsp:cNvPr id="0" name=""/>
        <dsp:cNvSpPr/>
      </dsp:nvSpPr>
      <dsp:spPr>
        <a:xfrm>
          <a:off x="8319584" y="1825066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17D38-6838-4905-9D92-500A52C19267}">
      <dsp:nvSpPr>
        <dsp:cNvPr id="0" name=""/>
        <dsp:cNvSpPr/>
      </dsp:nvSpPr>
      <dsp:spPr>
        <a:xfrm>
          <a:off x="8457083" y="1955691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Esteem</a:t>
          </a:r>
          <a:endParaRPr lang="en-US" sz="1200" kern="1200" dirty="0"/>
        </a:p>
      </dsp:txBody>
      <dsp:txXfrm>
        <a:off x="8480099" y="1978707"/>
        <a:ext cx="1191464" cy="739778"/>
      </dsp:txXfrm>
    </dsp:sp>
    <dsp:sp modelId="{888223F5-5D5D-426C-9528-B5E8C1FD78A0}">
      <dsp:nvSpPr>
        <dsp:cNvPr id="0" name=""/>
        <dsp:cNvSpPr/>
      </dsp:nvSpPr>
      <dsp:spPr>
        <a:xfrm>
          <a:off x="9832080" y="1825066"/>
          <a:ext cx="1237496" cy="785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D019-48E0-4921-8999-A1A851B79393}">
      <dsp:nvSpPr>
        <dsp:cNvPr id="0" name=""/>
        <dsp:cNvSpPr/>
      </dsp:nvSpPr>
      <dsp:spPr>
        <a:xfrm>
          <a:off x="9969580" y="1955691"/>
          <a:ext cx="1237496" cy="785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Self-actualization</a:t>
          </a:r>
          <a:endParaRPr lang="en-US" sz="1200" kern="1200" dirty="0"/>
        </a:p>
      </dsp:txBody>
      <dsp:txXfrm>
        <a:off x="9992596" y="1978707"/>
        <a:ext cx="1191464" cy="739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F69F-A7A8-46CA-9897-55E9A068C3D0}">
      <dsp:nvSpPr>
        <dsp:cNvPr id="0" name=""/>
        <dsp:cNvSpPr/>
      </dsp:nvSpPr>
      <dsp:spPr>
        <a:xfrm>
          <a:off x="6456084" y="1327910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4EE83-1F05-4DEF-92DB-3BC52536579F}">
      <dsp:nvSpPr>
        <dsp:cNvPr id="0" name=""/>
        <dsp:cNvSpPr/>
      </dsp:nvSpPr>
      <dsp:spPr>
        <a:xfrm>
          <a:off x="3947914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8C84E-BCBF-498B-B617-AE592ED8A228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3812E-A093-4AA4-8F6B-F1D565AD0082}">
      <dsp:nvSpPr>
        <dsp:cNvPr id="0" name=""/>
        <dsp:cNvSpPr/>
      </dsp:nvSpPr>
      <dsp:spPr>
        <a:xfrm>
          <a:off x="2670968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71315-EAE8-4DFC-A61A-A917B9D4CF72}">
      <dsp:nvSpPr>
        <dsp:cNvPr id="0" name=""/>
        <dsp:cNvSpPr/>
      </dsp:nvSpPr>
      <dsp:spPr>
        <a:xfrm>
          <a:off x="1394023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051A6-4A87-47D3-A75B-24003AABE6F3}">
      <dsp:nvSpPr>
        <dsp:cNvPr id="0" name=""/>
        <dsp:cNvSpPr/>
      </dsp:nvSpPr>
      <dsp:spPr>
        <a:xfrm>
          <a:off x="1626195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1252E-E645-44D3-9CE2-1ABB1F3BAB6A}">
      <dsp:nvSpPr>
        <dsp:cNvPr id="0" name=""/>
        <dsp:cNvSpPr/>
      </dsp:nvSpPr>
      <dsp:spPr>
        <a:xfrm>
          <a:off x="1858367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r>
            <a:rPr lang="en-US" sz="3000" kern="1200" baseline="30000" dirty="0" smtClean="0"/>
            <a:t>st</a:t>
          </a:r>
          <a:r>
            <a:rPr lang="en-US" sz="3000" kern="1200" dirty="0" smtClean="0"/>
            <a:t> </a:t>
          </a:r>
          <a:r>
            <a:rPr lang="en-US" sz="3000" kern="1200" dirty="0" smtClean="0"/>
            <a:t>Model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(Current Conditions)</a:t>
          </a:r>
          <a:endParaRPr lang="en-US" sz="1500" kern="1200" dirty="0"/>
        </a:p>
      </dsp:txBody>
      <dsp:txXfrm>
        <a:off x="1897229" y="260473"/>
        <a:ext cx="2011822" cy="1249138"/>
      </dsp:txXfrm>
    </dsp:sp>
    <dsp:sp modelId="{F72C48F7-C8CF-49ED-89C1-B6FEDBB07A73}">
      <dsp:nvSpPr>
        <dsp:cNvPr id="0" name=""/>
        <dsp:cNvSpPr/>
      </dsp:nvSpPr>
      <dsp:spPr>
        <a:xfrm>
          <a:off x="349250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EA3BB-DC08-49CF-8A4F-9D0F1CB54297}">
      <dsp:nvSpPr>
        <dsp:cNvPr id="0" name=""/>
        <dsp:cNvSpPr/>
      </dsp:nvSpPr>
      <dsp:spPr>
        <a:xfrm>
          <a:off x="581421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Removal of Waste</a:t>
          </a:r>
          <a:endParaRPr lang="en-US" sz="3300" kern="1200" dirty="0"/>
        </a:p>
      </dsp:txBody>
      <dsp:txXfrm>
        <a:off x="620283" y="2195046"/>
        <a:ext cx="2011822" cy="1249138"/>
      </dsp:txXfrm>
    </dsp:sp>
    <dsp:sp modelId="{0C691D1A-3551-4607-89B7-559928B101FB}">
      <dsp:nvSpPr>
        <dsp:cNvPr id="0" name=""/>
        <dsp:cNvSpPr/>
      </dsp:nvSpPr>
      <dsp:spPr>
        <a:xfrm>
          <a:off x="2903140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552AC-D082-4CE8-809F-384623ACC928}">
      <dsp:nvSpPr>
        <dsp:cNvPr id="0" name=""/>
        <dsp:cNvSpPr/>
      </dsp:nvSpPr>
      <dsp:spPr>
        <a:xfrm>
          <a:off x="3135312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Unused Resources</a:t>
          </a:r>
          <a:endParaRPr lang="en-US" sz="3300" kern="1200" dirty="0"/>
        </a:p>
      </dsp:txBody>
      <dsp:txXfrm>
        <a:off x="3174174" y="2195046"/>
        <a:ext cx="2011822" cy="1249138"/>
      </dsp:txXfrm>
    </dsp:sp>
    <dsp:sp modelId="{DB5519A5-3EEC-4750-A82E-DA368FD3C4D4}">
      <dsp:nvSpPr>
        <dsp:cNvPr id="0" name=""/>
        <dsp:cNvSpPr/>
      </dsp:nvSpPr>
      <dsp:spPr>
        <a:xfrm>
          <a:off x="1626195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131F-72CB-4118-AEB1-C7BAADCAD521}">
      <dsp:nvSpPr>
        <dsp:cNvPr id="0" name=""/>
        <dsp:cNvSpPr/>
      </dsp:nvSpPr>
      <dsp:spPr>
        <a:xfrm>
          <a:off x="1858367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Trends</a:t>
          </a:r>
          <a:endParaRPr lang="en-US" sz="3300" kern="1200" dirty="0"/>
        </a:p>
      </dsp:txBody>
      <dsp:txXfrm>
        <a:off x="1897229" y="4129618"/>
        <a:ext cx="2011822" cy="1249138"/>
      </dsp:txXfrm>
    </dsp:sp>
    <dsp:sp modelId="{B0B12A93-52B2-46E8-8116-99731A6C04D6}">
      <dsp:nvSpPr>
        <dsp:cNvPr id="0" name=""/>
        <dsp:cNvSpPr/>
      </dsp:nvSpPr>
      <dsp:spPr>
        <a:xfrm>
          <a:off x="4180085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39A3-B2E4-4A58-B813-F3A72919D4E5}">
      <dsp:nvSpPr>
        <dsp:cNvPr id="0" name=""/>
        <dsp:cNvSpPr/>
      </dsp:nvSpPr>
      <dsp:spPr>
        <a:xfrm>
          <a:off x="4412257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Ratios</a:t>
          </a:r>
          <a:endParaRPr lang="en-US" sz="3300" kern="1200" dirty="0"/>
        </a:p>
      </dsp:txBody>
      <dsp:txXfrm>
        <a:off x="4451119" y="4129618"/>
        <a:ext cx="2011822" cy="1249138"/>
      </dsp:txXfrm>
    </dsp:sp>
    <dsp:sp modelId="{FE0BD528-A40A-4822-89BF-3C211F8A0B64}">
      <dsp:nvSpPr>
        <dsp:cNvPr id="0" name=""/>
        <dsp:cNvSpPr/>
      </dsp:nvSpPr>
      <dsp:spPr>
        <a:xfrm>
          <a:off x="5457031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9032B-E033-49EF-AD41-6AC407E855DC}">
      <dsp:nvSpPr>
        <dsp:cNvPr id="0" name=""/>
        <dsp:cNvSpPr/>
      </dsp:nvSpPr>
      <dsp:spPr>
        <a:xfrm>
          <a:off x="5689203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r>
            <a:rPr lang="en-US" sz="3000" kern="1200" baseline="30000" dirty="0" smtClean="0"/>
            <a:t>nd</a:t>
          </a:r>
          <a:r>
            <a:rPr lang="en-US" sz="3000" kern="1200" dirty="0" smtClean="0"/>
            <a:t> </a:t>
          </a:r>
          <a:r>
            <a:rPr lang="en-US" sz="3000" kern="1200" dirty="0" smtClean="0"/>
            <a:t>Model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(Future/ Perceived)</a:t>
          </a:r>
          <a:endParaRPr lang="en-US" sz="1500" kern="1200" dirty="0"/>
        </a:p>
      </dsp:txBody>
      <dsp:txXfrm>
        <a:off x="5728065" y="260473"/>
        <a:ext cx="2011822" cy="1249138"/>
      </dsp:txXfrm>
    </dsp:sp>
    <dsp:sp modelId="{6AA0B19E-624A-49A5-AD8F-E9181E238501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DB699-F6C2-4B75-B0B1-27713B22C4BC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Ratios - </a:t>
          </a:r>
          <a:r>
            <a:rPr lang="en-US" sz="3300" kern="1200" dirty="0" err="1" smtClean="0"/>
            <a:t>Optimised</a:t>
          </a:r>
          <a:endParaRPr lang="en-US" sz="3300" kern="1200" dirty="0"/>
        </a:p>
      </dsp:txBody>
      <dsp:txXfrm>
        <a:off x="5728065" y="2195046"/>
        <a:ext cx="2011822" cy="124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CC7A8-AE81-4F12-80D7-030E969FEBD6}">
      <dsp:nvSpPr>
        <dsp:cNvPr id="0" name=""/>
        <dsp:cNvSpPr/>
      </dsp:nvSpPr>
      <dsp:spPr>
        <a:xfrm>
          <a:off x="6047581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F5B76-D8D2-4C7F-A581-714556C62832}">
      <dsp:nvSpPr>
        <dsp:cNvPr id="0" name=""/>
        <dsp:cNvSpPr/>
      </dsp:nvSpPr>
      <dsp:spPr>
        <a:xfrm>
          <a:off x="5008562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35200-C7B1-4C9D-B000-502D53AF7D9E}">
      <dsp:nvSpPr>
        <dsp:cNvPr id="0" name=""/>
        <dsp:cNvSpPr/>
      </dsp:nvSpPr>
      <dsp:spPr>
        <a:xfrm>
          <a:off x="3969543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AED1D-5651-4B27-8AAF-80CCCBD60493}">
      <dsp:nvSpPr>
        <dsp:cNvPr id="0" name=""/>
        <dsp:cNvSpPr/>
      </dsp:nvSpPr>
      <dsp:spPr>
        <a:xfrm>
          <a:off x="1891506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2218-6B6D-437E-BD68-FB696F2EF959}">
      <dsp:nvSpPr>
        <dsp:cNvPr id="0" name=""/>
        <dsp:cNvSpPr/>
      </dsp:nvSpPr>
      <dsp:spPr>
        <a:xfrm>
          <a:off x="852487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B795C-FC61-46CF-8342-09C39DF5310D}">
      <dsp:nvSpPr>
        <dsp:cNvPr id="0" name=""/>
        <dsp:cNvSpPr/>
      </dsp:nvSpPr>
      <dsp:spPr>
        <a:xfrm>
          <a:off x="1891506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C333-2E67-4700-B706-DC58A61D9A5F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B459B-7FC7-43EF-A93A-58E1BC20DB7E}">
      <dsp:nvSpPr>
        <dsp:cNvPr id="0" name=""/>
        <dsp:cNvSpPr/>
      </dsp:nvSpPr>
      <dsp:spPr>
        <a:xfrm>
          <a:off x="330834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Resources</a:t>
          </a:r>
          <a:endParaRPr lang="en-US" sz="2500" kern="1200" dirty="0"/>
        </a:p>
      </dsp:txBody>
      <dsp:txXfrm>
        <a:off x="3339970" y="716757"/>
        <a:ext cx="1636970" cy="1016392"/>
      </dsp:txXfrm>
    </dsp:sp>
    <dsp:sp modelId="{44ED3838-18EE-4B0C-812D-5510060DCF87}">
      <dsp:nvSpPr>
        <dsp:cNvPr id="0" name=""/>
        <dsp:cNvSpPr/>
      </dsp:nvSpPr>
      <dsp:spPr>
        <a:xfrm>
          <a:off x="1041399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4B5B-7F55-4033-ACBD-6D2E8520D77F}">
      <dsp:nvSpPr>
        <dsp:cNvPr id="0" name=""/>
        <dsp:cNvSpPr/>
      </dsp:nvSpPr>
      <dsp:spPr>
        <a:xfrm>
          <a:off x="1230312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Land</a:t>
          </a:r>
          <a:endParaRPr lang="en-US" sz="2500" kern="1200" dirty="0"/>
        </a:p>
      </dsp:txBody>
      <dsp:txXfrm>
        <a:off x="1261933" y="2290870"/>
        <a:ext cx="1636970" cy="1016392"/>
      </dsp:txXfrm>
    </dsp:sp>
    <dsp:sp modelId="{EBD6C971-FB5F-4A17-AFB4-0AA581A713F8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12D0D-F514-4776-89F3-39A767832B45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Shelter</a:t>
          </a:r>
          <a:endParaRPr lang="en-US" sz="2500" kern="1200" dirty="0"/>
        </a:p>
      </dsp:txBody>
      <dsp:txXfrm>
        <a:off x="222914" y="3864983"/>
        <a:ext cx="1636970" cy="1016392"/>
      </dsp:txXfrm>
    </dsp:sp>
    <dsp:sp modelId="{7326D8BE-2E4D-4A23-86E2-40D3BEC4B1D2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9A91-8DDC-4453-8AD8-81E6B062A0F7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Food Production</a:t>
          </a:r>
          <a:endParaRPr lang="en-US" sz="2500" kern="1200" dirty="0"/>
        </a:p>
      </dsp:txBody>
      <dsp:txXfrm>
        <a:off x="2300952" y="3864983"/>
        <a:ext cx="1636970" cy="1016392"/>
      </dsp:txXfrm>
    </dsp:sp>
    <dsp:sp modelId="{4E3CF4EC-1028-4064-8944-DA99065C76FA}">
      <dsp:nvSpPr>
        <dsp:cNvPr id="0" name=""/>
        <dsp:cNvSpPr/>
      </dsp:nvSpPr>
      <dsp:spPr>
        <a:xfrm>
          <a:off x="5197474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D7FBF-9FBB-4116-9035-543E85CB1CDB}">
      <dsp:nvSpPr>
        <dsp:cNvPr id="0" name=""/>
        <dsp:cNvSpPr/>
      </dsp:nvSpPr>
      <dsp:spPr>
        <a:xfrm>
          <a:off x="5386387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Water</a:t>
          </a:r>
          <a:endParaRPr lang="en-US" sz="2500" kern="1200" dirty="0"/>
        </a:p>
      </dsp:txBody>
      <dsp:txXfrm>
        <a:off x="5418008" y="2290870"/>
        <a:ext cx="1636970" cy="1016392"/>
      </dsp:txXfrm>
    </dsp:sp>
    <dsp:sp modelId="{F1BFF49B-6DEF-4804-BB94-B12EB3A03015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2008-14D1-42E8-BBA7-2FAFD5DE214D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Food Production</a:t>
          </a:r>
          <a:endParaRPr lang="en-US" sz="2500" kern="1200" dirty="0"/>
        </a:p>
      </dsp:txBody>
      <dsp:txXfrm>
        <a:off x="4378989" y="3864983"/>
        <a:ext cx="1636970" cy="1016392"/>
      </dsp:txXfrm>
    </dsp:sp>
    <dsp:sp modelId="{16994CE5-937A-4B2E-B749-3FAF7BEAC3DD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179C7-7332-43B3-9A0A-87A9D38E0975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Municipal Water</a:t>
          </a:r>
          <a:endParaRPr lang="en-US" sz="2500" kern="1200" dirty="0"/>
        </a:p>
      </dsp:txBody>
      <dsp:txXfrm>
        <a:off x="6457027" y="3864983"/>
        <a:ext cx="1636970" cy="101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8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3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1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8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3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51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7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4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DD46-5C83-4074-8FCF-329278D98C28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DE36-FC57-47D3-AE65-8C78E5561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38" y="4366605"/>
            <a:ext cx="9290137" cy="23876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BRISBANE BOYS’ COLLEGE</a:t>
            </a:r>
            <a:endParaRPr lang="en-A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61" y="303995"/>
            <a:ext cx="4090166" cy="63300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837" y="2569467"/>
            <a:ext cx="929013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0000" dirty="0" smtClean="0">
                <a:solidFill>
                  <a:schemeClr val="bg1"/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IMMC</a:t>
            </a:r>
            <a:endParaRPr lang="en-AU" sz="10000" dirty="0">
              <a:solidFill>
                <a:schemeClr val="bg1"/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0633811">
            <a:off x="-947214" y="-1321501"/>
            <a:ext cx="8791457" cy="2323155"/>
          </a:xfrm>
          <a:prstGeom prst="rect">
            <a:avLst/>
          </a:prstGeom>
          <a:solidFill>
            <a:srgbClr val="00B05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rot="20633811">
            <a:off x="-894789" y="927378"/>
            <a:ext cx="2370292" cy="1792857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20633811">
            <a:off x="595262" y="-1836724"/>
            <a:ext cx="1525137" cy="4507968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3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32836"/>
              </p:ext>
            </p:extLst>
          </p:nvPr>
        </p:nvGraphicFramePr>
        <p:xfrm>
          <a:off x="438537" y="1343611"/>
          <a:ext cx="11392038" cy="460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913">
                  <a:extLst>
                    <a:ext uri="{9D8B030D-6E8A-4147-A177-3AD203B41FA5}">
                      <a16:colId xmlns:a16="http://schemas.microsoft.com/office/drawing/2014/main" val="2175695646"/>
                    </a:ext>
                  </a:extLst>
                </a:gridCol>
                <a:gridCol w="1551913">
                  <a:extLst>
                    <a:ext uri="{9D8B030D-6E8A-4147-A177-3AD203B41FA5}">
                      <a16:colId xmlns:a16="http://schemas.microsoft.com/office/drawing/2014/main" val="4153826451"/>
                    </a:ext>
                  </a:extLst>
                </a:gridCol>
                <a:gridCol w="1739506">
                  <a:extLst>
                    <a:ext uri="{9D8B030D-6E8A-4147-A177-3AD203B41FA5}">
                      <a16:colId xmlns:a16="http://schemas.microsoft.com/office/drawing/2014/main" val="3003179595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2708137670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1439517903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1181945959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3866986006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410467620"/>
                    </a:ext>
                  </a:extLst>
                </a:gridCol>
                <a:gridCol w="1091451">
                  <a:extLst>
                    <a:ext uri="{9D8B030D-6E8A-4147-A177-3AD203B41FA5}">
                      <a16:colId xmlns:a16="http://schemas.microsoft.com/office/drawing/2014/main" val="3399852186"/>
                    </a:ext>
                  </a:extLst>
                </a:gridCol>
              </a:tblGrid>
              <a:tr h="264264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Water (kmÂ³ per million hectares)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 due to Water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 available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Limiting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43779"/>
                  </a:ext>
                </a:extLst>
              </a:tr>
              <a:tr h="264264">
                <a:tc vMerge="1"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Grazing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Crops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Grazing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Grazing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Grazing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Crops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30819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0.067544307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0.219489469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6352.241867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3915.468096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1132.411656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348.4812327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Land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3931271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0.076289399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0.187823039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5934.254034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4827.953359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585.3539869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237.7573286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559382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0.108316159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0.031164144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490.5602183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3415.167245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179.7463993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624.7384687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765353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0.3024283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1.238213117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803.00676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392.8509693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439.4513492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107.3341273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263086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 (exc. Russia)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0.329224398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0.171331467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844.346617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3249.804582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249.5421988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479.5113332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8325233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Unknown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Unknown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7970691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18.05254783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1.100256504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9.202098483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302.4217605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12.61646515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207.0056753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Water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8285512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 America and the carribean (exc. Brazil)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0.17748426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0.594273331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4429.654852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2649.873189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796.9219808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238.0068235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199961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East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0.361688571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2.069016978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155.8619838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54.57484751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206.9557886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36.17831276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Water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6882259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0.013193881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0.094670229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5620.062191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1568.851538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474.0979786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66.07348735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545305"/>
                  </a:ext>
                </a:extLst>
              </a:tr>
              <a:tr h="452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Asia (exc. India and China)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0.834137005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1.304669062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182.0077001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233.0818126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1108.858133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708.9457619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Water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Water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387898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0.044509493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0.035304606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4065.528235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10266.4397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340.4397465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429.2018025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919167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0.232307038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0.365068254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591.1063079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753.4171351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342.0347359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217.6499204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Land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444478"/>
                  </a:ext>
                </a:extLst>
              </a:tr>
              <a:tr h="264264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20.59967064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7.411280201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29477.83287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31629.90423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5868.430419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3700.884274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 smtClean="0">
                          <a:effectLst/>
                        </a:rPr>
                        <a:t>Land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463165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399" y="243023"/>
            <a:ext cx="11180805" cy="1325563"/>
          </a:xfrm>
        </p:spPr>
        <p:txBody>
          <a:bodyPr>
            <a:noAutofit/>
          </a:bodyPr>
          <a:lstStyle/>
          <a:p>
            <a:pPr algn="ctr"/>
            <a:r>
              <a:rPr lang="en-AU" sz="6600" b="1" dirty="0" smtClean="0">
                <a:solidFill>
                  <a:schemeClr val="bg1"/>
                </a:solidFill>
              </a:rPr>
              <a:t>Food </a:t>
            </a:r>
            <a:r>
              <a:rPr lang="en-AU" sz="6600" b="1" dirty="0" smtClean="0">
                <a:solidFill>
                  <a:schemeClr val="bg1"/>
                </a:solidFill>
              </a:rPr>
              <a:t>Production </a:t>
            </a:r>
            <a:r>
              <a:rPr lang="en-AU" sz="6600" b="1" smtClean="0">
                <a:solidFill>
                  <a:schemeClr val="bg1"/>
                </a:solidFill>
              </a:rPr>
              <a:t>- Water</a:t>
            </a:r>
            <a:endParaRPr lang="en-A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43023"/>
            <a:ext cx="11180805" cy="1325563"/>
          </a:xfrm>
        </p:spPr>
        <p:txBody>
          <a:bodyPr>
            <a:noAutofit/>
          </a:bodyPr>
          <a:lstStyle/>
          <a:p>
            <a:pPr algn="ctr"/>
            <a:r>
              <a:rPr lang="en-AU" sz="6600" b="1" dirty="0" smtClean="0">
                <a:solidFill>
                  <a:schemeClr val="bg1"/>
                </a:solidFill>
              </a:rPr>
              <a:t>Food Production per area of land</a:t>
            </a:r>
            <a:endParaRPr lang="en-AU" sz="66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7" y="1690688"/>
            <a:ext cx="6400799" cy="47491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94668"/>
              </p:ext>
            </p:extLst>
          </p:nvPr>
        </p:nvGraphicFramePr>
        <p:xfrm>
          <a:off x="9457215" y="1798222"/>
          <a:ext cx="2649661" cy="3778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019">
                  <a:extLst>
                    <a:ext uri="{9D8B030D-6E8A-4147-A177-3AD203B41FA5}">
                      <a16:colId xmlns:a16="http://schemas.microsoft.com/office/drawing/2014/main" val="3615495623"/>
                    </a:ext>
                  </a:extLst>
                </a:gridCol>
                <a:gridCol w="1296642">
                  <a:extLst>
                    <a:ext uri="{9D8B030D-6E8A-4147-A177-3AD203B41FA5}">
                      <a16:colId xmlns:a16="http://schemas.microsoft.com/office/drawing/2014/main" val="2483810550"/>
                    </a:ext>
                  </a:extLst>
                </a:gridCol>
              </a:tblGrid>
              <a:tr h="22224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Production 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79891"/>
                  </a:ext>
                </a:extLst>
              </a:tr>
              <a:tr h="22224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Land (tonnes per million hectares)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2285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Grazing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Crops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629346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79043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2720222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27159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323159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3308695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2169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898104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1842995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29378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378181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16088329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80626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2560227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3717701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84271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3636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17193277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3659125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5440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210897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3661666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117427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230209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5540031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316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108050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1265194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21163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438824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5407757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24919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436381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1502086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42398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585875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4350696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18169"/>
                  </a:ext>
                </a:extLst>
              </a:tr>
              <a:tr h="22224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>
                          <a:effectLst/>
                        </a:rPr>
                        <a:t>23442227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53064497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7425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50640"/>
              </p:ext>
            </p:extLst>
          </p:nvPr>
        </p:nvGraphicFramePr>
        <p:xfrm>
          <a:off x="6590447" y="2240694"/>
          <a:ext cx="2866768" cy="3335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6768">
                  <a:extLst>
                    <a:ext uri="{9D8B030D-6E8A-4147-A177-3AD203B41FA5}">
                      <a16:colId xmlns:a16="http://schemas.microsoft.com/office/drawing/2014/main" val="3918761807"/>
                    </a:ext>
                  </a:extLst>
                </a:gridCol>
              </a:tblGrid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8938111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1948772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9230039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926408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308722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 (exc. Russia)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630962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Greenland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6959136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646959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 America and the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Caribbean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(exc. Brazil)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6945343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East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5936758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2137890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Asia (exc. India and China)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826756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5238445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502322"/>
                  </a:ext>
                </a:extLst>
              </a:tr>
              <a:tr h="2223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38039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4833"/>
              </p:ext>
            </p:extLst>
          </p:nvPr>
        </p:nvGraphicFramePr>
        <p:xfrm>
          <a:off x="2702188" y="1932502"/>
          <a:ext cx="3054178" cy="382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4178">
                  <a:extLst>
                    <a:ext uri="{9D8B030D-6E8A-4147-A177-3AD203B41FA5}">
                      <a16:colId xmlns:a16="http://schemas.microsoft.com/office/drawing/2014/main" val="2491764692"/>
                    </a:ext>
                  </a:extLst>
                </a:gridCol>
              </a:tblGrid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9120775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559011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89111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6630878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684252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 (exc. Russia)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424694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Greenland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0771654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0236887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 America and the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Caribbean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(exc. Brazil)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2108066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East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1089200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824188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Asia (exc. India and China)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032073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6032148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49330"/>
                  </a:ext>
                </a:extLst>
              </a:tr>
              <a:tr h="254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3237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53087"/>
              </p:ext>
            </p:extLst>
          </p:nvPr>
        </p:nvGraphicFramePr>
        <p:xfrm>
          <a:off x="5766577" y="1690688"/>
          <a:ext cx="3690638" cy="4066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347">
                  <a:extLst>
                    <a:ext uri="{9D8B030D-6E8A-4147-A177-3AD203B41FA5}">
                      <a16:colId xmlns:a16="http://schemas.microsoft.com/office/drawing/2014/main" val="1376305509"/>
                    </a:ext>
                  </a:extLst>
                </a:gridCol>
                <a:gridCol w="1992291">
                  <a:extLst>
                    <a:ext uri="{9D8B030D-6E8A-4147-A177-3AD203B41FA5}">
                      <a16:colId xmlns:a16="http://schemas.microsoft.com/office/drawing/2014/main" val="3949616131"/>
                    </a:ext>
                  </a:extLst>
                </a:gridCol>
              </a:tblGrid>
              <a:tr h="2441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1" u="none" strike="noStrike" dirty="0">
                          <a:effectLst/>
                        </a:rPr>
                        <a:t>Produces (tonnes)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59136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Grazing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effectLst/>
                        </a:rPr>
                        <a:t>Crops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315169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9E+07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9.5E+08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75514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7.9E+08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25799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1.2E+09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5799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2E+08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1.7E+09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41298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6E+08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1.8E+09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153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7232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7.6E+08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85294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8.7E+08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69471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4E+07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27272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5E+07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8.4E+07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157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8E+07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1.3E+09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49327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6.4E+08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18068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9.5E+08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829"/>
                  </a:ext>
                </a:extLst>
              </a:tr>
              <a:tr h="2547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2E+09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1.1E+10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0541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29391"/>
              </p:ext>
            </p:extLst>
          </p:nvPr>
        </p:nvGraphicFramePr>
        <p:xfrm>
          <a:off x="745547" y="1690688"/>
          <a:ext cx="3797600" cy="424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800">
                  <a:extLst>
                    <a:ext uri="{9D8B030D-6E8A-4147-A177-3AD203B41FA5}">
                      <a16:colId xmlns:a16="http://schemas.microsoft.com/office/drawing/2014/main" val="1415823097"/>
                    </a:ext>
                  </a:extLst>
                </a:gridCol>
                <a:gridCol w="1898800">
                  <a:extLst>
                    <a:ext uri="{9D8B030D-6E8A-4147-A177-3AD203B41FA5}">
                      <a16:colId xmlns:a16="http://schemas.microsoft.com/office/drawing/2014/main" val="244811129"/>
                    </a:ext>
                  </a:extLst>
                </a:gridCol>
              </a:tblGrid>
              <a:tr h="2418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>
                          <a:effectLst/>
                        </a:rPr>
                        <a:t>Land (million hectares)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28862"/>
                  </a:ext>
                </a:extLst>
              </a:tr>
              <a:tr h="2504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1" u="none" strike="noStrike" dirty="0">
                          <a:effectLst/>
                        </a:rPr>
                        <a:t>Agricultural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424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Grazing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Crops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2107425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1132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875096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585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238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343787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625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609540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7235126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250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6259406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0030657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3758288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53467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8129784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474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2266788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1109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842075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429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530640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342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696054"/>
                  </a:ext>
                </a:extLst>
              </a:tr>
              <a:tr h="25044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5868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3701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5059600"/>
                  </a:ext>
                </a:extLst>
              </a:tr>
            </a:tbl>
          </a:graphicData>
        </a:graphic>
      </p:graphicFrame>
      <p:sp>
        <p:nvSpPr>
          <p:cNvPr id="15" name="Multiply 14"/>
          <p:cNvSpPr/>
          <p:nvPr/>
        </p:nvSpPr>
        <p:spPr>
          <a:xfrm>
            <a:off x="4674141" y="2768216"/>
            <a:ext cx="1825647" cy="1838227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0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800" dirty="0" smtClean="0">
                <a:solidFill>
                  <a:schemeClr val="bg1"/>
                </a:solidFill>
              </a:rPr>
              <a:t>Imports and Exports</a:t>
            </a:r>
            <a:endParaRPr lang="en-AU" sz="8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91" y="2231892"/>
            <a:ext cx="6607675" cy="431123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5811"/>
              </p:ext>
            </p:extLst>
          </p:nvPr>
        </p:nvGraphicFramePr>
        <p:xfrm>
          <a:off x="6753453" y="2151759"/>
          <a:ext cx="5162027" cy="4471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639">
                  <a:extLst>
                    <a:ext uri="{9D8B030D-6E8A-4147-A177-3AD203B41FA5}">
                      <a16:colId xmlns:a16="http://schemas.microsoft.com/office/drawing/2014/main" val="54046066"/>
                    </a:ext>
                  </a:extLst>
                </a:gridCol>
                <a:gridCol w="1265203">
                  <a:extLst>
                    <a:ext uri="{9D8B030D-6E8A-4147-A177-3AD203B41FA5}">
                      <a16:colId xmlns:a16="http://schemas.microsoft.com/office/drawing/2014/main" val="3361793917"/>
                    </a:ext>
                  </a:extLst>
                </a:gridCol>
                <a:gridCol w="1265203">
                  <a:extLst>
                    <a:ext uri="{9D8B030D-6E8A-4147-A177-3AD203B41FA5}">
                      <a16:colId xmlns:a16="http://schemas.microsoft.com/office/drawing/2014/main" val="2777020136"/>
                    </a:ext>
                  </a:extLst>
                </a:gridCol>
                <a:gridCol w="1551982">
                  <a:extLst>
                    <a:ext uri="{9D8B030D-6E8A-4147-A177-3AD203B41FA5}">
                      <a16:colId xmlns:a16="http://schemas.microsoft.com/office/drawing/2014/main" val="3854285031"/>
                    </a:ext>
                  </a:extLst>
                </a:gridCol>
              </a:tblGrid>
              <a:tr h="2791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Ratio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801"/>
                  </a:ext>
                </a:extLst>
              </a:tr>
              <a:tr h="2791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Export (% of produce)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Import (% of world export)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333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Grazing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Crops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>
                          <a:effectLst/>
                        </a:rPr>
                        <a:t>Grazing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Crops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420286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0.058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0.126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1027273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0.355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671138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0.583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0.012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359801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6430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0.505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5120859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800816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061283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0.359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0.094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861080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0.043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0.098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0.104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141038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0.179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0.494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2780524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0.079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0.144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3822602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9046320"/>
                  </a:ext>
                </a:extLst>
              </a:tr>
              <a:tr h="2791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0.059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0.255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0.031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0.048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81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0800000" flipV="1">
            <a:off x="3817071" y="4611278"/>
            <a:ext cx="4026030" cy="875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8000" dirty="0" smtClean="0">
                <a:solidFill>
                  <a:srgbClr val="FF0000"/>
                </a:solidFill>
              </a:rPr>
              <a:t>EXPORTS</a:t>
            </a:r>
            <a:endParaRPr lang="en-AU" sz="80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4" y="244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8800" dirty="0" smtClean="0">
                <a:solidFill>
                  <a:schemeClr val="bg1"/>
                </a:solidFill>
              </a:rPr>
              <a:t>Imports and Exports</a:t>
            </a:r>
            <a:endParaRPr lang="en-AU" sz="8800" dirty="0">
              <a:solidFill>
                <a:schemeClr val="bg1"/>
              </a:solidFill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 rot="10800000" flipV="1">
            <a:off x="0" y="2214570"/>
            <a:ext cx="3846136" cy="87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6600" dirty="0" smtClean="0">
                <a:solidFill>
                  <a:schemeClr val="bg1"/>
                </a:solidFill>
              </a:rPr>
              <a:t>Food Produced  </a:t>
            </a:r>
            <a:endParaRPr lang="en-AU" sz="6600" dirty="0">
              <a:solidFill>
                <a:schemeClr val="bg1"/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 rot="10800000" flipV="1">
            <a:off x="8041064" y="2119057"/>
            <a:ext cx="6213050" cy="658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8000" dirty="0" smtClean="0">
                <a:solidFill>
                  <a:srgbClr val="00B0F0"/>
                </a:solidFill>
              </a:rPr>
              <a:t>IMPORTS</a:t>
            </a:r>
            <a:endParaRPr lang="en-AU" sz="8000" dirty="0">
              <a:solidFill>
                <a:srgbClr val="00B0F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4538613" y="3638746"/>
            <a:ext cx="2582944" cy="130089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Plus 12"/>
          <p:cNvSpPr/>
          <p:nvPr/>
        </p:nvSpPr>
        <p:spPr>
          <a:xfrm>
            <a:off x="8974318" y="3082565"/>
            <a:ext cx="2064470" cy="20833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0" y="4166945"/>
            <a:ext cx="11604397" cy="1325563"/>
          </a:xfrm>
        </p:spPr>
        <p:txBody>
          <a:bodyPr>
            <a:noAutofit/>
          </a:bodyPr>
          <a:lstStyle/>
          <a:p>
            <a:pPr algn="ctr"/>
            <a:r>
              <a:rPr lang="en-AU" sz="9600" dirty="0" smtClean="0">
                <a:solidFill>
                  <a:srgbClr val="FF0000"/>
                </a:solidFill>
              </a:rPr>
              <a:t>Consumption Rate (tonnes per person)</a:t>
            </a:r>
            <a:endParaRPr lang="en-AU" sz="96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9469" y="314402"/>
            <a:ext cx="11966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9600" dirty="0">
                <a:solidFill>
                  <a:srgbClr val="00B0F0"/>
                </a:solidFill>
              </a:rPr>
              <a:t>Resulting </a:t>
            </a:r>
            <a:r>
              <a:rPr lang="en-AU" sz="9600" dirty="0" smtClean="0">
                <a:solidFill>
                  <a:srgbClr val="00B0F0"/>
                </a:solidFill>
              </a:rPr>
              <a:t>Food (tonnes)</a:t>
            </a:r>
            <a:endParaRPr lang="en-AU" sz="9600" dirty="0">
              <a:solidFill>
                <a:srgbClr val="00B0F0"/>
              </a:solidFill>
            </a:endParaRPr>
          </a:p>
        </p:txBody>
      </p:sp>
      <p:sp>
        <p:nvSpPr>
          <p:cNvPr id="8" name="Division 7"/>
          <p:cNvSpPr/>
          <p:nvPr/>
        </p:nvSpPr>
        <p:spPr>
          <a:xfrm>
            <a:off x="4709864" y="1432576"/>
            <a:ext cx="2445080" cy="2140183"/>
          </a:xfrm>
          <a:prstGeom prst="mathDivid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5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7200" dirty="0" smtClean="0">
                <a:solidFill>
                  <a:schemeClr val="bg1"/>
                </a:solidFill>
              </a:rPr>
              <a:t>Population based on FOOD</a:t>
            </a:r>
            <a:endParaRPr lang="en-AU" sz="72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28205"/>
              </p:ext>
            </p:extLst>
          </p:nvPr>
        </p:nvGraphicFramePr>
        <p:xfrm>
          <a:off x="5129753" y="1545989"/>
          <a:ext cx="6627042" cy="5130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014">
                  <a:extLst>
                    <a:ext uri="{9D8B030D-6E8A-4147-A177-3AD203B41FA5}">
                      <a16:colId xmlns:a16="http://schemas.microsoft.com/office/drawing/2014/main" val="3514090176"/>
                    </a:ext>
                  </a:extLst>
                </a:gridCol>
                <a:gridCol w="2209014">
                  <a:extLst>
                    <a:ext uri="{9D8B030D-6E8A-4147-A177-3AD203B41FA5}">
                      <a16:colId xmlns:a16="http://schemas.microsoft.com/office/drawing/2014/main" val="653897781"/>
                    </a:ext>
                  </a:extLst>
                </a:gridCol>
                <a:gridCol w="2209014">
                  <a:extLst>
                    <a:ext uri="{9D8B030D-6E8A-4147-A177-3AD203B41FA5}">
                      <a16:colId xmlns:a16="http://schemas.microsoft.com/office/drawing/2014/main" val="1063811821"/>
                    </a:ext>
                  </a:extLst>
                </a:gridCol>
              </a:tblGrid>
              <a:tr h="52852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2800" b="1" u="none" strike="noStrike" dirty="0">
                          <a:effectLst/>
                        </a:rPr>
                        <a:t>Population</a:t>
                      </a:r>
                      <a:endParaRPr lang="en-A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19876"/>
                  </a:ext>
                </a:extLst>
              </a:tr>
              <a:tr h="3430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Grazing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Crops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Maximum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050154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1.64E+09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1.8E+09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1.64E+09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96723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6.25E+08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6.22E+08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6.22E+08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69659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4.29E+08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3.82E+08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3.82E+08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102635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1.54E+09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1.64E+09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1.54E+09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829018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1.5E+09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1.56E+09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1.5E+09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520904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18331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1.2E+09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1.68E+09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1.2E+09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89628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9.9E+08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1.05E+09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9.9E+08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5286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4.07E+08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6.75E+08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4.07E+08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52680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53874106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62419001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53874106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5172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1.18E+09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2.3E+09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1.18E+09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22664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4.92E+08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4.91E+08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4.91E+08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0843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4.53E+08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4.82E+08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4.53E+08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43897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1.05E+10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1.27E+10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1.05E+10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711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58792"/>
              </p:ext>
            </p:extLst>
          </p:nvPr>
        </p:nvGraphicFramePr>
        <p:xfrm>
          <a:off x="585444" y="2057407"/>
          <a:ext cx="4544309" cy="4619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4309">
                  <a:extLst>
                    <a:ext uri="{9D8B030D-6E8A-4147-A177-3AD203B41FA5}">
                      <a16:colId xmlns:a16="http://schemas.microsoft.com/office/drawing/2014/main" val="3039595004"/>
                    </a:ext>
                  </a:extLst>
                </a:gridCol>
              </a:tblGrid>
              <a:tr h="364252">
                <a:tc>
                  <a:txBody>
                    <a:bodyPr/>
                    <a:lstStyle/>
                    <a:p>
                      <a:pPr algn="ctr" fontAlgn="b"/>
                      <a:r>
                        <a:rPr lang="en-AU" b="1" dirty="0" smtClean="0"/>
                        <a:t>Region</a:t>
                      </a:r>
                      <a:endParaRPr lang="en-AU" b="1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8351922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Africa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2713132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Brazil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4180342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Canada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6633088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China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418773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Europe (exc. Russia)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9257716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Greenland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92787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India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293895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Latin America and the </a:t>
                      </a:r>
                      <a:r>
                        <a:rPr lang="en-US" sz="1400" u="none" strike="noStrike" dirty="0" err="1">
                          <a:effectLst/>
                        </a:rPr>
                        <a:t>carribean</a:t>
                      </a:r>
                      <a:r>
                        <a:rPr lang="en-US" sz="1400" u="none" strike="noStrike" dirty="0">
                          <a:effectLst/>
                        </a:rPr>
                        <a:t> (exc. Brazil)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692614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Middle East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8020746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Oceania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4616240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Rest of Asia (exc. India and China)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038839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Russia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4165114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712395"/>
                  </a:ext>
                </a:extLst>
              </a:tr>
              <a:tr h="30395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WORLD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192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0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9600" dirty="0" smtClean="0">
                <a:solidFill>
                  <a:schemeClr val="bg1"/>
                </a:solidFill>
              </a:rPr>
              <a:t>SHELTER</a:t>
            </a:r>
            <a:endParaRPr lang="en-AU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592" y="1400285"/>
            <a:ext cx="6390982" cy="1294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8800" dirty="0" smtClean="0">
                <a:solidFill>
                  <a:srgbClr val="FFC000"/>
                </a:solidFill>
              </a:rPr>
              <a:t>Urban Land</a:t>
            </a:r>
            <a:endParaRPr lang="en-AU" sz="8800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366200"/>
            <a:ext cx="11529767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8000" dirty="0" smtClean="0">
                <a:solidFill>
                  <a:srgbClr val="FF0000"/>
                </a:solidFill>
              </a:rPr>
              <a:t>Urban Population Density</a:t>
            </a:r>
            <a:endParaRPr lang="en-AU" sz="8000" dirty="0">
              <a:solidFill>
                <a:srgbClr val="FF0000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4474589" y="2635081"/>
            <a:ext cx="3242821" cy="2592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qual 6"/>
          <p:cNvSpPr/>
          <p:nvPr/>
        </p:nvSpPr>
        <p:spPr>
          <a:xfrm>
            <a:off x="-103695" y="2465399"/>
            <a:ext cx="4524866" cy="29317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74589" y="2333194"/>
            <a:ext cx="7337587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1500" dirty="0" smtClean="0">
                <a:solidFill>
                  <a:schemeClr val="bg2"/>
                </a:solidFill>
              </a:rPr>
              <a:t>Urban Population</a:t>
            </a:r>
            <a:endParaRPr lang="en-AU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407592" y="1400285"/>
            <a:ext cx="6390982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8800" dirty="0" smtClean="0">
                <a:solidFill>
                  <a:srgbClr val="00B050"/>
                </a:solidFill>
              </a:rPr>
              <a:t>Rural Land</a:t>
            </a:r>
            <a:endParaRPr lang="en-AU" sz="8800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66200"/>
            <a:ext cx="11529767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8000" dirty="0" smtClean="0">
                <a:solidFill>
                  <a:srgbClr val="FF0000"/>
                </a:solidFill>
              </a:rPr>
              <a:t>Rural Population Density</a:t>
            </a:r>
            <a:endParaRPr lang="en-AU" sz="8000" dirty="0">
              <a:solidFill>
                <a:srgbClr val="FF0000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-103695" y="2465399"/>
            <a:ext cx="4524866" cy="29317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21171" y="2370902"/>
            <a:ext cx="7337587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1500" dirty="0" smtClean="0">
                <a:solidFill>
                  <a:srgbClr val="92D050"/>
                </a:solidFill>
              </a:rPr>
              <a:t>Rural Population</a:t>
            </a:r>
            <a:endParaRPr lang="en-AU" sz="11500" dirty="0">
              <a:solidFill>
                <a:srgbClr val="92D05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50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9600" dirty="0" smtClean="0">
                <a:solidFill>
                  <a:schemeClr val="bg1"/>
                </a:solidFill>
              </a:rPr>
              <a:t>SHELTER</a:t>
            </a:r>
            <a:endParaRPr lang="en-AU" sz="9600" dirty="0">
              <a:solidFill>
                <a:schemeClr val="bg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4474589" y="2635081"/>
            <a:ext cx="3242821" cy="25923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6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  <p:bldP spid="7" grpId="0" build="p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48719" y="4103720"/>
            <a:ext cx="10740663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1500" dirty="0" smtClean="0">
                <a:solidFill>
                  <a:srgbClr val="92D050"/>
                </a:solidFill>
              </a:rPr>
              <a:t>Rural Population</a:t>
            </a:r>
            <a:endParaRPr lang="en-AU" sz="115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397" y="1305360"/>
            <a:ext cx="12298836" cy="129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1500" dirty="0" smtClean="0">
                <a:solidFill>
                  <a:schemeClr val="bg2"/>
                </a:solidFill>
              </a:rPr>
              <a:t>Urban Population</a:t>
            </a:r>
            <a:endParaRPr lang="en-AU" sz="11500" dirty="0">
              <a:solidFill>
                <a:schemeClr val="bg2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75315" y="2630923"/>
            <a:ext cx="1841369" cy="1885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8835690"/>
              </p:ext>
            </p:extLst>
          </p:nvPr>
        </p:nvGraphicFramePr>
        <p:xfrm>
          <a:off x="644434" y="0"/>
          <a:ext cx="1120793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Maximum Population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9266" y="3979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Factors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56123" y="5304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Resources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894114" y="4931229"/>
            <a:ext cx="408215" cy="50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60965" y="4931230"/>
            <a:ext cx="525235" cy="50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8" y="252003"/>
            <a:ext cx="11840066" cy="1325563"/>
          </a:xfrm>
        </p:spPr>
        <p:txBody>
          <a:bodyPr>
            <a:noAutofit/>
          </a:bodyPr>
          <a:lstStyle/>
          <a:p>
            <a:pPr algn="ctr"/>
            <a:r>
              <a:rPr lang="en-AU" sz="8800" dirty="0" smtClean="0">
                <a:solidFill>
                  <a:schemeClr val="bg1"/>
                </a:solidFill>
              </a:rPr>
              <a:t>Population due to shelter</a:t>
            </a:r>
            <a:endParaRPr lang="en-AU" sz="8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39412"/>
              </p:ext>
            </p:extLst>
          </p:nvPr>
        </p:nvGraphicFramePr>
        <p:xfrm>
          <a:off x="6334810" y="1923067"/>
          <a:ext cx="3327664" cy="419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7664">
                  <a:extLst>
                    <a:ext uri="{9D8B030D-6E8A-4147-A177-3AD203B41FA5}">
                      <a16:colId xmlns:a16="http://schemas.microsoft.com/office/drawing/2014/main" val="793491208"/>
                    </a:ext>
                  </a:extLst>
                </a:gridCol>
              </a:tblGrid>
              <a:tr h="33838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 b="1" u="none" strike="noStrike" dirty="0">
                          <a:effectLst/>
                        </a:rPr>
                        <a:t>Population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8441090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1.5E+09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380090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6.3E+08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7320677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4.6E+08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5100292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1.4E+09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1089396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1.5E+09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3744859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0.0E+00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35796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1.6E+09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465124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9.8E+08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990067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4.2E+08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635918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5.3E+07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54929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5.7E+09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4682486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5.0E+08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3435758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4.5E+08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756920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1.5E+10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7866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2808"/>
              </p:ext>
            </p:extLst>
          </p:nvPr>
        </p:nvGraphicFramePr>
        <p:xfrm>
          <a:off x="2064469" y="1923067"/>
          <a:ext cx="4270341" cy="4193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341">
                  <a:extLst>
                    <a:ext uri="{9D8B030D-6E8A-4147-A177-3AD203B41FA5}">
                      <a16:colId xmlns:a16="http://schemas.microsoft.com/office/drawing/2014/main" val="4212118846"/>
                    </a:ext>
                  </a:extLst>
                </a:gridCol>
              </a:tblGrid>
              <a:tr h="339099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u="none" strike="noStrike" dirty="0">
                          <a:effectLst/>
                        </a:rPr>
                        <a:t>REGION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975816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Africa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1592737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Brazil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651488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Canada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545723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China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1017651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Europe (exc. Russia)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549980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Greenland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0266589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India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004092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Latin America and the </a:t>
                      </a:r>
                      <a:r>
                        <a:rPr lang="en-US" sz="1400" u="none" strike="noStrike" dirty="0" smtClean="0">
                          <a:effectLst/>
                        </a:rPr>
                        <a:t>Caribbean </a:t>
                      </a:r>
                      <a:r>
                        <a:rPr lang="en-US" sz="1400" u="none" strike="noStrike" dirty="0">
                          <a:effectLst/>
                        </a:rPr>
                        <a:t>(exc. Brazil)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977688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Middle East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173210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Oceania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6715905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Rest of Asia (exc. India and China)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733670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Russia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516282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722243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WORLD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167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79" y="186015"/>
            <a:ext cx="10515600" cy="1444822"/>
          </a:xfrm>
        </p:spPr>
        <p:txBody>
          <a:bodyPr>
            <a:noAutofit/>
          </a:bodyPr>
          <a:lstStyle/>
          <a:p>
            <a:pPr algn="ctr"/>
            <a:r>
              <a:rPr lang="en-AU" sz="11500" dirty="0" smtClean="0">
                <a:solidFill>
                  <a:schemeClr val="bg1"/>
                </a:solidFill>
              </a:rPr>
              <a:t>Final Population</a:t>
            </a:r>
            <a:endParaRPr lang="en-AU" sz="115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4323"/>
              </p:ext>
            </p:extLst>
          </p:nvPr>
        </p:nvGraphicFramePr>
        <p:xfrm>
          <a:off x="4270812" y="2064470"/>
          <a:ext cx="4201200" cy="401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1200">
                  <a:extLst>
                    <a:ext uri="{9D8B030D-6E8A-4147-A177-3AD203B41FA5}">
                      <a16:colId xmlns:a16="http://schemas.microsoft.com/office/drawing/2014/main" val="2132686202"/>
                    </a:ext>
                  </a:extLst>
                </a:gridCol>
              </a:tblGrid>
              <a:tr h="43623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b="1" u="none" strike="noStrike" dirty="0">
                          <a:effectLst/>
                        </a:rPr>
                        <a:t>Population</a:t>
                      </a:r>
                      <a:endParaRPr lang="en-A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610277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1.5E+09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3595218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6.2E+08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508915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3.8E+08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264569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1.4E+09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603935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1.5E+09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12686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0.0E+00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780487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1.2E+09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179358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9.8E+08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55919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3.2E+08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227899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5.3E+07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6677257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9.4E+08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79723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4.9E+08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045756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4.5E+08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7978107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9.9E+09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238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4646"/>
              </p:ext>
            </p:extLst>
          </p:nvPr>
        </p:nvGraphicFramePr>
        <p:xfrm>
          <a:off x="8472012" y="2064477"/>
          <a:ext cx="3112155" cy="376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155">
                  <a:extLst>
                    <a:ext uri="{9D8B030D-6E8A-4147-A177-3AD203B41FA5}">
                      <a16:colId xmlns:a16="http://schemas.microsoft.com/office/drawing/2014/main" val="150305451"/>
                    </a:ext>
                  </a:extLst>
                </a:gridCol>
              </a:tblGrid>
              <a:tr h="43680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b="1" u="none" strike="noStrike" dirty="0">
                          <a:effectLst/>
                        </a:rPr>
                        <a:t>Limiting Factor</a:t>
                      </a:r>
                      <a:endParaRPr lang="en-AU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338782"/>
                  </a:ext>
                </a:extLst>
              </a:tr>
              <a:tr h="2657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63699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Food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8815020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Food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4705983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811804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5075109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5265570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Water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1285718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3165044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Water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6612583"/>
                  </a:ext>
                </a:extLst>
              </a:tr>
              <a:tr h="25826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478079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Water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0637485"/>
                  </a:ext>
                </a:extLst>
              </a:tr>
              <a:tr h="25288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Food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917338"/>
                  </a:ext>
                </a:extLst>
              </a:tr>
              <a:tr h="25663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Shelter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904287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1224"/>
              </p:ext>
            </p:extLst>
          </p:nvPr>
        </p:nvGraphicFramePr>
        <p:xfrm>
          <a:off x="528372" y="2064477"/>
          <a:ext cx="3742205" cy="4018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2205">
                  <a:extLst>
                    <a:ext uri="{9D8B030D-6E8A-4147-A177-3AD203B41FA5}">
                      <a16:colId xmlns:a16="http://schemas.microsoft.com/office/drawing/2014/main" val="4085314416"/>
                    </a:ext>
                  </a:extLst>
                </a:gridCol>
              </a:tblGrid>
              <a:tr h="416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b="1" dirty="0"/>
                        <a:t>REGION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639084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Africa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5043392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Brazil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505024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Canada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85900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China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29248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Europe (exc. Russia)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17960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Greenland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043025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India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7112575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Latin America and the carribean (exc. Brazil)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684372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Middle East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406887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Oceania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6489719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Rest of Asia (exc. India and China)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603295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Russia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7488200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US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500556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WORLD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7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54884"/>
              </p:ext>
            </p:extLst>
          </p:nvPr>
        </p:nvGraphicFramePr>
        <p:xfrm>
          <a:off x="1035532" y="1154414"/>
          <a:ext cx="10772502" cy="286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17">
                  <a:extLst>
                    <a:ext uri="{9D8B030D-6E8A-4147-A177-3AD203B41FA5}">
                      <a16:colId xmlns:a16="http://schemas.microsoft.com/office/drawing/2014/main" val="545502839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2540442319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594723764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3216318901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2270828242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3538255389"/>
                    </a:ext>
                  </a:extLst>
                </a:gridCol>
              </a:tblGrid>
              <a:tr h="668706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Grazing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Crops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Urban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Municipal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Industrial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610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Land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5.6%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92.7%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73325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Water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28.7%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57.5%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11.2%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2.6%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29268"/>
                  </a:ext>
                </a:extLst>
              </a:tr>
              <a:tr h="855024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Possible Population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1.2 billion</a:t>
                      </a:r>
                    </a:p>
                    <a:p>
                      <a:pPr algn="ctr"/>
                      <a:r>
                        <a:rPr lang="en-AU" sz="1500" dirty="0" smtClean="0"/>
                        <a:t>(limited by Water)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1.68 billion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 smtClean="0"/>
                        <a:t>(limited by 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1.64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1.2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796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V="1">
            <a:off x="351197" y="1668223"/>
            <a:ext cx="646331" cy="13875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000" dirty="0" smtClean="0">
                <a:solidFill>
                  <a:schemeClr val="bg1">
                    <a:lumMod val="95000"/>
                  </a:schemeClr>
                </a:solidFill>
              </a:rPr>
              <a:t>Model 1</a:t>
            </a:r>
            <a:endParaRPr lang="en-AU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528" y="3184283"/>
            <a:ext cx="11072552" cy="10474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3156455" y="-69122"/>
            <a:ext cx="10515600" cy="1444822"/>
          </a:xfrm>
        </p:spPr>
        <p:txBody>
          <a:bodyPr>
            <a:noAutofit/>
          </a:bodyPr>
          <a:lstStyle/>
          <a:p>
            <a:pPr algn="ctr"/>
            <a:r>
              <a:rPr lang="en-AU" sz="7000" dirty="0" smtClean="0">
                <a:solidFill>
                  <a:schemeClr val="bg1"/>
                </a:solidFill>
              </a:rPr>
              <a:t>INDIA</a:t>
            </a:r>
            <a:endParaRPr lang="en-AU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85257" y="5663103"/>
            <a:ext cx="94836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785257" y="5663103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Municipal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87634" y="5663102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Grazing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59234" y="5663102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Crops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97587" y="5683050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Crops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95210" y="5683050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Grazing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71359" y="5663102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Shelter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6845" y="4525930"/>
            <a:ext cx="1117227" cy="111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3387634" y="4525929"/>
            <a:ext cx="1117227" cy="111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759234" y="4525929"/>
            <a:ext cx="1117227" cy="111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759233" y="3408702"/>
            <a:ext cx="1117227" cy="111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759233" y="2291476"/>
            <a:ext cx="1117227" cy="111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759232" y="1180427"/>
            <a:ext cx="1117227" cy="111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7075713" y="4362996"/>
            <a:ext cx="1117227" cy="12765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591005" y="4362996"/>
            <a:ext cx="1117227" cy="12765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032274" y="4362996"/>
            <a:ext cx="1117227" cy="12765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0032273" y="3901440"/>
            <a:ext cx="1117227" cy="4615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0032273" y="3439884"/>
            <a:ext cx="1117227" cy="4615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0032273" y="2978328"/>
            <a:ext cx="1117227" cy="4615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85257" y="4525928"/>
            <a:ext cx="984068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123186" y="4175054"/>
            <a:ext cx="1776548" cy="70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Population</a:t>
            </a:r>
            <a:endParaRPr lang="en-AU" sz="2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83" y="900274"/>
            <a:ext cx="6102517" cy="220862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3" y="219397"/>
            <a:ext cx="6420939" cy="2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11419 -2.22222E-6 C -0.16537 -2.22222E-6 -0.22826 0.08959 -0.22826 0.16273 L -0.22826 0.3254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1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7.40741E-7 L -0.05651 7.40741E-7 C -0.0819 7.40741E-7 -0.11302 0.04514 -0.11302 0.08218 L -0.11302 0.16458 " pathEditMode="relative" rAng="0" ptsTypes="AAAA">
                                      <p:cBhvr>
                                        <p:cTn id="8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2.70833E-6 -0.158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1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62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12135 -4.07407E-6 C -0.17565 -4.07407E-6 -0.24232 0.03727 -0.24232 0.0676 L -0.24232 0.13542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67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4.81481E-6 L -0.05951 4.81481E-6 C -0.08594 4.81481E-6 -0.11823 0.01805 -0.11823 0.03379 L -0.11823 0.06759 " pathEditMode="relative" rAng="0" ptsTypes="AAAA">
                                      <p:cBhvr>
                                        <p:cTn id="19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15833 L 0.00052 -0.08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84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6296 L -0.00026 -0.090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9" grpId="0"/>
      <p:bldP spid="2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57452" y="463949"/>
          <a:ext cx="10772502" cy="524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17">
                  <a:extLst>
                    <a:ext uri="{9D8B030D-6E8A-4147-A177-3AD203B41FA5}">
                      <a16:colId xmlns:a16="http://schemas.microsoft.com/office/drawing/2014/main" val="545502839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2540442319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594723764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3216318901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2270828242"/>
                    </a:ext>
                  </a:extLst>
                </a:gridCol>
                <a:gridCol w="1795417">
                  <a:extLst>
                    <a:ext uri="{9D8B030D-6E8A-4147-A177-3AD203B41FA5}">
                      <a16:colId xmlns:a16="http://schemas.microsoft.com/office/drawing/2014/main" val="3538255389"/>
                    </a:ext>
                  </a:extLst>
                </a:gridCol>
              </a:tblGrid>
              <a:tr h="668706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Grazing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Crops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Urban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Municipal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Industrial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610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Land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5.6%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92.7%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73325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Water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28.7%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57.5%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11.2%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2.6%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29268"/>
                  </a:ext>
                </a:extLst>
              </a:tr>
              <a:tr h="855024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Possible Population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1.2 billion</a:t>
                      </a:r>
                    </a:p>
                    <a:p>
                      <a:pPr algn="ctr"/>
                      <a:r>
                        <a:rPr lang="en-AU" sz="1500" dirty="0" smtClean="0"/>
                        <a:t>(limited by Water)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1.68 billion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 smtClean="0"/>
                        <a:t>(limited by 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1.64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1.2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79607"/>
                  </a:ext>
                </a:extLst>
              </a:tr>
              <a:tr h="188620">
                <a:tc gridSpan="6">
                  <a:txBody>
                    <a:bodyPr/>
                    <a:lstStyle/>
                    <a:p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5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53202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Land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3.9%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91.2%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4.9%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59103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Water Ratio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30.4%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44.6%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22.4%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2.6%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6605"/>
                  </a:ext>
                </a:extLst>
              </a:tr>
              <a:tr h="668706">
                <a:tc>
                  <a:txBody>
                    <a:bodyPr/>
                    <a:lstStyle/>
                    <a:p>
                      <a:r>
                        <a:rPr lang="en-AU" sz="2500" dirty="0" smtClean="0"/>
                        <a:t>Possible Population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2.48 billion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 smtClean="0"/>
                        <a:t>(limited by 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2.48 billion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dirty="0" smtClean="0"/>
                        <a:t>(limited by 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2.48</a:t>
                      </a:r>
                      <a:r>
                        <a:rPr lang="en-AU" sz="2500" baseline="0" dirty="0" smtClean="0"/>
                        <a:t>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2.81 billion</a:t>
                      </a:r>
                      <a:endParaRPr lang="en-A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500" dirty="0" smtClean="0"/>
                        <a:t>-</a:t>
                      </a:r>
                      <a:endParaRPr lang="en-A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170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V="1">
            <a:off x="351197" y="1668223"/>
            <a:ext cx="646331" cy="13875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000" dirty="0" smtClean="0">
                <a:solidFill>
                  <a:schemeClr val="bg1">
                    <a:lumMod val="95000"/>
                  </a:schemeClr>
                </a:solidFill>
              </a:rPr>
              <a:t>Model 1</a:t>
            </a:r>
            <a:endParaRPr lang="en-AU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351197" y="4078914"/>
            <a:ext cx="646331" cy="13875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000" dirty="0" smtClean="0">
                <a:solidFill>
                  <a:schemeClr val="bg1">
                    <a:lumMod val="95000"/>
                  </a:schemeClr>
                </a:solidFill>
              </a:rPr>
              <a:t>Model 2</a:t>
            </a:r>
            <a:endParaRPr lang="en-AU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528" y="3325091"/>
            <a:ext cx="11072552" cy="1562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007427" y="4772693"/>
            <a:ext cx="11072552" cy="1562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9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38" y="4366605"/>
            <a:ext cx="9290137" cy="2387600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BRISBANE BOYS’ COLLEGE</a:t>
            </a:r>
            <a:endParaRPr lang="en-A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61" y="303995"/>
            <a:ext cx="4090166" cy="63300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837" y="2569467"/>
            <a:ext cx="929013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0000" dirty="0" smtClean="0">
                <a:solidFill>
                  <a:schemeClr val="bg1"/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IMMC</a:t>
            </a:r>
            <a:endParaRPr lang="en-AU" sz="10000" dirty="0">
              <a:solidFill>
                <a:schemeClr val="bg1"/>
              </a:solidFill>
              <a:latin typeface="Arial Black" panose="020B0A04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0633811">
            <a:off x="-947214" y="-1321501"/>
            <a:ext cx="8791457" cy="2323155"/>
          </a:xfrm>
          <a:prstGeom prst="rect">
            <a:avLst/>
          </a:prstGeom>
          <a:solidFill>
            <a:srgbClr val="00B05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rot="20633811">
            <a:off x="-894789" y="927378"/>
            <a:ext cx="2370292" cy="1792857"/>
          </a:xfrm>
          <a:prstGeom prst="rect">
            <a:avLst/>
          </a:prstGeom>
          <a:solidFill>
            <a:srgbClr val="92D05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rot="20633811">
            <a:off x="595262" y="-1836724"/>
            <a:ext cx="1525137" cy="4507968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7432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6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1201787"/>
          <a:ext cx="5110568" cy="4285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0568">
                  <a:extLst>
                    <a:ext uri="{9D8B030D-6E8A-4147-A177-3AD203B41FA5}">
                      <a16:colId xmlns:a16="http://schemas.microsoft.com/office/drawing/2014/main" val="4228358828"/>
                    </a:ext>
                  </a:extLst>
                </a:gridCol>
              </a:tblGrid>
              <a:tr h="2786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REGION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9906722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Africa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37931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Brazil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272712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Canada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35938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China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14832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Europe (exc. Russia)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553666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Greenland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1013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India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2560520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Latin America and the </a:t>
                      </a:r>
                      <a:r>
                        <a:rPr lang="en-US" sz="1200" u="none" strike="noStrike" dirty="0" err="1">
                          <a:effectLst/>
                        </a:rPr>
                        <a:t>carribean</a:t>
                      </a:r>
                      <a:r>
                        <a:rPr lang="en-US" sz="1200" u="none" strike="noStrike" dirty="0">
                          <a:effectLst/>
                        </a:rPr>
                        <a:t> (exc. Brazil)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10943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Middle East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409339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Oceania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152911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 of Asia (exc. India and China)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272648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Russia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796745"/>
                  </a:ext>
                </a:extLst>
              </a:tr>
              <a:tr h="30821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US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3811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69" y="1467586"/>
            <a:ext cx="6827520" cy="3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09897" y="1001487"/>
          <a:ext cx="10807337" cy="4781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6511">
                  <a:extLst>
                    <a:ext uri="{9D8B030D-6E8A-4147-A177-3AD203B41FA5}">
                      <a16:colId xmlns:a16="http://schemas.microsoft.com/office/drawing/2014/main" val="4228358828"/>
                    </a:ext>
                  </a:extLst>
                </a:gridCol>
                <a:gridCol w="2429010">
                  <a:extLst>
                    <a:ext uri="{9D8B030D-6E8A-4147-A177-3AD203B41FA5}">
                      <a16:colId xmlns:a16="http://schemas.microsoft.com/office/drawing/2014/main" val="1140646061"/>
                    </a:ext>
                  </a:extLst>
                </a:gridCol>
                <a:gridCol w="2481816">
                  <a:extLst>
                    <a:ext uri="{9D8B030D-6E8A-4147-A177-3AD203B41FA5}">
                      <a16:colId xmlns:a16="http://schemas.microsoft.com/office/drawing/2014/main" val="2004755588"/>
                    </a:ext>
                  </a:extLst>
                </a:gridCol>
              </a:tblGrid>
              <a:tr h="320595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Total Available </a:t>
                      </a:r>
                      <a:r>
                        <a:rPr lang="en-AU" sz="2000" u="none" strike="noStrike" dirty="0" smtClean="0">
                          <a:effectLst/>
                        </a:rPr>
                        <a:t>Resources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45461"/>
                  </a:ext>
                </a:extLst>
              </a:tr>
              <a:tr h="270596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REGION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Water (kmÂ³ per year)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Land (million hectares)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9906722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Africa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1572.40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1485.82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379310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Brazil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2264.25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834.82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272712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Canada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1303.68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814.80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359380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China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1124.98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555.50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148320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Europe (exc. Russia)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2630.40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765.64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553666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Greenland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241.20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178.48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1013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India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578.46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223.43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2560520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Latin America and the carribean (exc. Brazil)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3119.35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1046.68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10943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Middle East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193.60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246.69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409339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Oceania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360.80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541.59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152911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Rest of Asia (exc. India and China)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531.36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1836.81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272648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Russia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2511.20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778.60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796745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US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1127.12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576.00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38116"/>
                  </a:ext>
                </a:extLst>
              </a:tr>
              <a:tr h="299285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WORLD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17558.8</a:t>
                      </a:r>
                      <a:endParaRPr lang="en-A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effectLst/>
                        </a:rPr>
                        <a:t>9884.860981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14496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0989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>
                <a:solidFill>
                  <a:schemeClr val="bg1"/>
                </a:solidFill>
              </a:rPr>
              <a:t>Total Available Resources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19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Water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9" y="1336119"/>
            <a:ext cx="4071938" cy="2131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6227" y="3535245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Municipal Water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934789"/>
            <a:ext cx="3810000" cy="2619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947" y="635013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Industrial Water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025" y="36365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Agricultural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78" y="3904577"/>
            <a:ext cx="3675017" cy="24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Land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5" y="1245325"/>
            <a:ext cx="5086855" cy="1864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831"/>
          <a:stretch/>
        </p:blipFill>
        <p:spPr>
          <a:xfrm>
            <a:off x="1561693" y="3919578"/>
            <a:ext cx="3715702" cy="2455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5623" y="32517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Crop Land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693" y="6375042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Grazing Land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297" y="1408087"/>
            <a:ext cx="4437017" cy="2961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9445" y="464079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Urban Land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170" y="4429892"/>
            <a:ext cx="8019394" cy="132556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Percentage of Total Water/Land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7235" y="17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>
                <a:solidFill>
                  <a:schemeClr val="bg1"/>
                </a:solidFill>
              </a:rPr>
              <a:t>Water/Land per Category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5633" y="1342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bg1"/>
                </a:solidFill>
              </a:rPr>
              <a:t>Total Water/Land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5178355" y="2863273"/>
            <a:ext cx="1253359" cy="1371600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91065" y="1342691"/>
          <a:ext cx="9987927" cy="507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373">
                  <a:extLst>
                    <a:ext uri="{9D8B030D-6E8A-4147-A177-3AD203B41FA5}">
                      <a16:colId xmlns:a16="http://schemas.microsoft.com/office/drawing/2014/main" val="2708685575"/>
                    </a:ext>
                  </a:extLst>
                </a:gridCol>
                <a:gridCol w="1157608">
                  <a:extLst>
                    <a:ext uri="{9D8B030D-6E8A-4147-A177-3AD203B41FA5}">
                      <a16:colId xmlns:a16="http://schemas.microsoft.com/office/drawing/2014/main" val="1194536787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3380171680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1783379814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4286242120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1881455110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1156369380"/>
                    </a:ext>
                  </a:extLst>
                </a:gridCol>
                <a:gridCol w="1248491">
                  <a:extLst>
                    <a:ext uri="{9D8B030D-6E8A-4147-A177-3AD203B41FA5}">
                      <a16:colId xmlns:a16="http://schemas.microsoft.com/office/drawing/2014/main" val="1282446910"/>
                    </a:ext>
                  </a:extLst>
                </a:gridCol>
              </a:tblGrid>
              <a:tr h="172701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AU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AU" sz="1000" b="1" u="none" strike="noStrike" dirty="0" smtClean="0">
                          <a:effectLst/>
                        </a:rPr>
                        <a:t>REGIONS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 err="1">
                          <a:effectLst/>
                        </a:rPr>
                        <a:t>Useage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63434"/>
                  </a:ext>
                </a:extLst>
              </a:tr>
              <a:tr h="172701">
                <a:tc vMerge="1">
                  <a:txBody>
                    <a:bodyPr/>
                    <a:lstStyle/>
                    <a:p>
                      <a:pPr algn="l" fontAlgn="b"/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effectLst/>
                        </a:rPr>
                        <a:t>Water (kmÂ³ per year)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>
                          <a:effectLst/>
                        </a:rPr>
                        <a:t>Land (million hectares)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6383"/>
                  </a:ext>
                </a:extLst>
              </a:tr>
              <a:tr h="172701">
                <a:tc vMerge="1">
                  <a:txBody>
                    <a:bodyPr/>
                    <a:lstStyle/>
                    <a:p>
                      <a:pPr algn="l" fontAlgn="b"/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effectLst/>
                        </a:rPr>
                        <a:t>Agricultural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>
                          <a:effectLst/>
                        </a:rPr>
                        <a:t>Industrial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Municipal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Agricultural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Urban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ctr"/>
                </a:tc>
                <a:extLst>
                  <a:ext uri="{0D108BD9-81ED-4DB2-BD59-A6C34878D82A}">
                    <a16:rowId xmlns:a16="http://schemas.microsoft.com/office/drawing/2014/main" val="1162792161"/>
                  </a:ext>
                </a:extLst>
              </a:tr>
              <a:tr h="172701">
                <a:tc v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effectLst/>
                        </a:rPr>
                        <a:t>Grazing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>
                          <a:effectLst/>
                        </a:rPr>
                        <a:t>Crops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effectLst/>
                        </a:rPr>
                        <a:t>Grazing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1" u="none" strike="noStrike" dirty="0">
                          <a:effectLst/>
                        </a:rPr>
                        <a:t>Crops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380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Africa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429.0577759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859.4040137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83.79477817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200.1434322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1132.411656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348.4812327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4.92338575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153835634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Brazil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452.720676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906.8008736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385.1473076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519.5855187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585.3539869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237.7573286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11.71229094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796738065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Canada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53.13559846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106.4307633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1112.831733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31.2815925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179.7463993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624.7384687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10.31261511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21882563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China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242.8519691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486.4332233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252.7507092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142.9414123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439.4513492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107.3341273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8.715927279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252088118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Europe (exc. Russia)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277.9795069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556.7937871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1239.648267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555.9784387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249.5421988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479.5113332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36.58840368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004969493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Greenland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798272807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India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166.121323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332.7415088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15.18744295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64.41262567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12.61646515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207.0056753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3.809798573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555708118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Latin America and the </a:t>
                      </a:r>
                      <a:r>
                        <a:rPr lang="en-US" sz="900" u="none" strike="noStrike" dirty="0" err="1">
                          <a:effectLst/>
                        </a:rPr>
                        <a:t>C</a:t>
                      </a:r>
                      <a:r>
                        <a:rPr lang="en-US" sz="900" u="none" strike="noStrike" dirty="0" err="1" smtClean="0">
                          <a:effectLst/>
                        </a:rPr>
                        <a:t>arribean</a:t>
                      </a:r>
                      <a:r>
                        <a:rPr 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sz="900" u="none" strike="noStrike" dirty="0">
                          <a:effectLst/>
                        </a:rPr>
                        <a:t>(exc. Brazil)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786.1940125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1574.748968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326.7333418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431.6693018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796.9219808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238.0068235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11.75377979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075194612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Middle East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56.37349815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112.9162861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13.12176272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11.18845304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206.9557886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36.17831276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3.559230139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48341622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Oceania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74.15042995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148.5235339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66.39697656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71.72905963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474.0979786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66.07348735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1.423152851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854487810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Rest of Asia (exc. India and China)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151.8193579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304.0946297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46.08384194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29.3619561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1108.858133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708.9457619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19.00348411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191569375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Russia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180.954602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362.4526111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1630.221639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337.5711475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340.4397465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429.2018025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8.957113266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073161492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US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137.3181557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275.0486783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584.9909855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129.7624932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342.0347359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217.6499204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16.31124516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567726757"/>
                  </a:ext>
                </a:extLst>
              </a:tr>
              <a:tr h="32381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 dirty="0">
                          <a:effectLst/>
                        </a:rPr>
                        <a:t>WORLD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3008.676906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6026.388877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5756.908786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2525.625431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5868.430419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3700.884274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 dirty="0">
                          <a:effectLst/>
                        </a:rPr>
                        <a:t>137.0704266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17284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2930" y="389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>
                <a:solidFill>
                  <a:schemeClr val="bg1"/>
                </a:solidFill>
              </a:rPr>
              <a:t>Population Influenced by Municipal Water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24649"/>
            <a:ext cx="6876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>
                <a:solidFill>
                  <a:schemeClr val="bg1"/>
                </a:solidFill>
              </a:rPr>
              <a:t>Total Municipal Water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1366" y="4312643"/>
            <a:ext cx="8019394" cy="132556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Water Consumption Rates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811516" y="2850212"/>
            <a:ext cx="1253359" cy="1371600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13711"/>
              </p:ext>
            </p:extLst>
          </p:nvPr>
        </p:nvGraphicFramePr>
        <p:xfrm>
          <a:off x="6997959" y="1524649"/>
          <a:ext cx="4696139" cy="476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736">
                  <a:extLst>
                    <a:ext uri="{9D8B030D-6E8A-4147-A177-3AD203B41FA5}">
                      <a16:colId xmlns:a16="http://schemas.microsoft.com/office/drawing/2014/main" val="350275869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13054931"/>
                    </a:ext>
                  </a:extLst>
                </a:gridCol>
                <a:gridCol w="1265746">
                  <a:extLst>
                    <a:ext uri="{9D8B030D-6E8A-4147-A177-3AD203B41FA5}">
                      <a16:colId xmlns:a16="http://schemas.microsoft.com/office/drawing/2014/main" val="151997308"/>
                    </a:ext>
                  </a:extLst>
                </a:gridCol>
              </a:tblGrid>
              <a:tr h="17725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 smtClean="0">
                          <a:effectLst/>
                        </a:rPr>
                        <a:t>REGIONS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 Water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40449"/>
                  </a:ext>
                </a:extLst>
              </a:tr>
              <a:tr h="384023">
                <a:tc vMerge="1">
                  <a:txBody>
                    <a:bodyPr/>
                    <a:lstStyle/>
                    <a:p>
                      <a:pPr algn="l" fontAlgn="b"/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 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046873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Africa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43405473.52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8687320447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182085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Brazil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12196969.7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6337368827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9354275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Canada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39806659.51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1245215701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218797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China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18357615.89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2624063543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6854558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Europe (exc. Russia)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9080661.037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5048651746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683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Greenland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9330750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India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18571428.57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1196234477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330142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Latin America and the </a:t>
                      </a:r>
                      <a:r>
                        <a:rPr lang="en-US" sz="1000" u="none" strike="noStrike" dirty="0" err="1">
                          <a:effectLst/>
                        </a:rPr>
                        <a:t>carribean</a:t>
                      </a:r>
                      <a:r>
                        <a:rPr lang="en-US" sz="1000" u="none" strike="noStrike" dirty="0">
                          <a:effectLst/>
                        </a:rPr>
                        <a:t> (exc. Brazil)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12588894.6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5434239342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0750963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Middle East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28439363.95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318192488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2060306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Oceania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8702474.892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624220340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5298421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Rest of Asia (exc. India and China)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32075152.68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941789225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616014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Russia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17621951.22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5948662295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8737081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US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5938294.011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770567836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300634"/>
                  </a:ext>
                </a:extLst>
              </a:tr>
              <a:tr h="29918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WORLD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246784939.6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3.9177E+10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544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7826</TotalTime>
  <Words>1305</Words>
  <Application>Microsoft Office PowerPoint</Application>
  <PresentationFormat>Widescreen</PresentationFormat>
  <Paragraphs>847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Tahoma</vt:lpstr>
      <vt:lpstr>Office Theme</vt:lpstr>
      <vt:lpstr>BRISBANE BOYS’ COLLEGE</vt:lpstr>
      <vt:lpstr>Maximum Population</vt:lpstr>
      <vt:lpstr>PowerPoint Presentation</vt:lpstr>
      <vt:lpstr>PowerPoint Presentation</vt:lpstr>
      <vt:lpstr>PowerPoint Presentation</vt:lpstr>
      <vt:lpstr>Water</vt:lpstr>
      <vt:lpstr>Land</vt:lpstr>
      <vt:lpstr>Percentage of Total Water/Land</vt:lpstr>
      <vt:lpstr>Water Consumption Rates</vt:lpstr>
      <vt:lpstr>PowerPoint Presentation</vt:lpstr>
      <vt:lpstr>Food Production - Water</vt:lpstr>
      <vt:lpstr>Food Production per area of land</vt:lpstr>
      <vt:lpstr>Imports and Exports</vt:lpstr>
      <vt:lpstr>PowerPoint Presentation</vt:lpstr>
      <vt:lpstr>Consumption Rate (tonnes per person)</vt:lpstr>
      <vt:lpstr>Population based on FOOD</vt:lpstr>
      <vt:lpstr>SHELTER</vt:lpstr>
      <vt:lpstr>SHELTER</vt:lpstr>
      <vt:lpstr>PowerPoint Presentation</vt:lpstr>
      <vt:lpstr>Population due to shelter</vt:lpstr>
      <vt:lpstr>Final Population</vt:lpstr>
      <vt:lpstr>INDIA</vt:lpstr>
      <vt:lpstr>PowerPoint Presentation</vt:lpstr>
      <vt:lpstr>PowerPoint Presentation</vt:lpstr>
      <vt:lpstr>BRISBANE BOYS’ COLLEGE</vt:lpstr>
    </vt:vector>
  </TitlesOfParts>
  <Company>Brisbane Boys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BRISBANE BOYS’ COLLEGE</dc:title>
  <dc:creator>Ethan Waugh</dc:creator>
  <cp:lastModifiedBy>Ethan Waugh</cp:lastModifiedBy>
  <cp:revision>29</cp:revision>
  <dcterms:created xsi:type="dcterms:W3CDTF">2019-07-17T02:13:09Z</dcterms:created>
  <dcterms:modified xsi:type="dcterms:W3CDTF">2019-07-23T04:11:44Z</dcterms:modified>
</cp:coreProperties>
</file>