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22983-62BB-4C94-B264-3FBAA164073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EE4FCB-A3BA-45CC-B4C9-102121C3D43E}">
      <dgm:prSet/>
      <dgm:spPr/>
      <dgm:t>
        <a:bodyPr/>
        <a:lstStyle/>
        <a:p>
          <a:r>
            <a:rPr lang="en-CA"/>
            <a:t>You don’t have to stay in the same group next time. The breakouts will be randomized like this each time.</a:t>
          </a:r>
          <a:endParaRPr lang="en-US"/>
        </a:p>
      </dgm:t>
    </dgm:pt>
    <dgm:pt modelId="{94197EB3-17CC-41CF-AEBC-3A018E8AF86F}" type="parTrans" cxnId="{20FCD290-87D8-45EE-9BFE-FA8B67F7DD93}">
      <dgm:prSet/>
      <dgm:spPr/>
      <dgm:t>
        <a:bodyPr/>
        <a:lstStyle/>
        <a:p>
          <a:endParaRPr lang="en-US"/>
        </a:p>
      </dgm:t>
    </dgm:pt>
    <dgm:pt modelId="{D45B9837-C86B-4B1D-B23E-2DE7FEF879A5}" type="sibTrans" cxnId="{20FCD290-87D8-45EE-9BFE-FA8B67F7DD93}">
      <dgm:prSet/>
      <dgm:spPr/>
      <dgm:t>
        <a:bodyPr/>
        <a:lstStyle/>
        <a:p>
          <a:endParaRPr lang="en-US"/>
        </a:p>
      </dgm:t>
    </dgm:pt>
    <dgm:pt modelId="{3B837564-3412-4562-BDD4-308F37FD0D5E}">
      <dgm:prSet/>
      <dgm:spPr/>
      <dgm:t>
        <a:bodyPr/>
        <a:lstStyle/>
        <a:p>
          <a:r>
            <a:rPr lang="en-CA"/>
            <a:t>If your group works well together, you can form a group next time by setting up your own Zoom (or other call tool).</a:t>
          </a:r>
          <a:endParaRPr lang="en-US"/>
        </a:p>
      </dgm:t>
    </dgm:pt>
    <dgm:pt modelId="{F0CECF41-C8DC-41C3-90D7-4434C21CA398}" type="parTrans" cxnId="{0AE9201E-8B71-43DB-B8E2-252764C5A4BF}">
      <dgm:prSet/>
      <dgm:spPr/>
      <dgm:t>
        <a:bodyPr/>
        <a:lstStyle/>
        <a:p>
          <a:endParaRPr lang="en-US"/>
        </a:p>
      </dgm:t>
    </dgm:pt>
    <dgm:pt modelId="{3F8A999B-555C-40C7-9A5B-9716BF1798A5}" type="sibTrans" cxnId="{0AE9201E-8B71-43DB-B8E2-252764C5A4BF}">
      <dgm:prSet/>
      <dgm:spPr/>
      <dgm:t>
        <a:bodyPr/>
        <a:lstStyle/>
        <a:p>
          <a:endParaRPr lang="en-US"/>
        </a:p>
      </dgm:t>
    </dgm:pt>
    <dgm:pt modelId="{BFB43057-0FA7-A243-8D5C-390ADF7219EB}" type="pres">
      <dgm:prSet presAssocID="{1AB22983-62BB-4C94-B264-3FBAA164073F}" presName="linear" presStyleCnt="0">
        <dgm:presLayoutVars>
          <dgm:animLvl val="lvl"/>
          <dgm:resizeHandles val="exact"/>
        </dgm:presLayoutVars>
      </dgm:prSet>
      <dgm:spPr/>
    </dgm:pt>
    <dgm:pt modelId="{EB1B4770-0E3E-5A43-B911-420FB23256DE}" type="pres">
      <dgm:prSet presAssocID="{67EE4FCB-A3BA-45CC-B4C9-102121C3D4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A38361-9EF8-BB43-A5E1-40E28FC0FAA3}" type="pres">
      <dgm:prSet presAssocID="{D45B9837-C86B-4B1D-B23E-2DE7FEF879A5}" presName="spacer" presStyleCnt="0"/>
      <dgm:spPr/>
    </dgm:pt>
    <dgm:pt modelId="{A12CDE66-4B75-4D43-B3CF-63A2AA322ABE}" type="pres">
      <dgm:prSet presAssocID="{3B837564-3412-4562-BDD4-308F37FD0D5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AE9201E-8B71-43DB-B8E2-252764C5A4BF}" srcId="{1AB22983-62BB-4C94-B264-3FBAA164073F}" destId="{3B837564-3412-4562-BDD4-308F37FD0D5E}" srcOrd="1" destOrd="0" parTransId="{F0CECF41-C8DC-41C3-90D7-4434C21CA398}" sibTransId="{3F8A999B-555C-40C7-9A5B-9716BF1798A5}"/>
    <dgm:cxn modelId="{20FCD290-87D8-45EE-9BFE-FA8B67F7DD93}" srcId="{1AB22983-62BB-4C94-B264-3FBAA164073F}" destId="{67EE4FCB-A3BA-45CC-B4C9-102121C3D43E}" srcOrd="0" destOrd="0" parTransId="{94197EB3-17CC-41CF-AEBC-3A018E8AF86F}" sibTransId="{D45B9837-C86B-4B1D-B23E-2DE7FEF879A5}"/>
    <dgm:cxn modelId="{1889DC95-654D-2145-8FFE-C04B6147B8D8}" type="presOf" srcId="{67EE4FCB-A3BA-45CC-B4C9-102121C3D43E}" destId="{EB1B4770-0E3E-5A43-B911-420FB23256DE}" srcOrd="0" destOrd="0" presId="urn:microsoft.com/office/officeart/2005/8/layout/vList2"/>
    <dgm:cxn modelId="{670E98A1-4C9A-4A40-B7A4-C0B6DD8790EE}" type="presOf" srcId="{3B837564-3412-4562-BDD4-308F37FD0D5E}" destId="{A12CDE66-4B75-4D43-B3CF-63A2AA322ABE}" srcOrd="0" destOrd="0" presId="urn:microsoft.com/office/officeart/2005/8/layout/vList2"/>
    <dgm:cxn modelId="{6C48BFDB-3A0C-B648-8878-C38F9EE939F3}" type="presOf" srcId="{1AB22983-62BB-4C94-B264-3FBAA164073F}" destId="{BFB43057-0FA7-A243-8D5C-390ADF7219EB}" srcOrd="0" destOrd="0" presId="urn:microsoft.com/office/officeart/2005/8/layout/vList2"/>
    <dgm:cxn modelId="{76D72729-F977-564F-931E-4A546948CDB5}" type="presParOf" srcId="{BFB43057-0FA7-A243-8D5C-390ADF7219EB}" destId="{EB1B4770-0E3E-5A43-B911-420FB23256DE}" srcOrd="0" destOrd="0" presId="urn:microsoft.com/office/officeart/2005/8/layout/vList2"/>
    <dgm:cxn modelId="{C6C664CF-DA05-3144-BCB2-7C2478DABB32}" type="presParOf" srcId="{BFB43057-0FA7-A243-8D5C-390ADF7219EB}" destId="{46A38361-9EF8-BB43-A5E1-40E28FC0FAA3}" srcOrd="1" destOrd="0" presId="urn:microsoft.com/office/officeart/2005/8/layout/vList2"/>
    <dgm:cxn modelId="{FCB8CCB6-43CA-4A4F-BFEA-140A6324C91E}" type="presParOf" srcId="{BFB43057-0FA7-A243-8D5C-390ADF7219EB}" destId="{A12CDE66-4B75-4D43-B3CF-63A2AA322AB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B4770-0E3E-5A43-B911-420FB23256DE}">
      <dsp:nvSpPr>
        <dsp:cNvPr id="0" name=""/>
        <dsp:cNvSpPr/>
      </dsp:nvSpPr>
      <dsp:spPr>
        <a:xfrm>
          <a:off x="0" y="131184"/>
          <a:ext cx="6263640" cy="25693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You don’t have to stay in the same group next time. The breakouts will be randomized like this each time.</a:t>
          </a:r>
          <a:endParaRPr lang="en-US" sz="3600" kern="1200"/>
        </a:p>
      </dsp:txBody>
      <dsp:txXfrm>
        <a:off x="125424" y="256608"/>
        <a:ext cx="6012792" cy="2318471"/>
      </dsp:txXfrm>
    </dsp:sp>
    <dsp:sp modelId="{A12CDE66-4B75-4D43-B3CF-63A2AA322ABE}">
      <dsp:nvSpPr>
        <dsp:cNvPr id="0" name=""/>
        <dsp:cNvSpPr/>
      </dsp:nvSpPr>
      <dsp:spPr>
        <a:xfrm>
          <a:off x="0" y="2804183"/>
          <a:ext cx="6263640" cy="25693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If your group works well together, you can form a group next time by setting up your own Zoom (or other call tool).</a:t>
          </a:r>
          <a:endParaRPr lang="en-US" sz="3600" kern="1200"/>
        </a:p>
      </dsp:txBody>
      <dsp:txXfrm>
        <a:off x="125424" y="2929607"/>
        <a:ext cx="6012792" cy="2318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953A-83F8-D54E-BF1A-F54493D42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DB989-96A0-F24E-BE6D-B22F38E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4E248-8AA8-D54C-B47D-112A0D21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5F4F-61CC-5640-9E51-66DA7486F789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00B1C-4DC6-2A46-81D8-CB732F92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D57A3-9117-3B4C-A90A-C3AAF546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EBF-860F-D841-8AF6-9C1E141F68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30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0206-3EC4-394E-9730-2CF53BBB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11500-2C71-4C44-91E0-4AFF344FC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2E05E-7D25-F14A-9822-29CFE397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5F4F-61CC-5640-9E51-66DA7486F789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67AB5-CC36-124C-8E5D-002080CA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A2948-65F0-9944-8647-8284D90E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EBF-860F-D841-8AF6-9C1E141F68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3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3C66C-C6AD-E64B-9988-EB7AD4A56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29110-BC2D-9240-A8B8-253CFAEF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DBBE-3F2E-2B48-889A-198D6B80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5F4F-61CC-5640-9E51-66DA7486F789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FC92-57B9-DF49-9509-A998CEB9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A9430-CA26-3145-8507-52109CC8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EBF-860F-D841-8AF6-9C1E141F68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03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5E6D-A3C5-C14A-B40D-4A6B993C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A651-22EB-F944-A704-A2A539ED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A7AB-703A-4E44-87ED-79242EA8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5F4F-61CC-5640-9E51-66DA7486F789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A4AB-D4B9-EA44-B623-306F4A58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7E4BF-3596-814E-8467-21FF76B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EBF-860F-D841-8AF6-9C1E141F68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69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C3E9-B2CE-5A4F-BD71-C1BAC197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AABF-9454-3243-BB74-F835CA1A1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99D8-5597-DD44-B9A3-52EE1F16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5F4F-61CC-5640-9E51-66DA7486F789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15AD6-1BA4-584F-AB43-696ACC10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5B86E-0433-4546-B788-38ACFFE7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EBF-860F-D841-8AF6-9C1E141F68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7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3E36-4026-6346-A599-C4085DD8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4E50-237B-F840-A956-9AE8A1F11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C8E85-5496-0446-A2C3-7F7AEC802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32D3E-F64F-A24F-AE4F-241941D6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5F4F-61CC-5640-9E51-66DA7486F789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5CD1F-8B7D-3546-8D5D-23D23D87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E4AC7-097B-1C48-8580-E5232A11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EBF-860F-D841-8AF6-9C1E141F68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38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7E01-BA08-0A42-86F9-71055790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C48E6-22B8-4F46-88B6-7311A862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59082-AC62-744A-A6A7-6D60D136D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12BBC-F6DA-B047-9DB6-FF068CC29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C5BEE-DB5F-0748-91F8-B49ABAD82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A6A39-8D51-3847-975E-A5E52323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5F4F-61CC-5640-9E51-66DA7486F789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8650A-6B0C-1549-863D-2C31F0DE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B566A-DF1B-454A-B426-223A3D5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EBF-860F-D841-8AF6-9C1E141F68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62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D793-556A-2847-A802-AA3F7E1B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913D4-11B3-FB4F-A1B9-A630E480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5F4F-61CC-5640-9E51-66DA7486F789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D2CC1-D0E1-C245-AD63-FD7F86E4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FD80C-6D69-4146-9689-58F255F7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EBF-860F-D841-8AF6-9C1E141F68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7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BDE53-123B-9248-9AA8-0A7455D1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5F4F-61CC-5640-9E51-66DA7486F789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3F9FD-7762-DE4E-8EB0-DE19EE58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A054B-23F3-0643-A07D-EE5DADB9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EBF-860F-D841-8AF6-9C1E141F68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74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4B9F-AE5E-2045-A7DA-31150614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5813-52C0-7C40-986F-D270DF41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AB049-81B4-B843-B1C1-3B57D45C8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6918F-C2F4-534C-BD3E-55549648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5F4F-61CC-5640-9E51-66DA7486F789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139F5-B0CA-B343-AF39-1F37C6F8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056F8-60B6-D648-A032-E15995F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EBF-860F-D841-8AF6-9C1E141F68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49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09D2-2DE0-424E-A155-E2ECE45C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F23CA-3AC7-1C47-AFD3-28D265484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3CB43-03BB-FA4A-B3D6-3AAE4817F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C0A6D-C96E-7D49-AF2A-535E979B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5F4F-61CC-5640-9E51-66DA7486F789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D042A-758C-7445-AD0C-6FB97E9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9B866-2D10-A240-AF7D-D194E1C1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20EBF-860F-D841-8AF6-9C1E141F68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22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98CFD-E73C-214C-BD65-0E70B3CA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BBE93-7EB9-8542-938A-98C61A28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DD1E-F801-6E48-9A04-115A316B6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5F4F-61CC-5640-9E51-66DA7486F789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E722-8225-B34A-8145-F85CB1CAA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82F77-52AB-344F-92A9-44AF6F0CC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20EBF-860F-D841-8AF6-9C1E141F68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53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7B155-EE6F-E94C-95E7-47B9C55CE203}"/>
              </a:ext>
            </a:extLst>
          </p:cNvPr>
          <p:cNvSpPr txBox="1"/>
          <p:nvPr/>
        </p:nvSpPr>
        <p:spPr>
          <a:xfrm>
            <a:off x="435429" y="566678"/>
            <a:ext cx="1119142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Lato" panose="020F0502020204030203" pitchFamily="34" charset="77"/>
              </a:rPr>
              <a:t>Already have a group? Then…</a:t>
            </a:r>
          </a:p>
          <a:p>
            <a:pPr algn="ctr"/>
            <a:r>
              <a:rPr lang="en-CA" sz="8000" dirty="0">
                <a:latin typeface="Cooper Black" panose="0208090404030B020404" pitchFamily="18" charset="77"/>
              </a:rPr>
              <a:t>GO AWAY! </a:t>
            </a:r>
          </a:p>
          <a:p>
            <a:pPr algn="r"/>
            <a:r>
              <a:rPr lang="en-CA" sz="3600" dirty="0">
                <a:latin typeface="Lato" panose="020F0502020204030203" pitchFamily="34" charset="77"/>
              </a:rPr>
              <a:t>(but said with love and kindness)</a:t>
            </a:r>
          </a:p>
          <a:p>
            <a:endParaRPr lang="en-CA" sz="3600" dirty="0">
              <a:latin typeface="Lato" panose="020F0502020204030203" pitchFamily="34" charset="77"/>
            </a:endParaRPr>
          </a:p>
          <a:p>
            <a:r>
              <a:rPr lang="en-CA" sz="3200" dirty="0">
                <a:latin typeface="Lato" panose="020F0502020204030203" pitchFamily="34" charset="77"/>
              </a:rPr>
              <a:t>Make your </a:t>
            </a:r>
            <a:r>
              <a:rPr lang="en-CA" sz="3200" b="1" dirty="0">
                <a:latin typeface="Lato" panose="020F0502020204030203" pitchFamily="34" charset="77"/>
              </a:rPr>
              <a:t>own Zoom link </a:t>
            </a:r>
            <a:r>
              <a:rPr lang="en-CA" sz="3200" dirty="0">
                <a:latin typeface="Lato" panose="020F0502020204030203" pitchFamily="34" charset="77"/>
              </a:rPr>
              <a:t>(or whatever tool you prefer). </a:t>
            </a:r>
          </a:p>
          <a:p>
            <a:r>
              <a:rPr lang="en-CA" sz="3200" dirty="0">
                <a:latin typeface="Lato" panose="020F0502020204030203" pitchFamily="34" charset="77"/>
              </a:rPr>
              <a:t>Run into tech issues? You can send a team member back to this link </a:t>
            </a:r>
            <a:r>
              <a:rPr lang="en-CA" sz="3200">
                <a:latin typeface="Lato" panose="020F0502020204030203" pitchFamily="34" charset="77"/>
              </a:rPr>
              <a:t>after 16-past </a:t>
            </a:r>
            <a:r>
              <a:rPr lang="en-CA" sz="3200" dirty="0">
                <a:latin typeface="Lato" panose="020F0502020204030203" pitchFamily="34" charset="77"/>
              </a:rPr>
              <a:t>if you have any questions for me.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2A1AD89-A3DF-B645-9B5A-BB298849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093" y="5265751"/>
            <a:ext cx="7404100" cy="1181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271D67-433E-1148-8C23-824C74A76B8A}"/>
              </a:ext>
            </a:extLst>
          </p:cNvPr>
          <p:cNvSpPr txBox="1"/>
          <p:nvPr/>
        </p:nvSpPr>
        <p:spPr>
          <a:xfrm>
            <a:off x="1894115" y="5533135"/>
            <a:ext cx="244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Lato" panose="020F0502020204030203" pitchFamily="34" charset="77"/>
              </a:rPr>
              <a:t>Make sure you’ve read this announcement!</a:t>
            </a:r>
          </a:p>
        </p:txBody>
      </p:sp>
    </p:spTree>
    <p:extLst>
      <p:ext uri="{BB962C8B-B14F-4D97-AF65-F5344CB8AC3E}">
        <p14:creationId xmlns:p14="http://schemas.microsoft.com/office/powerpoint/2010/main" val="268700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FE15-BFBC-7E48-825B-03701726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sz="5100" dirty="0">
                <a:solidFill>
                  <a:srgbClr val="7030A0"/>
                </a:solidFill>
                <a:latin typeface="Lato" panose="020F0502020204030203" pitchFamily="34" charset="77"/>
              </a:rPr>
              <a:t>If you are here…you will be randomized into a group!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3BA83-4987-48CB-A712-57B9DF094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2668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6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123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Lato</vt:lpstr>
      <vt:lpstr>Office Theme</vt:lpstr>
      <vt:lpstr>PowerPoint Presentation</vt:lpstr>
      <vt:lpstr>If you are here…you will be randomized into a group!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Liza Bolton</dc:creator>
  <cp:lastModifiedBy>Liza Bolton</cp:lastModifiedBy>
  <cp:revision>3</cp:revision>
  <dcterms:created xsi:type="dcterms:W3CDTF">2022-01-13T21:38:23Z</dcterms:created>
  <dcterms:modified xsi:type="dcterms:W3CDTF">2022-01-14T00:30:27Z</dcterms:modified>
</cp:coreProperties>
</file>