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e Jiang" initials="YJ" lastIdx="1" clrIdx="0">
    <p:extLst>
      <p:ext uri="{19B8F6BF-5375-455C-9EA6-DF929625EA0E}">
        <p15:presenceInfo xmlns:p15="http://schemas.microsoft.com/office/powerpoint/2012/main" userId="Yue 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9D7B-DCF8-4300-A032-489A60FAD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C3203-CD63-42E4-B6B6-A1B142B61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4577-D654-48F7-9ED4-45B13E7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F41A-7968-423F-BABA-9F2E0119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2DB9-041B-40A5-83F8-EED8F2CC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4730-4F7D-435F-98BE-F11C316C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F6D52-B54F-4CAF-A571-110C83B0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5D48-EFE1-4775-BCDD-3F032F25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E613-23A8-4631-B8E7-513D972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DCA5-3004-4228-ADB6-18811C6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07A16-9FD5-4AD5-BCAF-CF7D9671F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F21F3-D486-4982-8EA1-8054D917B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E6F6-825E-43E6-8472-CACE008E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3456-FD4B-44ED-A09C-793C2C00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295C-7802-4D4E-89F1-AF9DE530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8C81-C0D3-4346-8C7C-68E6F2DB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CE76-27FD-4DD6-B473-EAFC2090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C550-B8BD-4A01-AC45-5326DC7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B5AC-F1BB-46CA-83DF-77768784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EBC3-89EE-49A1-AFE6-9048B4EB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490-D7B2-4FF9-9EA9-2ABF176B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9F0-9289-4FF8-8695-CB9AFA6A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580D-7BA9-4053-9D93-37FFA1F4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528A-A2BD-4048-B809-9F8484B7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2341-9281-4C5C-8664-759719D2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3391-22AF-4D05-A714-9E0E4EE6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E348-84A2-4FB9-BA46-08C0C6F83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5B3B-2C4E-4D43-A48D-4D376C8D1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506E-04C6-49F5-ACFE-848F0CAB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D58AC-293F-4F3D-909C-C49CE83C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F936-7C1D-4AD6-8C9F-07859A97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0204-07D5-486A-BFDC-49AEA0DB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23A07-5FE4-4730-8F23-CED9F271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AE523-E521-48E1-8D41-D9D86F19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D569A-20D9-4F5E-9DC7-E4ECD450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1D302-B853-4CD8-8A8E-AF8F4643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191FB-31A6-4ED3-9071-96BFAAA7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CBF49-F496-4A6D-9412-34C4214B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C8B1-847B-47FB-9670-B03CA82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67FC-05F4-4342-9A14-9AC1BF07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FB6BB-A46B-4C25-AB11-62D0EBA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697B1-1A51-4E0F-BEC3-A0885C0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B5331-C5F5-41B5-9DA0-D2E8313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88DDE-EAC1-4AAE-8E92-3337366B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7025-7EF3-438A-8853-F554DBF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5A63-5983-49B3-A854-6852365C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5DBB-73DF-4104-8FC1-90871274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776D-875A-41AF-AA28-327B6638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872FC-A6DC-4FBC-B2A2-9934FBD9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1E86-5C0D-483F-8DE2-A2C00039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1D9C7-314B-48C6-93EA-866B72D7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18D4-D22D-4259-B10D-7A9EA887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E2E1-FE80-4993-906A-CBEF7F9E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94EC5-3FA3-4F7B-89A5-37485D4A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22CF0-D062-4873-945D-3E645402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5F53-84FE-4321-9482-7BA19B11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1056-29D1-476B-BA8E-CDD7393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E3D1E-BB5E-4938-BE3C-79255522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CC0CC-DF6A-403F-8026-2E6D0E4E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CA3A-A1CB-4913-999F-43F6EADD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03B0-8374-42A1-9A9C-40787C5EB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7A38-7F4A-4819-AC8B-3023C7CCE9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C3D6-49AA-454B-A8AE-15DCA5433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F9DB-CD32-4D50-96B2-283DFA5B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5C34-7BA7-4D31-82DC-50E9B15C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FBE5-C477-4AD5-9939-E6A60709D54E}"/>
              </a:ext>
            </a:extLst>
          </p:cNvPr>
          <p:cNvGrpSpPr/>
          <p:nvPr/>
        </p:nvGrpSpPr>
        <p:grpSpPr>
          <a:xfrm>
            <a:off x="1647801" y="1314515"/>
            <a:ext cx="6317193" cy="4394606"/>
            <a:chOff x="1647801" y="1314515"/>
            <a:chExt cx="6317193" cy="43946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8B3EF3-6F44-4DAA-B1B1-EE604C9CC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9" t="27586"/>
            <a:stretch/>
          </p:blipFill>
          <p:spPr>
            <a:xfrm>
              <a:off x="1725404" y="1314515"/>
              <a:ext cx="5059650" cy="187134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67E8A5-2763-4F93-8175-0877014479DA}"/>
                </a:ext>
              </a:extLst>
            </p:cNvPr>
            <p:cNvSpPr/>
            <p:nvPr/>
          </p:nvSpPr>
          <p:spPr>
            <a:xfrm>
              <a:off x="1772928" y="1314516"/>
              <a:ext cx="4862985" cy="1793194"/>
            </a:xfrm>
            <a:prstGeom prst="rect">
              <a:avLst/>
            </a:prstGeom>
            <a:gradFill>
              <a:gsLst>
                <a:gs pos="61000">
                  <a:srgbClr val="FFFFFF">
                    <a:alpha val="90000"/>
                  </a:srgbClr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A1746B-ED43-41C1-88CC-E8133965B5A3}"/>
                </a:ext>
              </a:extLst>
            </p:cNvPr>
            <p:cNvGrpSpPr/>
            <p:nvPr/>
          </p:nvGrpSpPr>
          <p:grpSpPr>
            <a:xfrm>
              <a:off x="3414684" y="1834649"/>
              <a:ext cx="4192056" cy="2268883"/>
              <a:chOff x="743857" y="3429000"/>
              <a:chExt cx="4192056" cy="226888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CA416D4-B12C-4257-A4A5-87D646CD3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43857" y="3429001"/>
                <a:ext cx="4109857" cy="209974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B447B7-BD1D-4C8A-927B-3D2F18DBEA5F}"/>
                  </a:ext>
                </a:extLst>
              </p:cNvPr>
              <p:cNvSpPr/>
              <p:nvPr/>
            </p:nvSpPr>
            <p:spPr>
              <a:xfrm>
                <a:off x="826056" y="3429000"/>
                <a:ext cx="4109857" cy="2268883"/>
              </a:xfrm>
              <a:prstGeom prst="rect">
                <a:avLst/>
              </a:prstGeom>
              <a:gradFill>
                <a:gsLst>
                  <a:gs pos="61000">
                    <a:srgbClr val="FFFFFF">
                      <a:alpha val="9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0EB22A-68ED-4F5A-A4F9-16A9E345B6F0}"/>
                </a:ext>
              </a:extLst>
            </p:cNvPr>
            <p:cNvGrpSpPr/>
            <p:nvPr/>
          </p:nvGrpSpPr>
          <p:grpSpPr>
            <a:xfrm>
              <a:off x="1772930" y="2334050"/>
              <a:ext cx="3700681" cy="2099741"/>
              <a:chOff x="5392496" y="3429000"/>
              <a:chExt cx="3700681" cy="209974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2AB53C-2C86-49A2-9268-15C34A821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b="55835"/>
              <a:stretch/>
            </p:blipFill>
            <p:spPr>
              <a:xfrm>
                <a:off x="5457556" y="3429000"/>
                <a:ext cx="3635621" cy="2099741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171807-3EA2-4204-BA53-1036A99AE065}"/>
                  </a:ext>
                </a:extLst>
              </p:cNvPr>
              <p:cNvSpPr/>
              <p:nvPr/>
            </p:nvSpPr>
            <p:spPr>
              <a:xfrm>
                <a:off x="5392496" y="3429000"/>
                <a:ext cx="3635621" cy="2099741"/>
              </a:xfrm>
              <a:prstGeom prst="rect">
                <a:avLst/>
              </a:prstGeom>
              <a:gradFill>
                <a:gsLst>
                  <a:gs pos="61000">
                    <a:srgbClr val="FFFFFF">
                      <a:alpha val="9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62BC66-105D-4E0A-90DF-4092483CD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t="15873"/>
            <a:stretch/>
          </p:blipFill>
          <p:spPr>
            <a:xfrm>
              <a:off x="3920945" y="2460628"/>
              <a:ext cx="4044049" cy="243802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BBEF2C-6F2A-4985-81D5-783B1E301452}"/>
                </a:ext>
              </a:extLst>
            </p:cNvPr>
            <p:cNvSpPr/>
            <p:nvPr/>
          </p:nvSpPr>
          <p:spPr>
            <a:xfrm>
              <a:off x="3920944" y="2460628"/>
              <a:ext cx="4044049" cy="2516179"/>
            </a:xfrm>
            <a:prstGeom prst="rect">
              <a:avLst/>
            </a:prstGeom>
            <a:gradFill>
              <a:gsLst>
                <a:gs pos="61000">
                  <a:srgbClr val="FFFFFF">
                    <a:alpha val="90000"/>
                  </a:srgbClr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014BAE-04DB-4D4B-8577-93373F4EB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7022" y="3349358"/>
              <a:ext cx="4391080" cy="12424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25F913-4ACB-4AD3-A78A-9BA444C4F776}"/>
                </a:ext>
              </a:extLst>
            </p:cNvPr>
            <p:cNvSpPr/>
            <p:nvPr/>
          </p:nvSpPr>
          <p:spPr>
            <a:xfrm>
              <a:off x="1725404" y="3060801"/>
              <a:ext cx="4391080" cy="1522005"/>
            </a:xfrm>
            <a:prstGeom prst="rect">
              <a:avLst/>
            </a:prstGeom>
            <a:gradFill>
              <a:gsLst>
                <a:gs pos="30000">
                  <a:srgbClr val="FFFFFF">
                    <a:alpha val="90000"/>
                  </a:srgbClr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0991D01-7052-4C55-9E19-4A21EC3E859F}"/>
                </a:ext>
              </a:extLst>
            </p:cNvPr>
            <p:cNvGrpSpPr/>
            <p:nvPr/>
          </p:nvGrpSpPr>
          <p:grpSpPr>
            <a:xfrm>
              <a:off x="3253039" y="4100592"/>
              <a:ext cx="3695270" cy="1608529"/>
              <a:chOff x="6437998" y="4478870"/>
              <a:chExt cx="3695270" cy="1608529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C1FF71F-9ABB-4744-BD71-A874BF9E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7998" y="4478870"/>
                <a:ext cx="3695270" cy="1608529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BAA8C4-D2F3-4245-816D-054D66D61794}"/>
                  </a:ext>
                </a:extLst>
              </p:cNvPr>
              <p:cNvSpPr/>
              <p:nvPr/>
            </p:nvSpPr>
            <p:spPr>
              <a:xfrm>
                <a:off x="6437998" y="4478870"/>
                <a:ext cx="3695270" cy="1608529"/>
              </a:xfrm>
              <a:prstGeom prst="rect">
                <a:avLst/>
              </a:prstGeom>
              <a:gradFill>
                <a:gsLst>
                  <a:gs pos="30000">
                    <a:srgbClr val="FFFFFF">
                      <a:alpha val="9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B7B802-4CE2-4EE5-B5F8-B61C31DCF6D0}"/>
                </a:ext>
              </a:extLst>
            </p:cNvPr>
            <p:cNvSpPr/>
            <p:nvPr/>
          </p:nvSpPr>
          <p:spPr>
            <a:xfrm>
              <a:off x="1647801" y="1314515"/>
              <a:ext cx="6317192" cy="4394606"/>
            </a:xfrm>
            <a:prstGeom prst="rect">
              <a:avLst/>
            </a:prstGeom>
            <a:solidFill>
              <a:srgbClr val="FFCE3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141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7</cp:revision>
  <dcterms:created xsi:type="dcterms:W3CDTF">2021-01-04T02:27:44Z</dcterms:created>
  <dcterms:modified xsi:type="dcterms:W3CDTF">2021-01-04T04:27:50Z</dcterms:modified>
</cp:coreProperties>
</file>