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319" r:id="rId4"/>
    <p:sldId id="345" r:id="rId5"/>
    <p:sldId id="347" r:id="rId6"/>
    <p:sldId id="321" r:id="rId7"/>
    <p:sldId id="348" r:id="rId8"/>
    <p:sldId id="346" r:id="rId9"/>
    <p:sldId id="281" r:id="rId10"/>
    <p:sldId id="349" r:id="rId11"/>
    <p:sldId id="278" r:id="rId12"/>
    <p:sldId id="279" r:id="rId13"/>
    <p:sldId id="280" r:id="rId14"/>
    <p:sldId id="283" r:id="rId15"/>
    <p:sldId id="286" r:id="rId16"/>
    <p:sldId id="285" r:id="rId17"/>
    <p:sldId id="288" r:id="rId18"/>
    <p:sldId id="350" r:id="rId19"/>
    <p:sldId id="258" r:id="rId20"/>
    <p:sldId id="351" r:id="rId21"/>
    <p:sldId id="301" r:id="rId22"/>
    <p:sldId id="298" r:id="rId23"/>
    <p:sldId id="352" r:id="rId24"/>
    <p:sldId id="356" r:id="rId25"/>
    <p:sldId id="353" r:id="rId26"/>
    <p:sldId id="305" r:id="rId27"/>
    <p:sldId id="307" r:id="rId28"/>
    <p:sldId id="354" r:id="rId29"/>
    <p:sldId id="306" r:id="rId30"/>
    <p:sldId id="355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第三章" id="{DE11156B-2C49-4955-B547-09C57B584CD0}">
          <p14:sldIdLst>
            <p14:sldId id="319"/>
            <p14:sldId id="345"/>
            <p14:sldId id="347"/>
            <p14:sldId id="321"/>
            <p14:sldId id="348"/>
            <p14:sldId id="346"/>
            <p14:sldId id="281"/>
            <p14:sldId id="349"/>
            <p14:sldId id="278"/>
            <p14:sldId id="279"/>
            <p14:sldId id="280"/>
            <p14:sldId id="283"/>
            <p14:sldId id="286"/>
            <p14:sldId id="285"/>
            <p14:sldId id="288"/>
            <p14:sldId id="350"/>
            <p14:sldId id="258"/>
            <p14:sldId id="351"/>
            <p14:sldId id="301"/>
            <p14:sldId id="298"/>
            <p14:sldId id="352"/>
            <p14:sldId id="356"/>
            <p14:sldId id="353"/>
            <p14:sldId id="305"/>
            <p14:sldId id="307"/>
            <p14:sldId id="354"/>
            <p14:sldId id="306"/>
            <p14:sldId id="35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12D"/>
    <a:srgbClr val="008982"/>
    <a:srgbClr val="00A4DC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5597" autoAdjust="0"/>
  </p:normalViewPr>
  <p:slideViewPr>
    <p:cSldViewPr snapToGrid="0">
      <p:cViewPr>
        <p:scale>
          <a:sx n="80" d="100"/>
          <a:sy n="80" d="100"/>
        </p:scale>
        <p:origin x="850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DBB9-DF37-4723-BA14-C428E8191507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0BA7-4BD2-4407-A8BB-D134DFE8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68" y="1848008"/>
            <a:ext cx="10516263" cy="1052507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82872"/>
            <a:ext cx="9144000" cy="5948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3"/>
          <p:cNvSpPr txBox="1">
            <a:spLocks/>
          </p:cNvSpPr>
          <p:nvPr userDrawn="1"/>
        </p:nvSpPr>
        <p:spPr>
          <a:xfrm>
            <a:off x="8604748" y="6485640"/>
            <a:ext cx="3368430" cy="247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sz="1300" b="1" kern="120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Segoe UI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BD46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www.hellobi.com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与数据爱好者共同成长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9" y="166121"/>
            <a:ext cx="2555549" cy="6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B4F-F36C-4DA2-AFA9-6F00000B60BB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86E-859F-49EA-B4DE-899CF3AECF5A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4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2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6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5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4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14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6011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  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07" y="884279"/>
            <a:ext cx="11471419" cy="53830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4" y="6267316"/>
            <a:ext cx="1512972" cy="3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6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4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51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31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68" y="1848008"/>
            <a:ext cx="10516263" cy="1052507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82872"/>
            <a:ext cx="9144000" cy="5948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3"/>
          <p:cNvSpPr txBox="1">
            <a:spLocks/>
          </p:cNvSpPr>
          <p:nvPr userDrawn="1"/>
        </p:nvSpPr>
        <p:spPr>
          <a:xfrm>
            <a:off x="8604748" y="6485640"/>
            <a:ext cx="3368430" cy="247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sz="1300" b="1" kern="120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Segoe UI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BD46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www.hellobi.com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与数据爱好者共同成长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9" y="166121"/>
            <a:ext cx="2555549" cy="6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6011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  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07" y="884279"/>
            <a:ext cx="11471419" cy="53830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4" y="6267316"/>
            <a:ext cx="1512972" cy="3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70C7-01B5-45F1-B7A2-1AA5AC014F2E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06-5A71-48DF-B0C9-D6AD33C2A5FF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2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2FC2-DECA-467A-8680-8ABD3BF86B68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2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A5C6-871D-449E-AA69-31723425571B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D97-1E37-4A55-9056-3BCB941DBAB3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70C7-01B5-45F1-B7A2-1AA5AC014F2E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4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E53-FE30-4587-8960-6F60CB72D574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AE43-8052-4D71-AC61-D54B2C887251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B4F-F36C-4DA2-AFA9-6F00000B60BB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4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86E-859F-49EA-B4DE-899CF3AECF5A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06-5A71-48DF-B0C9-D6AD33C2A5FF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2FC2-DECA-467A-8680-8ABD3BF86B68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A5C6-871D-449E-AA69-31723425571B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D97-1E37-4A55-9056-3BCB941DBAB3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E53-FE30-4587-8960-6F60CB72D574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AE43-8052-4D71-AC61-D54B2C887251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7F42-991A-42FC-92DB-D6D8F7F3F2E8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39A3-56A9-4C02-BE30-05A9EE6F0186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0450-FBF2-467C-B13D-760A9A6E0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5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7F42-991A-42FC-92DB-D6D8F7F3F2E8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免费服务咨询热线 </a:t>
            </a:r>
            <a:r>
              <a:rPr lang="en-US" altLang="zh-CN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reference/ggtheme.html" TargetMode="Externa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4887" y="2401860"/>
            <a:ext cx="5742226" cy="735653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《R</a:t>
            </a:r>
            <a:r>
              <a:rPr lang="zh-CN" altLang="en-US" sz="3600"/>
              <a:t>语言商务图表与数据可视化</a:t>
            </a:r>
            <a:r>
              <a:rPr lang="en-US" altLang="zh-CN" sz="3600"/>
              <a:t>》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1DE18A-287E-4E54-A5E5-003A428DDDA5}"/>
              </a:ext>
            </a:extLst>
          </p:cNvPr>
          <p:cNvSpPr txBox="1">
            <a:spLocks/>
          </p:cNvSpPr>
          <p:nvPr/>
        </p:nvSpPr>
        <p:spPr>
          <a:xfrm>
            <a:off x="3224887" y="3137513"/>
            <a:ext cx="5742226" cy="7356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sz="2400"/>
              <a:t>第三章</a:t>
            </a:r>
            <a:r>
              <a:rPr lang="en-US" altLang="zh-CN" sz="2400"/>
              <a:t>——ggplot2</a:t>
            </a:r>
            <a:r>
              <a:rPr lang="zh-CN" altLang="en-US" sz="2400"/>
              <a:t>图层语法基础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268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11FB0E-2786-41F4-A2F4-AE353A46F0BB}"/>
              </a:ext>
            </a:extLst>
          </p:cNvPr>
          <p:cNvSpPr txBox="1"/>
          <p:nvPr/>
        </p:nvSpPr>
        <p:spPr>
          <a:xfrm>
            <a:off x="130747" y="1109604"/>
            <a:ext cx="66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美学映射参数位置何时应该在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aes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内部，何时应该在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aes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外部？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703DF8-65D1-4D8E-B570-4CC54590B0E2}"/>
              </a:ext>
            </a:extLst>
          </p:cNvPr>
          <p:cNvSpPr txBox="1"/>
          <p:nvPr/>
        </p:nvSpPr>
        <p:spPr>
          <a:xfrm>
            <a:off x="355903" y="1584342"/>
            <a:ext cx="33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共性映射与个性映射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3CF554-E275-42CC-B8C3-0409EED3C016}"/>
              </a:ext>
            </a:extLst>
          </p:cNvPr>
          <p:cNvSpPr txBox="1"/>
          <p:nvPr/>
        </p:nvSpPr>
        <p:spPr>
          <a:xfrm>
            <a:off x="296332" y="2112423"/>
            <a:ext cx="1032933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当我们指定的美学映射参数需要进行个性化映射时（即一一映射），应该写在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aes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函数内部，即每一个观测值都会按照我们指定的特定变量值进行个性化设定。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6312A-54EF-42DF-9891-79E2E3402D8C}"/>
              </a:ext>
            </a:extLst>
          </p:cNvPr>
          <p:cNvSpPr txBox="1"/>
          <p:nvPr/>
        </p:nvSpPr>
        <p:spPr>
          <a:xfrm>
            <a:off x="296333" y="3631922"/>
            <a:ext cx="1032933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当我们需要统一设定某些图表元素对象（共性，统一化）时，此时应该将其参数指定在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aes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函数外部，即所有观测值都会按照统一属性进行映射，例如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size=5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linetype=“dash”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color=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“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blue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D93623-60AA-4C8B-9CAD-275D22B139E2}"/>
              </a:ext>
            </a:extLst>
          </p:cNvPr>
          <p:cNvSpPr/>
          <p:nvPr/>
        </p:nvSpPr>
        <p:spPr>
          <a:xfrm>
            <a:off x="46565" y="-27130"/>
            <a:ext cx="8657167" cy="7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>
                <a:cs typeface="+mn-ea"/>
                <a:sym typeface="+mn-lt"/>
              </a:rPr>
              <a:t>关于美学映射参数位置问题：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098755-3935-46D0-BA2D-9168456C2C2B}"/>
              </a:ext>
            </a:extLst>
          </p:cNvPr>
          <p:cNvCxnSpPr>
            <a:cxnSpLocks/>
          </p:cNvCxnSpPr>
          <p:nvPr/>
        </p:nvCxnSpPr>
        <p:spPr>
          <a:xfrm>
            <a:off x="130747" y="880538"/>
            <a:ext cx="1171412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4FA22F-F055-4877-967B-EE4BF57D9A9C}"/>
              </a:ext>
            </a:extLst>
          </p:cNvPr>
          <p:cNvSpPr txBox="1"/>
          <p:nvPr/>
        </p:nvSpPr>
        <p:spPr>
          <a:xfrm>
            <a:off x="432103" y="2996468"/>
            <a:ext cx="10117668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400">
                <a:solidFill>
                  <a:schemeClr val="tx1"/>
                </a:solidFill>
                <a:latin typeface="Arial"/>
                <a:ea typeface="微软雅黑 Light"/>
                <a:cs typeface="+mn-ea"/>
                <a:sym typeface="+mn-lt"/>
              </a:rPr>
              <a:t>典型情况是需要添加一个维度，将这个维度按照以颜色、大小、线条等方式针对维度向量中每一个记录值进行一一设定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35BF8E-0E9D-4D45-8466-5C349402170A}"/>
              </a:ext>
            </a:extLst>
          </p:cNvPr>
          <p:cNvSpPr txBox="1"/>
          <p:nvPr/>
        </p:nvSpPr>
        <p:spPr>
          <a:xfrm>
            <a:off x="432103" y="4590542"/>
            <a:ext cx="10117668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400">
                <a:solidFill>
                  <a:schemeClr val="tx1"/>
                </a:solidFill>
                <a:latin typeface="Arial"/>
                <a:ea typeface="微软雅黑 Light"/>
                <a:cs typeface="+mn-ea"/>
                <a:sym typeface="+mn-lt"/>
              </a:rPr>
              <a:t>典型情况是需要统一所有的点大小、颜色、形状、透明度或者线条颜色、粗细、形状等。这种情况下不会消耗我们数据源中的任何一个维度或者度量指标，仅仅是对已经呈现出来的图形图形元素的外观属性做了统一设定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B1DDDD-6D22-40B3-95DE-AF4433F8F2AA}"/>
              </a:ext>
            </a:extLst>
          </p:cNvPr>
          <p:cNvSpPr txBox="1"/>
          <p:nvPr/>
        </p:nvSpPr>
        <p:spPr>
          <a:xfrm>
            <a:off x="110066" y="1042344"/>
            <a:ext cx="6639077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我们应将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（几何对象）和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stat_xxx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（统计变换）都视作图层：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1D848-0CAB-4BFC-810C-87B738BC34DA}"/>
              </a:ext>
            </a:extLst>
          </p:cNvPr>
          <p:cNvSpPr txBox="1"/>
          <p:nvPr/>
        </p:nvSpPr>
        <p:spPr>
          <a:xfrm>
            <a:off x="110066" y="1653946"/>
            <a:ext cx="10981268" cy="13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在大多是成对出现的（注意不是全部）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geom_xxx(),stat_xxx()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中，它们完成的动作都是一致的，达到的效果一样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几乎是殊途同归；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  <a:p>
            <a:pPr lvl="0">
              <a:lnSpc>
                <a:spcPct val="200000"/>
              </a:lnSpc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每一个图层都包含一个几何对象和一个统计变换，也即每一个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开头的几何对象都含有一个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stat(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统计变换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参数，同时每一个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stata_xxx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开头的几何对象都拥有一个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geom(</a:t>
            </a:r>
            <a:r>
              <a:rPr lang="zh-CN" altLang="en-US" sz="1400">
                <a:solidFill>
                  <a:srgbClr val="5B9BD5"/>
                </a:solidFill>
                <a:cs typeface="+mn-ea"/>
                <a:sym typeface="+mn-lt"/>
              </a:rPr>
              <a:t>几何对象</a:t>
            </a:r>
            <a:r>
              <a:rPr lang="en-US" altLang="zh-CN" sz="1400">
                <a:solidFill>
                  <a:srgbClr val="5B9BD5"/>
                </a:solidFill>
                <a:cs typeface="+mn-ea"/>
                <a:sym typeface="+mn-lt"/>
              </a:rPr>
              <a:t>)</a:t>
            </a:r>
            <a:r>
              <a:rPr lang="zh-CN" altLang="en-US" sz="1400">
                <a:solidFill>
                  <a:srgbClr val="5B9BD5"/>
                </a:solidFill>
                <a:cs typeface="+mn-ea"/>
                <a:sym typeface="+mn-lt"/>
              </a:rPr>
              <a:t>参数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7E5975-57A4-4274-9B53-64E2DF122840}"/>
              </a:ext>
            </a:extLst>
          </p:cNvPr>
          <p:cNvSpPr txBox="1"/>
          <p:nvPr/>
        </p:nvSpPr>
        <p:spPr>
          <a:xfrm>
            <a:off x="110065" y="3428081"/>
            <a:ext cx="4226803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为何要分开命名呢，难道不是多此一举：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A66725-5252-4B14-B871-B6E570686E5F}"/>
              </a:ext>
            </a:extLst>
          </p:cNvPr>
          <p:cNvSpPr txBox="1"/>
          <p:nvPr/>
        </p:nvSpPr>
        <p:spPr>
          <a:xfrm>
            <a:off x="110066" y="3945720"/>
            <a:ext cx="11328400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在某些特殊类型统计图形制作过程中（譬如柱形图、直方图、平滑曲线图、概率密度曲线、箱线图等），数据对象在向几何对象的视觉信号映射过程中，会做特殊转换，也称统计变换过程，为了让作图者更好的聚焦于统计变换过程，将该图层以同效果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stat_xxx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（）命名可以很好地达到</a:t>
            </a:r>
            <a:r>
              <a:rPr lang="zh-CN" altLang="en-US" sz="1400">
                <a:solidFill>
                  <a:srgbClr val="5B9BD5"/>
                </a:solidFill>
                <a:latin typeface="Arial"/>
                <a:ea typeface="微软雅黑 Light"/>
                <a:cs typeface="+mn-ea"/>
                <a:sym typeface="+mn-lt"/>
              </a:rPr>
              <a:t>聚焦注意力的作用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97EC88-2E06-4166-984F-C845464CA8FD}"/>
              </a:ext>
            </a:extLst>
          </p:cNvPr>
          <p:cNvSpPr txBox="1"/>
          <p:nvPr/>
        </p:nvSpPr>
        <p:spPr>
          <a:xfrm>
            <a:off x="110065" y="5068845"/>
            <a:ext cx="1132840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而以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stat_xxx()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统计变换开始的图层，在制作这些特殊统计图形时，我们无需设定统计变换参数（因为函数开头名称已经声明了），但需指定集合对象名称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【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图表类型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】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，这样可以使得作图过程更加关注统计变换过程。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5C6096-AB7B-41D6-8E83-934491AE4937}"/>
              </a:ext>
            </a:extLst>
          </p:cNvPr>
          <p:cNvSpPr/>
          <p:nvPr/>
        </p:nvSpPr>
        <p:spPr>
          <a:xfrm>
            <a:off x="263069" y="5826080"/>
            <a:ext cx="6333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geom_bar(mapping = NULL, data = NULL, stat = "count",position = "stack)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stat_count(mapping = NULL, data = NULL, geom = "bar",position = "stack")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0B978-704A-47E0-9B44-FA452A5E5BC6}"/>
              </a:ext>
            </a:extLst>
          </p:cNvPr>
          <p:cNvSpPr/>
          <p:nvPr/>
        </p:nvSpPr>
        <p:spPr>
          <a:xfrm>
            <a:off x="110065" y="0"/>
            <a:ext cx="7840134" cy="7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>
                <a:cs typeface="+mn-ea"/>
                <a:sym typeface="+mn-lt"/>
              </a:rPr>
              <a:t>几何对象与统计变换关系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97616E-7948-4E1B-BB82-A84821F0C31E}"/>
              </a:ext>
            </a:extLst>
          </p:cNvPr>
          <p:cNvCxnSpPr>
            <a:cxnSpLocks/>
          </p:cNvCxnSpPr>
          <p:nvPr/>
        </p:nvCxnSpPr>
        <p:spPr>
          <a:xfrm>
            <a:off x="130747" y="880538"/>
            <a:ext cx="1171412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2A0DECA-4340-4C02-8701-90C8E30FA0CB}"/>
              </a:ext>
            </a:extLst>
          </p:cNvPr>
          <p:cNvSpPr/>
          <p:nvPr/>
        </p:nvSpPr>
        <p:spPr>
          <a:xfrm>
            <a:off x="3466385" y="5804519"/>
            <a:ext cx="267414" cy="833346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F4607B-4EBC-4E08-A7B4-958A9C89A489}"/>
              </a:ext>
            </a:extLst>
          </p:cNvPr>
          <p:cNvSpPr/>
          <p:nvPr/>
        </p:nvSpPr>
        <p:spPr>
          <a:xfrm>
            <a:off x="3832212" y="5588066"/>
            <a:ext cx="267414" cy="1049800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337B8-9627-4F7C-8D4C-3A47C7F2A26F}"/>
              </a:ext>
            </a:extLst>
          </p:cNvPr>
          <p:cNvSpPr txBox="1"/>
          <p:nvPr/>
        </p:nvSpPr>
        <p:spPr>
          <a:xfrm>
            <a:off x="203200" y="974058"/>
            <a:ext cx="8949268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Position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是每一个图层均存在位置调整参数（虽然</a:t>
            </a:r>
            <a:r>
              <a:rPr lang="zh-CN" altLang="en-US">
                <a:solidFill>
                  <a:srgbClr val="ED7D31"/>
                </a:solidFill>
                <a:latin typeface="Arial"/>
                <a:ea typeface="微软雅黑 Light"/>
                <a:cs typeface="+mn-ea"/>
                <a:sym typeface="+mn-lt"/>
              </a:rPr>
              <a:t>在有些几何对象中并不适用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）：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在某些特殊类型图表制作场合，需要针对具体图形呈现效果对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position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进行个性化设定（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geom_bar,geom_area,geom_histigram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）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BB0F4-66AF-4FBD-B166-20A5EE9B515B}"/>
              </a:ext>
            </a:extLst>
          </p:cNvPr>
          <p:cNvSpPr/>
          <p:nvPr/>
        </p:nvSpPr>
        <p:spPr>
          <a:xfrm>
            <a:off x="143933" y="47048"/>
            <a:ext cx="7916334" cy="7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关于位置调整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postition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：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BB7A3A-78FB-4B79-BC87-51334BC5EB22}"/>
              </a:ext>
            </a:extLst>
          </p:cNvPr>
          <p:cNvCxnSpPr>
            <a:cxnSpLocks/>
          </p:cNvCxnSpPr>
          <p:nvPr/>
        </p:nvCxnSpPr>
        <p:spPr>
          <a:xfrm>
            <a:off x="130747" y="880538"/>
            <a:ext cx="1171412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99C2F27-61CF-4A95-BAC1-47C956D201AC}"/>
              </a:ext>
            </a:extLst>
          </p:cNvPr>
          <p:cNvSpPr/>
          <p:nvPr/>
        </p:nvSpPr>
        <p:spPr>
          <a:xfrm>
            <a:off x="279399" y="2319791"/>
            <a:ext cx="10930467" cy="1751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400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Identity:</a:t>
            </a:r>
            <a:r>
              <a:rPr lang="zh-CN" altLang="en-US" sz="1400">
                <a:solidFill>
                  <a:srgbClr val="ED7D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不做任何位置调整，该情况在多分类柱形图中不可行，序列间会遮盖，但是在多序列散点图、折线图即可行，不存在遮盖问题。</a:t>
            </a:r>
            <a:endParaRPr lang="en-US" altLang="zh-CN" sz="1400">
              <a:solidFill>
                <a:srgbClr val="ED7D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1400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Stack:   </a:t>
            </a:r>
            <a:r>
              <a:rPr lang="zh-CN" altLang="en-US" sz="1400">
                <a:solidFill>
                  <a:srgbClr val="ED7D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垂直堆叠放置。（堆积柱形图）</a:t>
            </a:r>
            <a:endParaRPr lang="en-US" altLang="zh-CN" sz="1400">
              <a:solidFill>
                <a:srgbClr val="ED7D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1400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Dodge:  </a:t>
            </a:r>
            <a:r>
              <a:rPr lang="zh-CN" altLang="en-US" sz="1400">
                <a:solidFill>
                  <a:srgbClr val="ED7D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水平抖动放置（簇状柱形图）</a:t>
            </a:r>
            <a:endParaRPr lang="en-US" altLang="zh-CN" sz="1400">
              <a:solidFill>
                <a:srgbClr val="ED7D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140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Fill</a:t>
            </a:r>
            <a:r>
              <a:rPr lang="zh-CN" altLang="en-US" sz="140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：      </a:t>
            </a:r>
            <a:r>
              <a:rPr lang="zh-CN" altLang="en-US" sz="1400">
                <a:solidFill>
                  <a:srgbClr val="ED7D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百分比化（垂直堆叠放置，如百分比堆积面积图，百分比堆积柱形图等）</a:t>
            </a:r>
            <a:endParaRPr lang="en-US" altLang="zh-CN" sz="1400">
              <a:solidFill>
                <a:srgbClr val="ED7D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37D5C-CFFB-4295-A886-4E3DEAC02166}"/>
              </a:ext>
            </a:extLst>
          </p:cNvPr>
          <p:cNvSpPr/>
          <p:nvPr/>
        </p:nvSpPr>
        <p:spPr>
          <a:xfrm>
            <a:off x="740119" y="5554132"/>
            <a:ext cx="267414" cy="108373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6218B8-A1F4-4EA1-ADB4-B7BE24C28D7F}"/>
              </a:ext>
            </a:extLst>
          </p:cNvPr>
          <p:cNvSpPr/>
          <p:nvPr/>
        </p:nvSpPr>
        <p:spPr>
          <a:xfrm>
            <a:off x="1105945" y="5272643"/>
            <a:ext cx="267415" cy="136522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D99295-436B-46A7-A758-17ED980C819A}"/>
              </a:ext>
            </a:extLst>
          </p:cNvPr>
          <p:cNvSpPr/>
          <p:nvPr/>
        </p:nvSpPr>
        <p:spPr>
          <a:xfrm>
            <a:off x="1471772" y="4988821"/>
            <a:ext cx="267414" cy="1649045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A0B0C8-90A8-4713-9F68-8F29885551F0}"/>
              </a:ext>
            </a:extLst>
          </p:cNvPr>
          <p:cNvGrpSpPr/>
          <p:nvPr/>
        </p:nvGrpSpPr>
        <p:grpSpPr>
          <a:xfrm>
            <a:off x="740119" y="5369819"/>
            <a:ext cx="999067" cy="1268046"/>
            <a:chOff x="838531" y="5369819"/>
            <a:chExt cx="999067" cy="126804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6D025D-B4E6-4BE4-B610-609E70A26405}"/>
                </a:ext>
              </a:extLst>
            </p:cNvPr>
            <p:cNvSpPr/>
            <p:nvPr/>
          </p:nvSpPr>
          <p:spPr>
            <a:xfrm>
              <a:off x="838531" y="5804520"/>
              <a:ext cx="267414" cy="833345"/>
            </a:xfrm>
            <a:prstGeom prst="rect">
              <a:avLst/>
            </a:prstGeom>
            <a:solidFill>
              <a:srgbClr val="FD412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695A8-0CEA-4AA5-BA30-0B2E335D6977}"/>
                </a:ext>
              </a:extLst>
            </p:cNvPr>
            <p:cNvSpPr/>
            <p:nvPr/>
          </p:nvSpPr>
          <p:spPr>
            <a:xfrm>
              <a:off x="1204357" y="5588066"/>
              <a:ext cx="267415" cy="1049799"/>
            </a:xfrm>
            <a:prstGeom prst="rect">
              <a:avLst/>
            </a:prstGeom>
            <a:solidFill>
              <a:srgbClr val="FD412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5BA2AD-0057-48C9-A77F-404171268E1C}"/>
                </a:ext>
              </a:extLst>
            </p:cNvPr>
            <p:cNvSpPr/>
            <p:nvPr/>
          </p:nvSpPr>
          <p:spPr>
            <a:xfrm>
              <a:off x="1570184" y="5369819"/>
              <a:ext cx="267414" cy="1268046"/>
            </a:xfrm>
            <a:prstGeom prst="rect">
              <a:avLst/>
            </a:prstGeom>
            <a:solidFill>
              <a:srgbClr val="FD412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8575D90-8CE7-4278-B158-475CE94A0E9E}"/>
              </a:ext>
            </a:extLst>
          </p:cNvPr>
          <p:cNvSpPr/>
          <p:nvPr/>
        </p:nvSpPr>
        <p:spPr>
          <a:xfrm>
            <a:off x="4198038" y="5369819"/>
            <a:ext cx="267414" cy="1268047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56A47E-75DC-48B0-A3B1-02E3E5ACFBAA}"/>
              </a:ext>
            </a:extLst>
          </p:cNvPr>
          <p:cNvSpPr/>
          <p:nvPr/>
        </p:nvSpPr>
        <p:spPr>
          <a:xfrm>
            <a:off x="3466385" y="5256854"/>
            <a:ext cx="267414" cy="547665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388621-85FC-4257-8027-6A3839A448D1}"/>
              </a:ext>
            </a:extLst>
          </p:cNvPr>
          <p:cNvSpPr/>
          <p:nvPr/>
        </p:nvSpPr>
        <p:spPr>
          <a:xfrm>
            <a:off x="3832211" y="4898150"/>
            <a:ext cx="267415" cy="689916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E00295-6D6A-4A69-9416-F0A037036ACA}"/>
              </a:ext>
            </a:extLst>
          </p:cNvPr>
          <p:cNvSpPr/>
          <p:nvPr/>
        </p:nvSpPr>
        <p:spPr>
          <a:xfrm>
            <a:off x="4198038" y="4538209"/>
            <a:ext cx="267414" cy="833345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4DF343-2CA2-4BB5-BF69-C86851179B62}"/>
              </a:ext>
            </a:extLst>
          </p:cNvPr>
          <p:cNvSpPr/>
          <p:nvPr/>
        </p:nvSpPr>
        <p:spPr>
          <a:xfrm>
            <a:off x="5729852" y="5804519"/>
            <a:ext cx="267414" cy="833346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BF08F9-EAFB-4FDE-86CA-F60998EAFFB2}"/>
              </a:ext>
            </a:extLst>
          </p:cNvPr>
          <p:cNvSpPr/>
          <p:nvPr/>
        </p:nvSpPr>
        <p:spPr>
          <a:xfrm>
            <a:off x="6401911" y="5588066"/>
            <a:ext cx="267414" cy="1049800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AE3A0A-0B0E-41E7-AC3A-2C4144BF77F0}"/>
              </a:ext>
            </a:extLst>
          </p:cNvPr>
          <p:cNvSpPr/>
          <p:nvPr/>
        </p:nvSpPr>
        <p:spPr>
          <a:xfrm>
            <a:off x="7150494" y="5369819"/>
            <a:ext cx="267414" cy="1268047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389C7F-7EC2-4E42-87E4-6C2A4E4D3082}"/>
              </a:ext>
            </a:extLst>
          </p:cNvPr>
          <p:cNvSpPr/>
          <p:nvPr/>
        </p:nvSpPr>
        <p:spPr>
          <a:xfrm>
            <a:off x="6036085" y="6082880"/>
            <a:ext cx="267414" cy="547665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3481909-3021-45EC-A43A-CE050BB91B0A}"/>
              </a:ext>
            </a:extLst>
          </p:cNvPr>
          <p:cNvSpPr/>
          <p:nvPr/>
        </p:nvSpPr>
        <p:spPr>
          <a:xfrm>
            <a:off x="6708144" y="5940629"/>
            <a:ext cx="267415" cy="689916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43F2CE-77BB-43B0-912E-862AE58853C2}"/>
              </a:ext>
            </a:extLst>
          </p:cNvPr>
          <p:cNvSpPr/>
          <p:nvPr/>
        </p:nvSpPr>
        <p:spPr>
          <a:xfrm>
            <a:off x="7459136" y="5797200"/>
            <a:ext cx="267414" cy="833345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FEBC51-FF40-4B6F-B0A3-ED5A42ADBDC6}"/>
              </a:ext>
            </a:extLst>
          </p:cNvPr>
          <p:cNvSpPr/>
          <p:nvPr/>
        </p:nvSpPr>
        <p:spPr>
          <a:xfrm>
            <a:off x="8795241" y="5794157"/>
            <a:ext cx="267414" cy="84370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06D18E-527C-4F9E-A309-5F75FBA20388}"/>
              </a:ext>
            </a:extLst>
          </p:cNvPr>
          <p:cNvSpPr/>
          <p:nvPr/>
        </p:nvSpPr>
        <p:spPr>
          <a:xfrm>
            <a:off x="9161068" y="5588066"/>
            <a:ext cx="267414" cy="1049800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D873CF-A45F-412F-BC99-722B55E34983}"/>
              </a:ext>
            </a:extLst>
          </p:cNvPr>
          <p:cNvSpPr/>
          <p:nvPr/>
        </p:nvSpPr>
        <p:spPr>
          <a:xfrm>
            <a:off x="9526894" y="5369819"/>
            <a:ext cx="267414" cy="1268047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CC079C-5B64-499C-B66A-1BCBAC139065}"/>
              </a:ext>
            </a:extLst>
          </p:cNvPr>
          <p:cNvSpPr/>
          <p:nvPr/>
        </p:nvSpPr>
        <p:spPr>
          <a:xfrm>
            <a:off x="8795241" y="4538209"/>
            <a:ext cx="267414" cy="1255948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511F333-B225-4CEE-B905-B22A8F9D7F6D}"/>
              </a:ext>
            </a:extLst>
          </p:cNvPr>
          <p:cNvSpPr/>
          <p:nvPr/>
        </p:nvSpPr>
        <p:spPr>
          <a:xfrm>
            <a:off x="9161067" y="4538209"/>
            <a:ext cx="267415" cy="1049799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DC7D1C-2FB1-4CFE-881E-8315C9003159}"/>
              </a:ext>
            </a:extLst>
          </p:cNvPr>
          <p:cNvSpPr/>
          <p:nvPr/>
        </p:nvSpPr>
        <p:spPr>
          <a:xfrm>
            <a:off x="9526894" y="4538209"/>
            <a:ext cx="267414" cy="833345"/>
          </a:xfrm>
          <a:prstGeom prst="rect">
            <a:avLst/>
          </a:prstGeom>
          <a:solidFill>
            <a:srgbClr val="FD412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BEFA84-62E5-4401-A53A-75FFB94B189F}"/>
              </a:ext>
            </a:extLst>
          </p:cNvPr>
          <p:cNvSpPr/>
          <p:nvPr/>
        </p:nvSpPr>
        <p:spPr>
          <a:xfrm>
            <a:off x="785079" y="420218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Identity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C53DE2C-37CD-454C-B358-70C6D435F3F2}"/>
              </a:ext>
            </a:extLst>
          </p:cNvPr>
          <p:cNvSpPr/>
          <p:nvPr/>
        </p:nvSpPr>
        <p:spPr>
          <a:xfrm>
            <a:off x="3544358" y="420218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Stack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6CA321-5F25-4340-A267-98C6A84DFC7F}"/>
              </a:ext>
            </a:extLst>
          </p:cNvPr>
          <p:cNvSpPr/>
          <p:nvPr/>
        </p:nvSpPr>
        <p:spPr>
          <a:xfrm>
            <a:off x="6249078" y="420218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dodge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8C64C3-1892-45AC-84C2-E39E7EF2484D}"/>
              </a:ext>
            </a:extLst>
          </p:cNvPr>
          <p:cNvSpPr/>
          <p:nvPr/>
        </p:nvSpPr>
        <p:spPr>
          <a:xfrm>
            <a:off x="9070204" y="420218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fill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E176E3-8FEF-4345-ACD6-FA2B0D8FF1BB}"/>
              </a:ext>
            </a:extLst>
          </p:cNvPr>
          <p:cNvCxnSpPr>
            <a:cxnSpLocks/>
          </p:cNvCxnSpPr>
          <p:nvPr/>
        </p:nvCxnSpPr>
        <p:spPr>
          <a:xfrm>
            <a:off x="628293" y="6714067"/>
            <a:ext cx="1412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2C7315-5F35-4EFF-A68A-FF3A4F22E26C}"/>
              </a:ext>
            </a:extLst>
          </p:cNvPr>
          <p:cNvCxnSpPr>
            <a:cxnSpLocks/>
          </p:cNvCxnSpPr>
          <p:nvPr/>
        </p:nvCxnSpPr>
        <p:spPr>
          <a:xfrm flipV="1">
            <a:off x="628293" y="4954881"/>
            <a:ext cx="0" cy="175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A9068C-19BB-4DC4-8FDB-F5FE74F34A30}"/>
              </a:ext>
            </a:extLst>
          </p:cNvPr>
          <p:cNvCxnSpPr>
            <a:cxnSpLocks/>
          </p:cNvCxnSpPr>
          <p:nvPr/>
        </p:nvCxnSpPr>
        <p:spPr>
          <a:xfrm>
            <a:off x="3329160" y="6714067"/>
            <a:ext cx="1412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E3FAB99-D4D8-4610-AF72-8EBBEFCCEAF7}"/>
              </a:ext>
            </a:extLst>
          </p:cNvPr>
          <p:cNvCxnSpPr>
            <a:cxnSpLocks/>
          </p:cNvCxnSpPr>
          <p:nvPr/>
        </p:nvCxnSpPr>
        <p:spPr>
          <a:xfrm flipV="1">
            <a:off x="3329160" y="4954881"/>
            <a:ext cx="0" cy="175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0A3566-45B1-4FF5-BE33-CE862ACF0F21}"/>
              </a:ext>
            </a:extLst>
          </p:cNvPr>
          <p:cNvCxnSpPr>
            <a:cxnSpLocks/>
          </p:cNvCxnSpPr>
          <p:nvPr/>
        </p:nvCxnSpPr>
        <p:spPr>
          <a:xfrm>
            <a:off x="5649026" y="6714067"/>
            <a:ext cx="2165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6A5F107-C34F-4CC0-8496-8C957CAD9AA2}"/>
              </a:ext>
            </a:extLst>
          </p:cNvPr>
          <p:cNvCxnSpPr>
            <a:cxnSpLocks/>
          </p:cNvCxnSpPr>
          <p:nvPr/>
        </p:nvCxnSpPr>
        <p:spPr>
          <a:xfrm flipV="1">
            <a:off x="5649026" y="4954881"/>
            <a:ext cx="0" cy="175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2BACA1-80D2-4EDB-BC35-A65E3342537C}"/>
              </a:ext>
            </a:extLst>
          </p:cNvPr>
          <p:cNvCxnSpPr>
            <a:cxnSpLocks/>
          </p:cNvCxnSpPr>
          <p:nvPr/>
        </p:nvCxnSpPr>
        <p:spPr>
          <a:xfrm>
            <a:off x="8671626" y="6714067"/>
            <a:ext cx="1412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61BF0A2-E777-44D3-A33C-90F9F49A9063}"/>
              </a:ext>
            </a:extLst>
          </p:cNvPr>
          <p:cNvCxnSpPr>
            <a:cxnSpLocks/>
          </p:cNvCxnSpPr>
          <p:nvPr/>
        </p:nvCxnSpPr>
        <p:spPr>
          <a:xfrm flipV="1">
            <a:off x="8671626" y="4954881"/>
            <a:ext cx="0" cy="175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7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02AB8A-553F-497F-835A-AF76D9E41413}"/>
              </a:ext>
            </a:extLst>
          </p:cNvPr>
          <p:cNvSpPr txBox="1"/>
          <p:nvPr/>
        </p:nvSpPr>
        <p:spPr>
          <a:xfrm>
            <a:off x="4038601" y="1258267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点（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point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89B136-BE9E-4118-9325-62AC663DB0B9}"/>
              </a:ext>
            </a:extLst>
          </p:cNvPr>
          <p:cNvSpPr txBox="1"/>
          <p:nvPr/>
        </p:nvSpPr>
        <p:spPr>
          <a:xfrm>
            <a:off x="4038601" y="1960432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线（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line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482C2-E210-46BD-B575-7172138381B6}"/>
              </a:ext>
            </a:extLst>
          </p:cNvPr>
          <p:cNvSpPr txBox="1"/>
          <p:nvPr/>
        </p:nvSpPr>
        <p:spPr>
          <a:xfrm>
            <a:off x="4038601" y="2662597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面（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rect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24527F-6E4D-4851-BB5B-C58725892940}"/>
              </a:ext>
            </a:extLst>
          </p:cNvPr>
          <p:cNvSpPr txBox="1"/>
          <p:nvPr/>
        </p:nvSpPr>
        <p:spPr>
          <a:xfrm>
            <a:off x="1947334" y="1821932"/>
            <a:ext cx="135466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物理空间</a:t>
            </a:r>
            <a:endParaRPr lang="en-US" altLang="zh-CN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基础元素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7894B-6122-47CF-9BC0-8F12FC8934A2}"/>
              </a:ext>
            </a:extLst>
          </p:cNvPr>
          <p:cNvCxnSpPr>
            <a:cxnSpLocks/>
          </p:cNvCxnSpPr>
          <p:nvPr/>
        </p:nvCxnSpPr>
        <p:spPr>
          <a:xfrm>
            <a:off x="1947334" y="3494616"/>
            <a:ext cx="810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008A07D-CE31-47F1-B837-36130989BA01}"/>
              </a:ext>
            </a:extLst>
          </p:cNvPr>
          <p:cNvSpPr txBox="1"/>
          <p:nvPr/>
        </p:nvSpPr>
        <p:spPr>
          <a:xfrm>
            <a:off x="1947334" y="3848844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色彩空间</a:t>
            </a:r>
            <a:endParaRPr lang="en-US" altLang="zh-CN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B8F1FB-4302-4354-831F-EB83116F885C}"/>
              </a:ext>
            </a:extLst>
          </p:cNvPr>
          <p:cNvSpPr txBox="1"/>
          <p:nvPr/>
        </p:nvSpPr>
        <p:spPr>
          <a:xfrm>
            <a:off x="4038601" y="3664178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中性色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FBCFAB-8761-4978-B8E3-4EFF410BC754}"/>
              </a:ext>
            </a:extLst>
          </p:cNvPr>
          <p:cNvSpPr txBox="1"/>
          <p:nvPr/>
        </p:nvSpPr>
        <p:spPr>
          <a:xfrm>
            <a:off x="4038601" y="4188080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色相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C1067A-F095-43F6-972D-EAEF896E5900}"/>
              </a:ext>
            </a:extLst>
          </p:cNvPr>
          <p:cNvSpPr txBox="1"/>
          <p:nvPr/>
        </p:nvSpPr>
        <p:spPr>
          <a:xfrm>
            <a:off x="5596468" y="3664178"/>
            <a:ext cx="119379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黑白灰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3A18F1-76AE-4863-BC82-EEC8165D8F5E}"/>
              </a:ext>
            </a:extLst>
          </p:cNvPr>
          <p:cNvSpPr txBox="1"/>
          <p:nvPr/>
        </p:nvSpPr>
        <p:spPr>
          <a:xfrm>
            <a:off x="5596468" y="4181677"/>
            <a:ext cx="119379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RGB\HSL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2443B58-00EA-4B29-8D2E-944AE53F0BEB}"/>
              </a:ext>
            </a:extLst>
          </p:cNvPr>
          <p:cNvCxnSpPr/>
          <p:nvPr/>
        </p:nvCxnSpPr>
        <p:spPr>
          <a:xfrm>
            <a:off x="914400" y="4696884"/>
            <a:ext cx="10397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675343-DD4B-4EEB-A842-24F3755BEDFB}"/>
              </a:ext>
            </a:extLst>
          </p:cNvPr>
          <p:cNvSpPr txBox="1"/>
          <p:nvPr/>
        </p:nvSpPr>
        <p:spPr>
          <a:xfrm>
            <a:off x="6800212" y="1510974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形状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513D2A-3ADF-49A7-9CC1-844F73C4F5B1}"/>
              </a:ext>
            </a:extLst>
          </p:cNvPr>
          <p:cNvSpPr txBox="1"/>
          <p:nvPr/>
        </p:nvSpPr>
        <p:spPr>
          <a:xfrm>
            <a:off x="6800212" y="2577989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大小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A68AD7-4391-4E27-9E5E-585009B6ADF1}"/>
              </a:ext>
            </a:extLst>
          </p:cNvPr>
          <p:cNvSpPr txBox="1"/>
          <p:nvPr/>
        </p:nvSpPr>
        <p:spPr>
          <a:xfrm>
            <a:off x="6993468" y="3664178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颜色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ADDF40-ABB3-4922-BD93-EEE1378866CB}"/>
              </a:ext>
            </a:extLst>
          </p:cNvPr>
          <p:cNvSpPr txBox="1"/>
          <p:nvPr/>
        </p:nvSpPr>
        <p:spPr>
          <a:xfrm>
            <a:off x="6993468" y="4181672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透明度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7304C6-24D1-4A15-BA4E-CC5B2C377B4E}"/>
              </a:ext>
            </a:extLst>
          </p:cNvPr>
          <p:cNvSpPr txBox="1"/>
          <p:nvPr/>
        </p:nvSpPr>
        <p:spPr>
          <a:xfrm>
            <a:off x="8695268" y="3664178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Fill/colour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9AFC43-BCEF-4439-A1EE-58A23A8B2EA8}"/>
              </a:ext>
            </a:extLst>
          </p:cNvPr>
          <p:cNvSpPr txBox="1"/>
          <p:nvPr/>
        </p:nvSpPr>
        <p:spPr>
          <a:xfrm>
            <a:off x="8695268" y="4181672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alpha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AA41F7-0007-4DAC-A449-B03277D164FD}"/>
              </a:ext>
            </a:extLst>
          </p:cNvPr>
          <p:cNvSpPr txBox="1"/>
          <p:nvPr/>
        </p:nvSpPr>
        <p:spPr>
          <a:xfrm>
            <a:off x="8695268" y="2568341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size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B43B11-31B7-4980-9385-B224F9C08495}"/>
              </a:ext>
            </a:extLst>
          </p:cNvPr>
          <p:cNvSpPr txBox="1"/>
          <p:nvPr/>
        </p:nvSpPr>
        <p:spPr>
          <a:xfrm>
            <a:off x="8695268" y="1765055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linetype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44B015-9815-4851-8765-597A53234A46}"/>
              </a:ext>
            </a:extLst>
          </p:cNvPr>
          <p:cNvSpPr txBox="1"/>
          <p:nvPr/>
        </p:nvSpPr>
        <p:spPr>
          <a:xfrm>
            <a:off x="8695268" y="1220589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shape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500D9846-CFBC-4D12-A406-38B7D0BA5471}"/>
              </a:ext>
            </a:extLst>
          </p:cNvPr>
          <p:cNvSpPr/>
          <p:nvPr/>
        </p:nvSpPr>
        <p:spPr>
          <a:xfrm>
            <a:off x="3462867" y="1949720"/>
            <a:ext cx="394438" cy="38004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箭头: 燕尾形 28">
            <a:extLst>
              <a:ext uri="{FF2B5EF4-FFF2-40B4-BE49-F238E27FC236}">
                <a16:creationId xmlns:a16="http://schemas.microsoft.com/office/drawing/2014/main" id="{91BB5076-48F8-482D-9214-90A05D4B2AF0}"/>
              </a:ext>
            </a:extLst>
          </p:cNvPr>
          <p:cNvSpPr/>
          <p:nvPr/>
        </p:nvSpPr>
        <p:spPr>
          <a:xfrm>
            <a:off x="6079067" y="1949720"/>
            <a:ext cx="394438" cy="38004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75C030CB-4A44-44DB-A020-D3F2EB21B263}"/>
              </a:ext>
            </a:extLst>
          </p:cNvPr>
          <p:cNvSpPr/>
          <p:nvPr/>
        </p:nvSpPr>
        <p:spPr>
          <a:xfrm>
            <a:off x="8312252" y="1578248"/>
            <a:ext cx="252914" cy="243684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30F05B40-5372-4F27-9FCC-9D3FEF33AE51}"/>
              </a:ext>
            </a:extLst>
          </p:cNvPr>
          <p:cNvSpPr/>
          <p:nvPr/>
        </p:nvSpPr>
        <p:spPr>
          <a:xfrm>
            <a:off x="8312252" y="2640408"/>
            <a:ext cx="252914" cy="243684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E3B8109E-C3F9-4E1D-94DE-0B81BB8EE88C}"/>
              </a:ext>
            </a:extLst>
          </p:cNvPr>
          <p:cNvSpPr/>
          <p:nvPr/>
        </p:nvSpPr>
        <p:spPr>
          <a:xfrm>
            <a:off x="3462867" y="3895932"/>
            <a:ext cx="394438" cy="38004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83165D7-1736-40DA-9D75-C36402BDE0C8}"/>
              </a:ext>
            </a:extLst>
          </p:cNvPr>
          <p:cNvCxnSpPr>
            <a:cxnSpLocks/>
          </p:cNvCxnSpPr>
          <p:nvPr/>
        </p:nvCxnSpPr>
        <p:spPr>
          <a:xfrm flipV="1">
            <a:off x="4013938" y="4090886"/>
            <a:ext cx="63873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0ECACED-A09D-4CEE-8165-E1D2C6DF8FF8}"/>
              </a:ext>
            </a:extLst>
          </p:cNvPr>
          <p:cNvSpPr/>
          <p:nvPr/>
        </p:nvSpPr>
        <p:spPr>
          <a:xfrm>
            <a:off x="3928535" y="1072567"/>
            <a:ext cx="1595228" cy="2149603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572ED51-42D7-4297-94DA-5F3AA35F0A3D}"/>
              </a:ext>
            </a:extLst>
          </p:cNvPr>
          <p:cNvSpPr/>
          <p:nvPr/>
        </p:nvSpPr>
        <p:spPr>
          <a:xfrm>
            <a:off x="6732477" y="1072567"/>
            <a:ext cx="1473202" cy="2149603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924E5BD-A032-4B38-BEE7-6BF80DC9C65A}"/>
              </a:ext>
            </a:extLst>
          </p:cNvPr>
          <p:cNvSpPr/>
          <p:nvPr/>
        </p:nvSpPr>
        <p:spPr>
          <a:xfrm>
            <a:off x="8636000" y="1072568"/>
            <a:ext cx="1473202" cy="1141546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C4B4E7-ADC2-43D6-A686-66A2D9D19077}"/>
              </a:ext>
            </a:extLst>
          </p:cNvPr>
          <p:cNvSpPr/>
          <p:nvPr/>
        </p:nvSpPr>
        <p:spPr>
          <a:xfrm>
            <a:off x="8636000" y="2451090"/>
            <a:ext cx="1473202" cy="606673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1D10FC-58B6-41B3-A3EE-2ED876DD85E8}"/>
              </a:ext>
            </a:extLst>
          </p:cNvPr>
          <p:cNvCxnSpPr/>
          <p:nvPr/>
        </p:nvCxnSpPr>
        <p:spPr>
          <a:xfrm>
            <a:off x="914400" y="5653617"/>
            <a:ext cx="10397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7B650E-8701-4344-957A-A26614B5382F}"/>
              </a:ext>
            </a:extLst>
          </p:cNvPr>
          <p:cNvSpPr txBox="1"/>
          <p:nvPr/>
        </p:nvSpPr>
        <p:spPr>
          <a:xfrm>
            <a:off x="6993468" y="4766791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分面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18871B-6495-4723-BCBA-9DEBD3205829}"/>
              </a:ext>
            </a:extLst>
          </p:cNvPr>
          <p:cNvSpPr txBox="1"/>
          <p:nvPr/>
        </p:nvSpPr>
        <p:spPr>
          <a:xfrm>
            <a:off x="6993468" y="5233338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分组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BC4C27F-E675-4253-B85C-ABA7F0E6B39E}"/>
              </a:ext>
            </a:extLst>
          </p:cNvPr>
          <p:cNvSpPr txBox="1"/>
          <p:nvPr/>
        </p:nvSpPr>
        <p:spPr>
          <a:xfrm>
            <a:off x="8695268" y="4766791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facet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2D537F-D002-47A4-B86E-51414536CDA4}"/>
              </a:ext>
            </a:extLst>
          </p:cNvPr>
          <p:cNvSpPr txBox="1"/>
          <p:nvPr/>
        </p:nvSpPr>
        <p:spPr>
          <a:xfrm>
            <a:off x="8695268" y="5233338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group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5AD0DD6-B9F2-4B4D-8DB1-B71E8CC3AE08}"/>
              </a:ext>
            </a:extLst>
          </p:cNvPr>
          <p:cNvSpPr txBox="1"/>
          <p:nvPr/>
        </p:nvSpPr>
        <p:spPr>
          <a:xfrm>
            <a:off x="4013938" y="4807198"/>
            <a:ext cx="2691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基于图形展示需要；</a:t>
            </a:r>
            <a:endParaRPr lang="en-US" altLang="zh-CN" sz="1400">
              <a:cs typeface="+mn-ea"/>
              <a:sym typeface="+mn-lt"/>
            </a:endParaRPr>
          </a:p>
          <a:p>
            <a:r>
              <a:rPr lang="zh-CN" altLang="en-US" sz="1400">
                <a:cs typeface="+mn-ea"/>
                <a:sym typeface="+mn-lt"/>
              </a:rPr>
              <a:t>优化视觉呈现效果；</a:t>
            </a:r>
            <a:endParaRPr lang="en-US" altLang="zh-CN" sz="1400">
              <a:cs typeface="+mn-ea"/>
              <a:sym typeface="+mn-lt"/>
            </a:endParaRPr>
          </a:p>
          <a:p>
            <a:r>
              <a:rPr lang="zh-CN" altLang="en-US" sz="1400">
                <a:cs typeface="+mn-ea"/>
                <a:sym typeface="+mn-lt"/>
              </a:rPr>
              <a:t>高效传递可视化数据信息；</a:t>
            </a:r>
            <a:endParaRPr lang="en-US" altLang="zh-CN" sz="1400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118100-0D10-4456-9937-C651FC6B8B31}"/>
              </a:ext>
            </a:extLst>
          </p:cNvPr>
          <p:cNvSpPr txBox="1"/>
          <p:nvPr/>
        </p:nvSpPr>
        <p:spPr>
          <a:xfrm>
            <a:off x="8695268" y="5782940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x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F1D3E2-9239-4EE5-9DF5-EFABA7A4A5CB}"/>
              </a:ext>
            </a:extLst>
          </p:cNvPr>
          <p:cNvSpPr txBox="1"/>
          <p:nvPr/>
        </p:nvSpPr>
        <p:spPr>
          <a:xfrm>
            <a:off x="8695268" y="6249487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y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83F446F-03B2-402D-A5DA-4486210804B2}"/>
              </a:ext>
            </a:extLst>
          </p:cNvPr>
          <p:cNvCxnSpPr/>
          <p:nvPr/>
        </p:nvCxnSpPr>
        <p:spPr>
          <a:xfrm>
            <a:off x="914400" y="6754284"/>
            <a:ext cx="10397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2485DC4-11DD-4372-A26F-EC90BF7F86ED}"/>
              </a:ext>
            </a:extLst>
          </p:cNvPr>
          <p:cNvSpPr txBox="1"/>
          <p:nvPr/>
        </p:nvSpPr>
        <p:spPr>
          <a:xfrm>
            <a:off x="4013938" y="6095598"/>
            <a:ext cx="269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基于坐标轴系统维度的设定；</a:t>
            </a:r>
            <a:endParaRPr lang="en-US" altLang="zh-CN" sz="1400"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DEA83AE-F8B4-4F4D-A511-F8D4A31FD042}"/>
              </a:ext>
            </a:extLst>
          </p:cNvPr>
          <p:cNvSpPr txBox="1"/>
          <p:nvPr/>
        </p:nvSpPr>
        <p:spPr>
          <a:xfrm>
            <a:off x="821266" y="2268460"/>
            <a:ext cx="42333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视觉信号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014248-B190-40E0-99A6-A79CD701EF79}"/>
              </a:ext>
            </a:extLst>
          </p:cNvPr>
          <p:cNvSpPr txBox="1"/>
          <p:nvPr/>
        </p:nvSpPr>
        <p:spPr>
          <a:xfrm>
            <a:off x="10258697" y="2258062"/>
            <a:ext cx="156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基于视觉信号的美学映射参数</a:t>
            </a:r>
            <a:endParaRPr lang="en-US" altLang="zh-CN" sz="1400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9384634-1AAB-4B81-96AB-4FDB15E7187E}"/>
              </a:ext>
            </a:extLst>
          </p:cNvPr>
          <p:cNvSpPr txBox="1"/>
          <p:nvPr/>
        </p:nvSpPr>
        <p:spPr>
          <a:xfrm>
            <a:off x="10190792" y="4851900"/>
            <a:ext cx="112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cs typeface="+mn-ea"/>
                <a:sym typeface="+mn-lt"/>
              </a:rPr>
              <a:t>优化可视化视觉呈现效果的美学映射参数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986D91-DA29-4B46-A60A-E451CCE4FB7A}"/>
              </a:ext>
            </a:extLst>
          </p:cNvPr>
          <p:cNvSpPr txBox="1"/>
          <p:nvPr/>
        </p:nvSpPr>
        <p:spPr>
          <a:xfrm>
            <a:off x="10190792" y="5878947"/>
            <a:ext cx="112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cs typeface="+mn-ea"/>
                <a:sym typeface="+mn-lt"/>
              </a:rPr>
              <a:t>规定坐标轴维度范围的美学映射参数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0A8C02-511C-40CC-AD7B-E31E9E0EF935}"/>
              </a:ext>
            </a:extLst>
          </p:cNvPr>
          <p:cNvSpPr/>
          <p:nvPr/>
        </p:nvSpPr>
        <p:spPr>
          <a:xfrm>
            <a:off x="408780" y="54255"/>
            <a:ext cx="725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美学映射参数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0C6C89B-F176-47AC-8983-83671AD3B8C5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4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E6663A-D82D-4DD1-A514-671E6C3B3716}"/>
              </a:ext>
            </a:extLst>
          </p:cNvPr>
          <p:cNvSpPr txBox="1"/>
          <p:nvPr/>
        </p:nvSpPr>
        <p:spPr>
          <a:xfrm>
            <a:off x="795865" y="1194366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点（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point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11233-E603-43F5-AE91-C8B2764C818E}"/>
              </a:ext>
            </a:extLst>
          </p:cNvPr>
          <p:cNvSpPr txBox="1"/>
          <p:nvPr/>
        </p:nvSpPr>
        <p:spPr>
          <a:xfrm>
            <a:off x="2404531" y="1194366"/>
            <a:ext cx="12869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形状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505D4-2DEE-42D4-A748-40F82D4B9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"/>
          <a:stretch/>
        </p:blipFill>
        <p:spPr>
          <a:xfrm>
            <a:off x="795865" y="2072265"/>
            <a:ext cx="4870174" cy="3632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9688BF2-4125-417A-A503-54A2EF54C6E9}"/>
              </a:ext>
            </a:extLst>
          </p:cNvPr>
          <p:cNvSpPr/>
          <p:nvPr/>
        </p:nvSpPr>
        <p:spPr>
          <a:xfrm>
            <a:off x="3426053" y="2487132"/>
            <a:ext cx="1388534" cy="3107266"/>
          </a:xfrm>
          <a:custGeom>
            <a:avLst/>
            <a:gdLst>
              <a:gd name="connsiteX0" fmla="*/ 787400 w 1388534"/>
              <a:gd name="connsiteY0" fmla="*/ 0 h 3107266"/>
              <a:gd name="connsiteX1" fmla="*/ 1388534 w 1388534"/>
              <a:gd name="connsiteY1" fmla="*/ 0 h 3107266"/>
              <a:gd name="connsiteX2" fmla="*/ 1388534 w 1388534"/>
              <a:gd name="connsiteY2" fmla="*/ 575733 h 3107266"/>
              <a:gd name="connsiteX3" fmla="*/ 753534 w 1388534"/>
              <a:gd name="connsiteY3" fmla="*/ 575733 h 3107266"/>
              <a:gd name="connsiteX4" fmla="*/ 753534 w 1388534"/>
              <a:gd name="connsiteY4" fmla="*/ 3098800 h 3107266"/>
              <a:gd name="connsiteX5" fmla="*/ 550334 w 1388534"/>
              <a:gd name="connsiteY5" fmla="*/ 3107266 h 3107266"/>
              <a:gd name="connsiteX6" fmla="*/ 0 w 1388534"/>
              <a:gd name="connsiteY6" fmla="*/ 3107266 h 3107266"/>
              <a:gd name="connsiteX7" fmla="*/ 0 w 1388534"/>
              <a:gd name="connsiteY7" fmla="*/ 533400 h 3107266"/>
              <a:gd name="connsiteX8" fmla="*/ 778934 w 1388534"/>
              <a:gd name="connsiteY8" fmla="*/ 533400 h 3107266"/>
              <a:gd name="connsiteX9" fmla="*/ 787400 w 1388534"/>
              <a:gd name="connsiteY9" fmla="*/ 0 h 310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8534" h="3107266">
                <a:moveTo>
                  <a:pt x="787400" y="0"/>
                </a:moveTo>
                <a:lnTo>
                  <a:pt x="1388534" y="0"/>
                </a:lnTo>
                <a:lnTo>
                  <a:pt x="1388534" y="575733"/>
                </a:lnTo>
                <a:lnTo>
                  <a:pt x="753534" y="575733"/>
                </a:lnTo>
                <a:lnTo>
                  <a:pt x="753534" y="3098800"/>
                </a:lnTo>
                <a:lnTo>
                  <a:pt x="550334" y="3107266"/>
                </a:lnTo>
                <a:lnTo>
                  <a:pt x="0" y="3107266"/>
                </a:lnTo>
                <a:lnTo>
                  <a:pt x="0" y="533400"/>
                </a:lnTo>
                <a:lnTo>
                  <a:pt x="778934" y="533400"/>
                </a:lnTo>
                <a:lnTo>
                  <a:pt x="78740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1C11E-42F4-470F-8494-9E510FF0E6F4}"/>
              </a:ext>
            </a:extLst>
          </p:cNvPr>
          <p:cNvSpPr txBox="1"/>
          <p:nvPr/>
        </p:nvSpPr>
        <p:spPr>
          <a:xfrm>
            <a:off x="5943598" y="1194366"/>
            <a:ext cx="13546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线（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line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1990CB-988A-4EB1-87AC-74E4DCA8D3E9}"/>
              </a:ext>
            </a:extLst>
          </p:cNvPr>
          <p:cNvSpPr txBox="1"/>
          <p:nvPr/>
        </p:nvSpPr>
        <p:spPr>
          <a:xfrm>
            <a:off x="7366000" y="1194366"/>
            <a:ext cx="12869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linetype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59FE05-0396-46BA-B088-A1AA2019A0A4}"/>
              </a:ext>
            </a:extLst>
          </p:cNvPr>
          <p:cNvSpPr txBox="1"/>
          <p:nvPr/>
        </p:nvSpPr>
        <p:spPr>
          <a:xfrm>
            <a:off x="9084731" y="1194366"/>
            <a:ext cx="12869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线型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EDA44D-77C4-48FB-827D-D79FCFB34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34"/>
          <a:stretch/>
        </p:blipFill>
        <p:spPr>
          <a:xfrm>
            <a:off x="7323664" y="2072265"/>
            <a:ext cx="4182535" cy="3632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23FE14A-C15F-4D43-9BA6-FD8030402213}"/>
              </a:ext>
            </a:extLst>
          </p:cNvPr>
          <p:cNvSpPr txBox="1"/>
          <p:nvPr/>
        </p:nvSpPr>
        <p:spPr>
          <a:xfrm>
            <a:off x="6042362" y="2179355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twodash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AC690B-02E1-44ED-B701-A50BB35E6C3F}"/>
              </a:ext>
            </a:extLst>
          </p:cNvPr>
          <p:cNvSpPr txBox="1"/>
          <p:nvPr/>
        </p:nvSpPr>
        <p:spPr>
          <a:xfrm>
            <a:off x="6042362" y="2759077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longdash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0861A2-553A-4DE1-80AF-E606D0352D34}"/>
              </a:ext>
            </a:extLst>
          </p:cNvPr>
          <p:cNvSpPr txBox="1"/>
          <p:nvPr/>
        </p:nvSpPr>
        <p:spPr>
          <a:xfrm>
            <a:off x="6042362" y="3229080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dotdash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9FD83F-DE45-4A02-9FE2-A3369964EBE9}"/>
              </a:ext>
            </a:extLst>
          </p:cNvPr>
          <p:cNvSpPr txBox="1"/>
          <p:nvPr/>
        </p:nvSpPr>
        <p:spPr>
          <a:xfrm>
            <a:off x="6042362" y="3747712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dotted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9D116-B6C0-4D5F-B8D7-DEFF7241B2E0}"/>
              </a:ext>
            </a:extLst>
          </p:cNvPr>
          <p:cNvSpPr txBox="1"/>
          <p:nvPr/>
        </p:nvSpPr>
        <p:spPr>
          <a:xfrm>
            <a:off x="6042362" y="4266344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dashed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CD8010-B8B4-44BF-A8AF-987498BAC99B}"/>
              </a:ext>
            </a:extLst>
          </p:cNvPr>
          <p:cNvSpPr txBox="1"/>
          <p:nvPr/>
        </p:nvSpPr>
        <p:spPr>
          <a:xfrm>
            <a:off x="6042362" y="4784976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solid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C1478-42C7-4561-91AD-8B4A2BE7027F}"/>
              </a:ext>
            </a:extLst>
          </p:cNvPr>
          <p:cNvSpPr txBox="1"/>
          <p:nvPr/>
        </p:nvSpPr>
        <p:spPr>
          <a:xfrm>
            <a:off x="6042362" y="5286621"/>
            <a:ext cx="115993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blank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2923D6-6B40-401E-B6EF-9566F2AC5AFE}"/>
              </a:ext>
            </a:extLst>
          </p:cNvPr>
          <p:cNvSpPr/>
          <p:nvPr/>
        </p:nvSpPr>
        <p:spPr>
          <a:xfrm>
            <a:off x="341047" y="62920"/>
            <a:ext cx="766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美学映射之点与线属性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6833348-F4E8-4758-BC6E-C05C3DAAA49E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3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8CF3D0-9066-4A65-B881-1B58CCC65F6B}"/>
              </a:ext>
            </a:extLst>
          </p:cNvPr>
          <p:cNvSpPr txBox="1"/>
          <p:nvPr/>
        </p:nvSpPr>
        <p:spPr>
          <a:xfrm>
            <a:off x="3530600" y="1374572"/>
            <a:ext cx="1701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文本型变量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8812C4-B0EC-4836-8FA6-9F02C309A0AA}"/>
              </a:ext>
            </a:extLst>
          </p:cNvPr>
          <p:cNvSpPr txBox="1"/>
          <p:nvPr/>
        </p:nvSpPr>
        <p:spPr>
          <a:xfrm>
            <a:off x="3530600" y="2117518"/>
            <a:ext cx="1701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因子型变量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3D2696-6486-45CB-8206-7882A17B6A50}"/>
              </a:ext>
            </a:extLst>
          </p:cNvPr>
          <p:cNvSpPr txBox="1"/>
          <p:nvPr/>
        </p:nvSpPr>
        <p:spPr>
          <a:xfrm>
            <a:off x="3530600" y="2892535"/>
            <a:ext cx="1701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数值型变量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028BDC-7BD6-4DB5-991B-9F339FFBCDF4}"/>
              </a:ext>
            </a:extLst>
          </p:cNvPr>
          <p:cNvSpPr txBox="1"/>
          <p:nvPr/>
        </p:nvSpPr>
        <p:spPr>
          <a:xfrm>
            <a:off x="7725438" y="1367136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定性变量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EFFCAC-23B2-4148-BC0D-5687BD988A2D}"/>
              </a:ext>
            </a:extLst>
          </p:cNvPr>
          <p:cNvSpPr txBox="1"/>
          <p:nvPr/>
        </p:nvSpPr>
        <p:spPr>
          <a:xfrm>
            <a:off x="7725438" y="1889275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定类变量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585342-5CC7-4B93-B5F0-1DE23EF1B061}"/>
              </a:ext>
            </a:extLst>
          </p:cNvPr>
          <p:cNvSpPr txBox="1"/>
          <p:nvPr/>
        </p:nvSpPr>
        <p:spPr>
          <a:xfrm>
            <a:off x="7725438" y="2272914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定序变量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C5763A-50A0-4EBA-8950-8CC9A52EC3CA}"/>
              </a:ext>
            </a:extLst>
          </p:cNvPr>
          <p:cNvSpPr txBox="1"/>
          <p:nvPr/>
        </p:nvSpPr>
        <p:spPr>
          <a:xfrm>
            <a:off x="7725438" y="2683832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定距变量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A4424D-1AEC-4248-BD8C-B7A6FF9D0B22}"/>
              </a:ext>
            </a:extLst>
          </p:cNvPr>
          <p:cNvSpPr txBox="1"/>
          <p:nvPr/>
        </p:nvSpPr>
        <p:spPr>
          <a:xfrm>
            <a:off x="7725438" y="3067471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定比变量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4B4DEE-1469-4ABA-8F66-F96EC708DC3F}"/>
              </a:ext>
            </a:extLst>
          </p:cNvPr>
          <p:cNvSpPr txBox="1"/>
          <p:nvPr/>
        </p:nvSpPr>
        <p:spPr>
          <a:xfrm>
            <a:off x="6062131" y="1889275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无序因子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9E5B-7FC4-46BB-B25A-F5FC966AC7AA}"/>
              </a:ext>
            </a:extLst>
          </p:cNvPr>
          <p:cNvSpPr txBox="1"/>
          <p:nvPr/>
        </p:nvSpPr>
        <p:spPr>
          <a:xfrm>
            <a:off x="6062131" y="2272914"/>
            <a:ext cx="128693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有序因子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DB87E7-E01A-4974-8D3B-F80FF4C67B50}"/>
              </a:ext>
            </a:extLst>
          </p:cNvPr>
          <p:cNvCxnSpPr/>
          <p:nvPr/>
        </p:nvCxnSpPr>
        <p:spPr>
          <a:xfrm>
            <a:off x="5774266" y="15592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燕尾形 15">
            <a:extLst>
              <a:ext uri="{FF2B5EF4-FFF2-40B4-BE49-F238E27FC236}">
                <a16:creationId xmlns:a16="http://schemas.microsoft.com/office/drawing/2014/main" id="{97FF580D-2970-4199-8668-4A44379441DE}"/>
              </a:ext>
            </a:extLst>
          </p:cNvPr>
          <p:cNvSpPr/>
          <p:nvPr/>
        </p:nvSpPr>
        <p:spPr>
          <a:xfrm>
            <a:off x="5484477" y="2102416"/>
            <a:ext cx="376373" cy="222902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B9F7357F-74DC-4AE3-B269-4A9CF3753017}"/>
              </a:ext>
            </a:extLst>
          </p:cNvPr>
          <p:cNvSpPr/>
          <p:nvPr/>
        </p:nvSpPr>
        <p:spPr>
          <a:xfrm>
            <a:off x="6612466" y="2901150"/>
            <a:ext cx="376373" cy="222902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D21C1-F688-4AB5-9636-9EDEC2683BD2}"/>
              </a:ext>
            </a:extLst>
          </p:cNvPr>
          <p:cNvSpPr txBox="1"/>
          <p:nvPr/>
        </p:nvSpPr>
        <p:spPr>
          <a:xfrm>
            <a:off x="1638301" y="1704609"/>
            <a:ext cx="11768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维度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EAE32F-1C7A-470A-8DA9-863E95785A6F}"/>
              </a:ext>
            </a:extLst>
          </p:cNvPr>
          <p:cNvSpPr txBox="1"/>
          <p:nvPr/>
        </p:nvSpPr>
        <p:spPr>
          <a:xfrm>
            <a:off x="1638301" y="2892535"/>
            <a:ext cx="11768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度量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6F892F-D2E1-4C7C-9861-5265E91D0795}"/>
              </a:ext>
            </a:extLst>
          </p:cNvPr>
          <p:cNvSpPr/>
          <p:nvPr/>
        </p:nvSpPr>
        <p:spPr>
          <a:xfrm>
            <a:off x="3420902" y="1266699"/>
            <a:ext cx="1972363" cy="1390970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720D99A-27EA-4714-B252-0A3C1C553620}"/>
              </a:ext>
            </a:extLst>
          </p:cNvPr>
          <p:cNvSpPr/>
          <p:nvPr/>
        </p:nvSpPr>
        <p:spPr>
          <a:xfrm>
            <a:off x="5948225" y="1805001"/>
            <a:ext cx="1502441" cy="852668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567F51C-9860-4B5A-AB5D-4407D867338C}"/>
              </a:ext>
            </a:extLst>
          </p:cNvPr>
          <p:cNvSpPr/>
          <p:nvPr/>
        </p:nvSpPr>
        <p:spPr>
          <a:xfrm>
            <a:off x="7666172" y="1805001"/>
            <a:ext cx="1423952" cy="785955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F0B187-52F2-437F-8B3B-746D523D6299}"/>
              </a:ext>
            </a:extLst>
          </p:cNvPr>
          <p:cNvSpPr/>
          <p:nvPr/>
        </p:nvSpPr>
        <p:spPr>
          <a:xfrm>
            <a:off x="7666172" y="2650867"/>
            <a:ext cx="1423952" cy="738111"/>
          </a:xfrm>
          <a:prstGeom prst="roundRect">
            <a:avLst>
              <a:gd name="adj" fmla="val 633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箭头: 燕尾形 24">
            <a:extLst>
              <a:ext uri="{FF2B5EF4-FFF2-40B4-BE49-F238E27FC236}">
                <a16:creationId xmlns:a16="http://schemas.microsoft.com/office/drawing/2014/main" id="{0CABFAC4-1528-417C-A955-0458E19953DC}"/>
              </a:ext>
            </a:extLst>
          </p:cNvPr>
          <p:cNvSpPr/>
          <p:nvPr/>
        </p:nvSpPr>
        <p:spPr>
          <a:xfrm>
            <a:off x="2951395" y="1805001"/>
            <a:ext cx="376373" cy="222902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箭头: 燕尾形 25">
            <a:extLst>
              <a:ext uri="{FF2B5EF4-FFF2-40B4-BE49-F238E27FC236}">
                <a16:creationId xmlns:a16="http://schemas.microsoft.com/office/drawing/2014/main" id="{A08C0B8A-E6E1-4263-A43D-32F4C6CB835F}"/>
              </a:ext>
            </a:extLst>
          </p:cNvPr>
          <p:cNvSpPr/>
          <p:nvPr/>
        </p:nvSpPr>
        <p:spPr>
          <a:xfrm>
            <a:off x="2951395" y="2956020"/>
            <a:ext cx="376373" cy="222902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C28D88-3B6D-40A3-B307-2ED1871CE181}"/>
              </a:ext>
            </a:extLst>
          </p:cNvPr>
          <p:cNvCxnSpPr>
            <a:cxnSpLocks/>
          </p:cNvCxnSpPr>
          <p:nvPr/>
        </p:nvCxnSpPr>
        <p:spPr>
          <a:xfrm>
            <a:off x="9753600" y="1367136"/>
            <a:ext cx="0" cy="20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F94CD23-B0B1-4FE8-8CED-BEEEF039827A}"/>
              </a:ext>
            </a:extLst>
          </p:cNvPr>
          <p:cNvSpPr txBox="1"/>
          <p:nvPr/>
        </p:nvSpPr>
        <p:spPr>
          <a:xfrm>
            <a:off x="9313333" y="1367136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CE93F0-C669-4E5A-8217-9730FB223A21}"/>
              </a:ext>
            </a:extLst>
          </p:cNvPr>
          <p:cNvSpPr txBox="1"/>
          <p:nvPr/>
        </p:nvSpPr>
        <p:spPr>
          <a:xfrm>
            <a:off x="9313333" y="2966536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高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F1D243-2B29-49F6-B2FC-52424EE22162}"/>
              </a:ext>
            </a:extLst>
          </p:cNvPr>
          <p:cNvSpPr txBox="1"/>
          <p:nvPr/>
        </p:nvSpPr>
        <p:spPr>
          <a:xfrm>
            <a:off x="9296398" y="1819749"/>
            <a:ext cx="372534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信息含量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52AD1C-9B1B-4404-8CAF-6E18ACB7B4A8}"/>
              </a:ext>
            </a:extLst>
          </p:cNvPr>
          <p:cNvCxnSpPr>
            <a:cxnSpLocks/>
          </p:cNvCxnSpPr>
          <p:nvPr/>
        </p:nvCxnSpPr>
        <p:spPr>
          <a:xfrm flipV="1">
            <a:off x="10287000" y="1333167"/>
            <a:ext cx="0" cy="20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9200B66-5A24-4D1B-8E6F-3D8965005E0E}"/>
              </a:ext>
            </a:extLst>
          </p:cNvPr>
          <p:cNvSpPr txBox="1"/>
          <p:nvPr/>
        </p:nvSpPr>
        <p:spPr>
          <a:xfrm>
            <a:off x="10413999" y="1848264"/>
            <a:ext cx="372534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转换顺序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0719EB-28D4-448C-B869-CCC73C5049C9}"/>
              </a:ext>
            </a:extLst>
          </p:cNvPr>
          <p:cNvSpPr/>
          <p:nvPr/>
        </p:nvSpPr>
        <p:spPr>
          <a:xfrm>
            <a:off x="341046" y="62920"/>
            <a:ext cx="1201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美学映射之美学属性与变量类型的对应关系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2DC643-F07F-4DA9-8575-0F3300DD0ECA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5C56EA6A-939A-4B46-97B5-E852DAB9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5643"/>
              </p:ext>
            </p:extLst>
          </p:nvPr>
        </p:nvGraphicFramePr>
        <p:xfrm>
          <a:off x="863599" y="3547065"/>
          <a:ext cx="10354735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367">
                  <a:extLst>
                    <a:ext uri="{9D8B030D-6E8A-4147-A177-3AD203B41FA5}">
                      <a16:colId xmlns:a16="http://schemas.microsoft.com/office/drawing/2014/main" val="2161946365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3293027299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3014615727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aesthetic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因子型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数值型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75064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fill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77055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Colour/color/col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4899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alpha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366377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shape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95734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size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83265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linetype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79737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group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8643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facet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ea"/>
                          <a:ea typeface="+mn-ea"/>
                          <a:cs typeface="+mn-ea"/>
                          <a:sym typeface="+mn-lt"/>
                        </a:rPr>
                        <a:t>yes</a:t>
                      </a:r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31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B00719EB-28D4-448C-B869-CCC73C5049C9}"/>
              </a:ext>
            </a:extLst>
          </p:cNvPr>
          <p:cNvSpPr/>
          <p:nvPr/>
        </p:nvSpPr>
        <p:spPr>
          <a:xfrm>
            <a:off x="341046" y="62920"/>
            <a:ext cx="1170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标度类型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2DC643-F07F-4DA9-8575-0F3300DD0ECA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3AAF81C-0C1C-469B-941B-DE72B89F74E2}"/>
              </a:ext>
            </a:extLst>
          </p:cNvPr>
          <p:cNvSpPr txBox="1"/>
          <p:nvPr/>
        </p:nvSpPr>
        <p:spPr>
          <a:xfrm>
            <a:off x="668867" y="125306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C6449D-2ED0-461F-B63D-77D7C380C895}"/>
              </a:ext>
            </a:extLst>
          </p:cNvPr>
          <p:cNvSpPr txBox="1"/>
          <p:nvPr/>
        </p:nvSpPr>
        <p:spPr>
          <a:xfrm>
            <a:off x="914400" y="1744135"/>
            <a:ext cx="21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x——x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B10C5DF-E368-490C-9243-579086A4D93D}"/>
              </a:ext>
            </a:extLst>
          </p:cNvPr>
          <p:cNvSpPr txBox="1"/>
          <p:nvPr/>
        </p:nvSpPr>
        <p:spPr>
          <a:xfrm>
            <a:off x="914400" y="2050537"/>
            <a:ext cx="21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y——y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86FAE3-D63F-4916-BD16-ECC1EE979016}"/>
              </a:ext>
            </a:extLst>
          </p:cNvPr>
          <p:cNvSpPr txBox="1"/>
          <p:nvPr/>
        </p:nvSpPr>
        <p:spPr>
          <a:xfrm>
            <a:off x="668867" y="2844800"/>
            <a:ext cx="21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可视化元素标度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1DAA1C-E5D6-4D50-9020-4DABDAA1D753}"/>
              </a:ext>
            </a:extLst>
          </p:cNvPr>
          <p:cNvSpPr txBox="1"/>
          <p:nvPr/>
        </p:nvSpPr>
        <p:spPr>
          <a:xfrm>
            <a:off x="914400" y="3454397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colour——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轮廓色标度（点颜色、字体颜色）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8D028C-C277-406F-9741-727F12BEF286}"/>
              </a:ext>
            </a:extLst>
          </p:cNvPr>
          <p:cNvSpPr txBox="1"/>
          <p:nvPr/>
        </p:nvSpPr>
        <p:spPr>
          <a:xfrm>
            <a:off x="914400" y="3823729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fill     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填充色标度（点填充色、面积填充色）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C48F6-9103-41D4-A767-AD1C5EECEDE1}"/>
              </a:ext>
            </a:extLst>
          </p:cNvPr>
          <p:cNvSpPr txBox="1"/>
          <p:nvPr/>
        </p:nvSpPr>
        <p:spPr>
          <a:xfrm>
            <a:off x="914400" y="4233788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alpha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透明度标度（点、线、面透明色）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08FED3-5562-4E5A-B616-2EAEBE14ABE1}"/>
              </a:ext>
            </a:extLst>
          </p:cNvPr>
          <p:cNvSpPr txBox="1"/>
          <p:nvPr/>
        </p:nvSpPr>
        <p:spPr>
          <a:xfrm>
            <a:off x="914399" y="4858257"/>
            <a:ext cx="7052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大小（规模）标度（点大小、线粗细、字体大小等）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C9019E-2D16-4092-A2A5-56336B4A81B9}"/>
              </a:ext>
            </a:extLst>
          </p:cNvPr>
          <p:cNvSpPr txBox="1"/>
          <p:nvPr/>
        </p:nvSpPr>
        <p:spPr>
          <a:xfrm>
            <a:off x="914399" y="5235601"/>
            <a:ext cx="792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shape——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形状标度（主要是点形状，原型、星型、菱形、雪花型等）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8052B7-3429-4B31-A115-C200A579688C}"/>
              </a:ext>
            </a:extLst>
          </p:cNvPr>
          <p:cNvSpPr txBox="1"/>
          <p:nvPr/>
        </p:nvSpPr>
        <p:spPr>
          <a:xfrm>
            <a:off x="914399" y="5652520"/>
            <a:ext cx="792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linetype——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线形状（主要指线条类型，实线、虚线、及其他各种类型线）</a:t>
            </a:r>
          </a:p>
        </p:txBody>
      </p:sp>
    </p:spTree>
    <p:extLst>
      <p:ext uri="{BB962C8B-B14F-4D97-AF65-F5344CB8AC3E}">
        <p14:creationId xmlns:p14="http://schemas.microsoft.com/office/powerpoint/2010/main" val="35699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14A3BA-5FE3-45D3-B67F-ACEE2C490C84}"/>
              </a:ext>
            </a:extLst>
          </p:cNvPr>
          <p:cNvSpPr txBox="1"/>
          <p:nvPr/>
        </p:nvSpPr>
        <p:spPr>
          <a:xfrm>
            <a:off x="3439373" y="814929"/>
            <a:ext cx="97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连续型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17AB90-1711-4821-B336-A1B81FBAD7A8}"/>
              </a:ext>
            </a:extLst>
          </p:cNvPr>
          <p:cNvSpPr txBox="1"/>
          <p:nvPr/>
        </p:nvSpPr>
        <p:spPr>
          <a:xfrm>
            <a:off x="6852983" y="792154"/>
            <a:ext cx="97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离散型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2628FC-3B83-4AEB-8213-6925C46BC2EB}"/>
              </a:ext>
            </a:extLst>
          </p:cNvPr>
          <p:cNvCxnSpPr>
            <a:cxnSpLocks/>
          </p:cNvCxnSpPr>
          <p:nvPr/>
        </p:nvCxnSpPr>
        <p:spPr>
          <a:xfrm>
            <a:off x="424962" y="1134519"/>
            <a:ext cx="11417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B4F691-DE96-4967-B526-5C0216970D7C}"/>
              </a:ext>
            </a:extLst>
          </p:cNvPr>
          <p:cNvCxnSpPr>
            <a:cxnSpLocks/>
          </p:cNvCxnSpPr>
          <p:nvPr/>
        </p:nvCxnSpPr>
        <p:spPr>
          <a:xfrm>
            <a:off x="204835" y="5086543"/>
            <a:ext cx="11556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910C78-6EB7-47D1-9ABE-20EAEFA37AF6}"/>
              </a:ext>
            </a:extLst>
          </p:cNvPr>
          <p:cNvCxnSpPr>
            <a:cxnSpLocks/>
          </p:cNvCxnSpPr>
          <p:nvPr/>
        </p:nvCxnSpPr>
        <p:spPr>
          <a:xfrm>
            <a:off x="204835" y="5755094"/>
            <a:ext cx="11556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B1806A5-8A18-47CE-ABE7-ECAFF73EBFD5}"/>
              </a:ext>
            </a:extLst>
          </p:cNvPr>
          <p:cNvCxnSpPr>
            <a:cxnSpLocks/>
          </p:cNvCxnSpPr>
          <p:nvPr/>
        </p:nvCxnSpPr>
        <p:spPr>
          <a:xfrm>
            <a:off x="204835" y="6349608"/>
            <a:ext cx="11556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3E27AB5-FAC8-4229-89BF-FFF8324B92BB}"/>
              </a:ext>
            </a:extLst>
          </p:cNvPr>
          <p:cNvSpPr/>
          <p:nvPr/>
        </p:nvSpPr>
        <p:spPr>
          <a:xfrm>
            <a:off x="3318223" y="3017975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scale_alpha_continuous(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9B02D5-8C60-4A67-B338-3F7FAC86AEA7}"/>
              </a:ext>
            </a:extLst>
          </p:cNvPr>
          <p:cNvSpPr/>
          <p:nvPr/>
        </p:nvSpPr>
        <p:spPr>
          <a:xfrm>
            <a:off x="6852983" y="3069526"/>
            <a:ext cx="2229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scale_alpha_discrete(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D95CC6-339D-49F1-9704-25E74BF328F3}"/>
              </a:ext>
            </a:extLst>
          </p:cNvPr>
          <p:cNvSpPr/>
          <p:nvPr/>
        </p:nvSpPr>
        <p:spPr>
          <a:xfrm>
            <a:off x="9417095" y="4373202"/>
            <a:ext cx="217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_distiller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937F3D-8A88-438E-AE4A-D0B2AABCC7AF}"/>
              </a:ext>
            </a:extLst>
          </p:cNvPr>
          <p:cNvSpPr/>
          <p:nvPr/>
        </p:nvSpPr>
        <p:spPr>
          <a:xfrm>
            <a:off x="6852983" y="3721266"/>
            <a:ext cx="2229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_brewer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7B855A-1252-4CEE-9E04-ECD5BB495B7C}"/>
              </a:ext>
            </a:extLst>
          </p:cNvPr>
          <p:cNvSpPr/>
          <p:nvPr/>
        </p:nvSpPr>
        <p:spPr>
          <a:xfrm>
            <a:off x="9417095" y="3741450"/>
            <a:ext cx="239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fill _gradient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EAD1238-7F67-4B55-8535-E86D2AF59AFF}"/>
              </a:ext>
            </a:extLst>
          </p:cNvPr>
          <p:cNvSpPr/>
          <p:nvPr/>
        </p:nvSpPr>
        <p:spPr>
          <a:xfrm>
            <a:off x="9417095" y="4057326"/>
            <a:ext cx="2489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fill _gradient2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28B247-3E63-4910-A84E-9209885F5D02}"/>
              </a:ext>
            </a:extLst>
          </p:cNvPr>
          <p:cNvSpPr/>
          <p:nvPr/>
        </p:nvSpPr>
        <p:spPr>
          <a:xfrm>
            <a:off x="3318223" y="386268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_gre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76D31F-3608-4899-9CBA-1CAE8871615F}"/>
              </a:ext>
            </a:extLst>
          </p:cNvPr>
          <p:cNvSpPr/>
          <p:nvPr/>
        </p:nvSpPr>
        <p:spPr>
          <a:xfrm>
            <a:off x="3318223" y="4116097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_hue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9B27A82-4B02-47FC-BF07-B678B0E53FB6}"/>
              </a:ext>
            </a:extLst>
          </p:cNvPr>
          <p:cNvSpPr/>
          <p:nvPr/>
        </p:nvSpPr>
        <p:spPr>
          <a:xfrm>
            <a:off x="6852983" y="5160764"/>
            <a:ext cx="2171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scale_linetype_discrete</a:t>
            </a:r>
            <a:r>
              <a:rPr lang="en-US" altLang="zh-CN" sz="1400">
                <a:latin typeface="+mn-ea"/>
              </a:rPr>
              <a:t>()</a:t>
            </a:r>
            <a:endParaRPr lang="zh-CN" altLang="en-US" sz="1400"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A8DEA8-BF09-4A01-95FB-EB275730557A}"/>
              </a:ext>
            </a:extLst>
          </p:cNvPr>
          <p:cNvSpPr/>
          <p:nvPr/>
        </p:nvSpPr>
        <p:spPr>
          <a:xfrm>
            <a:off x="6852983" y="5428416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scale_shape</a:t>
            </a:r>
            <a:r>
              <a:rPr lang="en-US" altLang="zh-CN" sz="1400">
                <a:latin typeface="+mn-ea"/>
              </a:rPr>
              <a:t>()</a:t>
            </a:r>
            <a:endParaRPr lang="zh-CN" altLang="en-US" sz="1400">
              <a:latin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D1261C7-95D8-41B4-827B-E4B3744485AD}"/>
              </a:ext>
            </a:extLst>
          </p:cNvPr>
          <p:cNvSpPr/>
          <p:nvPr/>
        </p:nvSpPr>
        <p:spPr>
          <a:xfrm>
            <a:off x="3318223" y="5812523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scale_size</a:t>
            </a:r>
            <a:r>
              <a:rPr lang="en-US" altLang="zh-CN" sz="1400">
                <a:latin typeface="+mn-ea"/>
              </a:rPr>
              <a:t>()</a:t>
            </a:r>
            <a:r>
              <a:rPr lang="zh-CN" altLang="en-US" sz="1400">
                <a:latin typeface="+mn-ea"/>
              </a:rPr>
              <a:t>      </a:t>
            </a:r>
            <a:endParaRPr lang="en-US" altLang="zh-CN" sz="1400"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53C401-BE71-4A13-84B2-6EE4A6EBA7B0}"/>
              </a:ext>
            </a:extLst>
          </p:cNvPr>
          <p:cNvSpPr txBox="1"/>
          <p:nvPr/>
        </p:nvSpPr>
        <p:spPr>
          <a:xfrm>
            <a:off x="9417096" y="792154"/>
            <a:ext cx="97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自定义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B8B7F-AFC7-4809-846F-BCFB01A6337E}"/>
              </a:ext>
            </a:extLst>
          </p:cNvPr>
          <p:cNvSpPr/>
          <p:nvPr/>
        </p:nvSpPr>
        <p:spPr>
          <a:xfrm>
            <a:off x="9417096" y="5157175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scale_linetype_manual()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466147-0368-49D7-BD2D-C6BCAC91E3B3}"/>
              </a:ext>
            </a:extLst>
          </p:cNvPr>
          <p:cNvSpPr/>
          <p:nvPr/>
        </p:nvSpPr>
        <p:spPr>
          <a:xfrm>
            <a:off x="9417095" y="3043577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scale_alpha_manual()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8F63BD-64E2-4233-AC56-8212CE135DAB}"/>
              </a:ext>
            </a:extLst>
          </p:cNvPr>
          <p:cNvSpPr/>
          <p:nvPr/>
        </p:nvSpPr>
        <p:spPr>
          <a:xfrm>
            <a:off x="9417095" y="3425574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fill_manual()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4A1871-A48D-413B-BE00-D924794E3C37}"/>
              </a:ext>
            </a:extLst>
          </p:cNvPr>
          <p:cNvSpPr/>
          <p:nvPr/>
        </p:nvSpPr>
        <p:spPr>
          <a:xfrm>
            <a:off x="9450801" y="5811323"/>
            <a:ext cx="1752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scale_size_manual()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B743AD-4979-4C8E-AF1A-1AE935F75882}"/>
              </a:ext>
            </a:extLst>
          </p:cNvPr>
          <p:cNvSpPr/>
          <p:nvPr/>
        </p:nvSpPr>
        <p:spPr>
          <a:xfrm>
            <a:off x="9417096" y="5422168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scale_shape_manual()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914B6B-383B-45DB-9846-B46469952F44}"/>
              </a:ext>
            </a:extLst>
          </p:cNvPr>
          <p:cNvSpPr/>
          <p:nvPr/>
        </p:nvSpPr>
        <p:spPr>
          <a:xfrm>
            <a:off x="3318223" y="6057262"/>
            <a:ext cx="1503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+mn-ea"/>
              </a:rPr>
              <a:t>scale_size_area</a:t>
            </a:r>
            <a:r>
              <a:rPr lang="en-US" altLang="zh-CN" sz="1400">
                <a:latin typeface="+mn-ea"/>
              </a:rPr>
              <a:t>()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FCAAC43-992E-474B-9543-E2BF8F0D2A3B}"/>
              </a:ext>
            </a:extLst>
          </p:cNvPr>
          <p:cNvSpPr txBox="1"/>
          <p:nvPr/>
        </p:nvSpPr>
        <p:spPr>
          <a:xfrm>
            <a:off x="283508" y="6389381"/>
            <a:ext cx="287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参数列表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D4981F-C182-43F1-B9DB-1C30988ECF30}"/>
              </a:ext>
            </a:extLst>
          </p:cNvPr>
          <p:cNvCxnSpPr>
            <a:cxnSpLocks/>
          </p:cNvCxnSpPr>
          <p:nvPr/>
        </p:nvCxnSpPr>
        <p:spPr>
          <a:xfrm>
            <a:off x="204835" y="6739378"/>
            <a:ext cx="11556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100F04B-C998-451C-859A-70A52BF5823F}"/>
              </a:ext>
            </a:extLst>
          </p:cNvPr>
          <p:cNvSpPr/>
          <p:nvPr/>
        </p:nvSpPr>
        <p:spPr>
          <a:xfrm>
            <a:off x="3318223" y="6395410"/>
            <a:ext cx="3676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+mn-ea"/>
              </a:rPr>
              <a:t>n</a:t>
            </a:r>
            <a:r>
              <a:rPr lang="zh-CN" altLang="en-US" sz="1400">
                <a:latin typeface="+mn-ea"/>
              </a:rPr>
              <a:t>ame limits  breaks  labels  na.value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B71036-26B4-4CC5-8D8D-BBBE63F19EA8}"/>
              </a:ext>
            </a:extLst>
          </p:cNvPr>
          <p:cNvSpPr/>
          <p:nvPr/>
        </p:nvSpPr>
        <p:spPr>
          <a:xfrm>
            <a:off x="9417095" y="6416011"/>
            <a:ext cx="785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+mn-ea"/>
              </a:rPr>
              <a:t>value</a:t>
            </a:r>
            <a:r>
              <a:rPr lang="en-US" altLang="zh-CN" sz="1400">
                <a:latin typeface="+mn-ea"/>
              </a:rPr>
              <a:t>s</a:t>
            </a:r>
            <a:endParaRPr lang="zh-CN" altLang="en-US" sz="140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06C6ED-AC86-4BF4-9EF4-5C4EB977C948}"/>
              </a:ext>
            </a:extLst>
          </p:cNvPr>
          <p:cNvSpPr/>
          <p:nvPr/>
        </p:nvSpPr>
        <p:spPr>
          <a:xfrm>
            <a:off x="3358394" y="1172090"/>
            <a:ext cx="2310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_continuous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()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64A4D0E-2CBD-4096-B36A-E1B9C0A9A2F5}"/>
              </a:ext>
            </a:extLst>
          </p:cNvPr>
          <p:cNvSpPr/>
          <p:nvPr/>
        </p:nvSpPr>
        <p:spPr>
          <a:xfrm>
            <a:off x="6852983" y="1091878"/>
            <a:ext cx="2462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+mn-ea"/>
                <a:cs typeface="+mn-ea"/>
                <a:sym typeface="+mn-lt"/>
              </a:rPr>
              <a:t>scale_x</a:t>
            </a:r>
            <a:r>
              <a:rPr lang="en-US" altLang="zh-CN" sz="1600">
                <a:latin typeface="+mn-ea"/>
                <a:cs typeface="+mn-ea"/>
                <a:sym typeface="+mn-lt"/>
              </a:rPr>
              <a:t>/y</a:t>
            </a:r>
            <a:r>
              <a:rPr lang="zh-CN" altLang="en-US" sz="1600">
                <a:latin typeface="+mn-ea"/>
                <a:cs typeface="+mn-ea"/>
                <a:sym typeface="+mn-lt"/>
              </a:rPr>
              <a:t>_discrete</a:t>
            </a:r>
            <a:r>
              <a:rPr lang="en-US" altLang="zh-CN" sz="1600">
                <a:latin typeface="+mn-ea"/>
                <a:cs typeface="+mn-ea"/>
                <a:sym typeface="+mn-lt"/>
              </a:rPr>
              <a:t>()</a:t>
            </a:r>
            <a:endParaRPr lang="zh-CN" altLang="en-US" sz="1600">
              <a:latin typeface="+mn-ea"/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04DEE9-DDFD-4E19-8EC2-ED132DF4C9B0}"/>
              </a:ext>
            </a:extLst>
          </p:cNvPr>
          <p:cNvSpPr/>
          <p:nvPr/>
        </p:nvSpPr>
        <p:spPr>
          <a:xfrm>
            <a:off x="3441037" y="2267500"/>
            <a:ext cx="2156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_date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()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       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x/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y_datetime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()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 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_time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C3A3A72-8A73-462A-A0EC-0977C3CE9901}"/>
              </a:ext>
            </a:extLst>
          </p:cNvPr>
          <p:cNvSpPr/>
          <p:nvPr/>
        </p:nvSpPr>
        <p:spPr>
          <a:xfrm>
            <a:off x="3441038" y="1498293"/>
            <a:ext cx="2156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_log10()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_sqrt()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scale_x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/y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_reverse()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9D7D15-6B56-4583-A84D-E5650C31D9CF}"/>
              </a:ext>
            </a:extLst>
          </p:cNvPr>
          <p:cNvCxnSpPr>
            <a:cxnSpLocks/>
          </p:cNvCxnSpPr>
          <p:nvPr/>
        </p:nvCxnSpPr>
        <p:spPr>
          <a:xfrm>
            <a:off x="424962" y="3007480"/>
            <a:ext cx="11417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8031AC3-1FDE-4034-AC4E-507069ABF532}"/>
              </a:ext>
            </a:extLst>
          </p:cNvPr>
          <p:cNvSpPr/>
          <p:nvPr/>
        </p:nvSpPr>
        <p:spPr>
          <a:xfrm>
            <a:off x="23435" y="62920"/>
            <a:ext cx="1170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标度类型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877D239-F133-49B9-AD04-5B852263E4CB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C54B58C-D042-46C0-B19D-EC33304E4006}"/>
              </a:ext>
            </a:extLst>
          </p:cNvPr>
          <p:cNvSpPr txBox="1"/>
          <p:nvPr/>
        </p:nvSpPr>
        <p:spPr>
          <a:xfrm>
            <a:off x="424962" y="783774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轴标度：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9EF7A1-A216-4B8C-8E3D-29D47B3E469B}"/>
              </a:ext>
            </a:extLst>
          </p:cNvPr>
          <p:cNvSpPr txBox="1"/>
          <p:nvPr/>
        </p:nvSpPr>
        <p:spPr>
          <a:xfrm>
            <a:off x="543501" y="1694963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x——x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AC743D-BA98-4EC3-B818-99989DBF1A71}"/>
              </a:ext>
            </a:extLst>
          </p:cNvPr>
          <p:cNvSpPr txBox="1"/>
          <p:nvPr/>
        </p:nvSpPr>
        <p:spPr>
          <a:xfrm>
            <a:off x="543501" y="2001365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y——y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轴标度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A5464B2-F77B-47D0-98F2-EB1AE1496C5C}"/>
              </a:ext>
            </a:extLst>
          </p:cNvPr>
          <p:cNvSpPr txBox="1"/>
          <p:nvPr/>
        </p:nvSpPr>
        <p:spPr>
          <a:xfrm>
            <a:off x="315121" y="2619330"/>
            <a:ext cx="21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可视化元素标度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CC087F-81AB-4D48-986E-413F49634F79}"/>
              </a:ext>
            </a:extLst>
          </p:cNvPr>
          <p:cNvSpPr txBox="1"/>
          <p:nvPr/>
        </p:nvSpPr>
        <p:spPr>
          <a:xfrm>
            <a:off x="283508" y="3823106"/>
            <a:ext cx="208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colour——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轮廓色标度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3CADD8-FA3E-4E72-ADDC-FC1A72D8DE5C}"/>
              </a:ext>
            </a:extLst>
          </p:cNvPr>
          <p:cNvSpPr txBox="1"/>
          <p:nvPr/>
        </p:nvSpPr>
        <p:spPr>
          <a:xfrm>
            <a:off x="283508" y="4184777"/>
            <a:ext cx="208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fill     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填充色标度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F43169E-6748-4672-8944-61183B852601}"/>
              </a:ext>
            </a:extLst>
          </p:cNvPr>
          <p:cNvSpPr txBox="1"/>
          <p:nvPr/>
        </p:nvSpPr>
        <p:spPr>
          <a:xfrm>
            <a:off x="283508" y="3167316"/>
            <a:ext cx="225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alpha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透明度标度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5FBB88-C2B1-4444-99E8-4F3E7CCFC535}"/>
              </a:ext>
            </a:extLst>
          </p:cNvPr>
          <p:cNvSpPr txBox="1"/>
          <p:nvPr/>
        </p:nvSpPr>
        <p:spPr>
          <a:xfrm>
            <a:off x="283508" y="5900417"/>
            <a:ext cx="262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：大小（规模）标度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DFA5E27-3E5C-4074-935F-363442E5D1CA}"/>
              </a:ext>
            </a:extLst>
          </p:cNvPr>
          <p:cNvSpPr txBox="1"/>
          <p:nvPr/>
        </p:nvSpPr>
        <p:spPr>
          <a:xfrm>
            <a:off x="283508" y="5388602"/>
            <a:ext cx="194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Shape 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形状标度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E66E6F-B018-4697-A74D-349FA1E1A729}"/>
              </a:ext>
            </a:extLst>
          </p:cNvPr>
          <p:cNvSpPr txBox="1"/>
          <p:nvPr/>
        </p:nvSpPr>
        <p:spPr>
          <a:xfrm>
            <a:off x="283508" y="5119954"/>
            <a:ext cx="21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linetype——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线形状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C0F1A38-D96F-498F-83A1-DE949D0E9C8E}"/>
              </a:ext>
            </a:extLst>
          </p:cNvPr>
          <p:cNvCxnSpPr>
            <a:cxnSpLocks/>
          </p:cNvCxnSpPr>
          <p:nvPr/>
        </p:nvCxnSpPr>
        <p:spPr>
          <a:xfrm>
            <a:off x="3439373" y="4719652"/>
            <a:ext cx="8291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79D875E-4A74-4460-9C5E-808C1E71F232}"/>
              </a:ext>
            </a:extLst>
          </p:cNvPr>
          <p:cNvSpPr/>
          <p:nvPr/>
        </p:nvSpPr>
        <p:spPr>
          <a:xfrm>
            <a:off x="3318223" y="3405694"/>
            <a:ext cx="2501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/fill_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continuous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06346E-C145-41DD-9A23-8ADF37CE08DC}"/>
              </a:ext>
            </a:extLst>
          </p:cNvPr>
          <p:cNvSpPr/>
          <p:nvPr/>
        </p:nvSpPr>
        <p:spPr>
          <a:xfrm>
            <a:off x="6852983" y="3405694"/>
            <a:ext cx="2231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scale_colour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/fill_discrete()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4C4E091-0E65-43FB-BBB7-2AC35A098AFC}"/>
              </a:ext>
            </a:extLst>
          </p:cNvPr>
          <p:cNvCxnSpPr>
            <a:cxnSpLocks/>
          </p:cNvCxnSpPr>
          <p:nvPr/>
        </p:nvCxnSpPr>
        <p:spPr>
          <a:xfrm>
            <a:off x="3358394" y="3377303"/>
            <a:ext cx="848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7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87332D3-224B-4279-B79F-1CE0A58FC35F}"/>
              </a:ext>
            </a:extLst>
          </p:cNvPr>
          <p:cNvGrpSpPr/>
          <p:nvPr/>
        </p:nvGrpSpPr>
        <p:grpSpPr>
          <a:xfrm>
            <a:off x="6630104" y="4561237"/>
            <a:ext cx="1836556" cy="1836556"/>
            <a:chOff x="5973279" y="4162002"/>
            <a:chExt cx="2474425" cy="2474425"/>
          </a:xfrm>
        </p:grpSpPr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F2B93072-BDDF-4BFA-BC0C-A620CCFFB7DF}"/>
                </a:ext>
              </a:extLst>
            </p:cNvPr>
            <p:cNvSpPr/>
            <p:nvPr/>
          </p:nvSpPr>
          <p:spPr>
            <a:xfrm>
              <a:off x="5973279" y="4162002"/>
              <a:ext cx="2474425" cy="2474425"/>
            </a:xfrm>
            <a:prstGeom prst="blockArc">
              <a:avLst>
                <a:gd name="adj1" fmla="val 16251781"/>
                <a:gd name="adj2" fmla="val 3262011"/>
                <a:gd name="adj3" fmla="val 6427"/>
              </a:avLst>
            </a:prstGeom>
            <a:solidFill>
              <a:srgbClr val="00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空心弧 226">
              <a:extLst>
                <a:ext uri="{FF2B5EF4-FFF2-40B4-BE49-F238E27FC236}">
                  <a16:creationId xmlns:a16="http://schemas.microsoft.com/office/drawing/2014/main" id="{1C9963D0-F40D-4E5B-9CEA-4ED58B16A065}"/>
                </a:ext>
              </a:extLst>
            </p:cNvPr>
            <p:cNvSpPr/>
            <p:nvPr/>
          </p:nvSpPr>
          <p:spPr>
            <a:xfrm>
              <a:off x="6199771" y="4369509"/>
              <a:ext cx="2030654" cy="2030654"/>
            </a:xfrm>
            <a:prstGeom prst="blockArc">
              <a:avLst>
                <a:gd name="adj1" fmla="val 16251781"/>
                <a:gd name="adj2" fmla="val 4134786"/>
                <a:gd name="adj3" fmla="val 9710"/>
              </a:avLst>
            </a:prstGeom>
            <a:solidFill>
              <a:srgbClr val="0089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空心弧 227">
              <a:extLst>
                <a:ext uri="{FF2B5EF4-FFF2-40B4-BE49-F238E27FC236}">
                  <a16:creationId xmlns:a16="http://schemas.microsoft.com/office/drawing/2014/main" id="{E6C53B26-0BEF-4B69-B37C-06784E76DE2D}"/>
                </a:ext>
              </a:extLst>
            </p:cNvPr>
            <p:cNvSpPr/>
            <p:nvPr/>
          </p:nvSpPr>
          <p:spPr>
            <a:xfrm>
              <a:off x="6478823" y="4634712"/>
              <a:ext cx="1483064" cy="1483064"/>
            </a:xfrm>
            <a:prstGeom prst="blockArc">
              <a:avLst>
                <a:gd name="adj1" fmla="val 16251781"/>
                <a:gd name="adj2" fmla="val 3381411"/>
                <a:gd name="adj3" fmla="val 12825"/>
              </a:avLst>
            </a:prstGeom>
            <a:solidFill>
              <a:srgbClr val="FD41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C58C6E-986B-4677-9451-CE0454C39E81}"/>
              </a:ext>
            </a:extLst>
          </p:cNvPr>
          <p:cNvGrpSpPr/>
          <p:nvPr/>
        </p:nvGrpSpPr>
        <p:grpSpPr>
          <a:xfrm>
            <a:off x="3190157" y="2927012"/>
            <a:ext cx="5003694" cy="4758497"/>
            <a:chOff x="8718120" y="1667873"/>
            <a:chExt cx="5003694" cy="4758497"/>
          </a:xfrm>
        </p:grpSpPr>
        <p:sp>
          <p:nvSpPr>
            <p:cNvPr id="3" name="空心弧 2">
              <a:extLst>
                <a:ext uri="{FF2B5EF4-FFF2-40B4-BE49-F238E27FC236}">
                  <a16:creationId xmlns:a16="http://schemas.microsoft.com/office/drawing/2014/main" id="{E6BE63AE-EA53-4E2E-87F8-5178917F67EC}"/>
                </a:ext>
              </a:extLst>
            </p:cNvPr>
            <p:cNvSpPr/>
            <p:nvPr/>
          </p:nvSpPr>
          <p:spPr>
            <a:xfrm rot="19200132">
              <a:off x="8872063" y="3005030"/>
              <a:ext cx="3421340" cy="3421340"/>
            </a:xfrm>
            <a:prstGeom prst="blockArc">
              <a:avLst>
                <a:gd name="adj1" fmla="val 20598688"/>
                <a:gd name="adj2" fmla="val 224509"/>
                <a:gd name="adj3" fmla="val 21416"/>
              </a:avLst>
            </a:prstGeom>
            <a:solidFill>
              <a:srgbClr val="00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空心弧 216">
              <a:extLst>
                <a:ext uri="{FF2B5EF4-FFF2-40B4-BE49-F238E27FC236}">
                  <a16:creationId xmlns:a16="http://schemas.microsoft.com/office/drawing/2014/main" id="{453E6530-F9B3-491A-BCA7-313DC40D4EC7}"/>
                </a:ext>
              </a:extLst>
            </p:cNvPr>
            <p:cNvSpPr/>
            <p:nvPr/>
          </p:nvSpPr>
          <p:spPr>
            <a:xfrm rot="3693462">
              <a:off x="8718120" y="1667873"/>
              <a:ext cx="3765871" cy="3765871"/>
            </a:xfrm>
            <a:prstGeom prst="blockArc">
              <a:avLst>
                <a:gd name="adj1" fmla="val 20598688"/>
                <a:gd name="adj2" fmla="val 224509"/>
                <a:gd name="adj3" fmla="val 21416"/>
              </a:avLst>
            </a:prstGeom>
            <a:solidFill>
              <a:srgbClr val="008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空心弧 217">
              <a:extLst>
                <a:ext uri="{FF2B5EF4-FFF2-40B4-BE49-F238E27FC236}">
                  <a16:creationId xmlns:a16="http://schemas.microsoft.com/office/drawing/2014/main" id="{9D763295-7DBC-4BFF-A32B-AF116FDF834B}"/>
                </a:ext>
              </a:extLst>
            </p:cNvPr>
            <p:cNvSpPr/>
            <p:nvPr/>
          </p:nvSpPr>
          <p:spPr>
            <a:xfrm rot="12487227">
              <a:off x="9955943" y="2606937"/>
              <a:ext cx="3765871" cy="3765871"/>
            </a:xfrm>
            <a:prstGeom prst="blockArc">
              <a:avLst>
                <a:gd name="adj1" fmla="val 20598688"/>
                <a:gd name="adj2" fmla="val 224509"/>
                <a:gd name="adj3" fmla="val 21416"/>
              </a:avLst>
            </a:prstGeom>
            <a:solidFill>
              <a:srgbClr val="FD4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9" name="Picture 2" descr="征服json数据——数据可视化的一座孤岛">
            <a:extLst>
              <a:ext uri="{FF2B5EF4-FFF2-40B4-BE49-F238E27FC236}">
                <a16:creationId xmlns:a16="http://schemas.microsoft.com/office/drawing/2014/main" id="{AC1D35D1-5F4E-479F-94C0-D5933DB1C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4" t="11532" r="25075" b="11536"/>
          <a:stretch/>
        </p:blipFill>
        <p:spPr bwMode="auto">
          <a:xfrm>
            <a:off x="8992064" y="1662015"/>
            <a:ext cx="2698374" cy="25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椭圆 199">
            <a:extLst>
              <a:ext uri="{FF2B5EF4-FFF2-40B4-BE49-F238E27FC236}">
                <a16:creationId xmlns:a16="http://schemas.microsoft.com/office/drawing/2014/main" id="{F4256960-99B7-404C-9772-753A70A14EC1}"/>
              </a:ext>
            </a:extLst>
          </p:cNvPr>
          <p:cNvSpPr/>
          <p:nvPr/>
        </p:nvSpPr>
        <p:spPr>
          <a:xfrm>
            <a:off x="9780818" y="2390197"/>
            <a:ext cx="1110919" cy="6779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8031AC3-1FDE-4034-AC4E-507069ABF532}"/>
              </a:ext>
            </a:extLst>
          </p:cNvPr>
          <p:cNvSpPr/>
          <p:nvPr/>
        </p:nvSpPr>
        <p:spPr>
          <a:xfrm>
            <a:off x="23436" y="62920"/>
            <a:ext cx="564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3.4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坐标轴系统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877D239-F133-49B9-AD04-5B852263E4CB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F606F31-EE10-4911-97B4-1B8D052EF6D8}"/>
              </a:ext>
            </a:extLst>
          </p:cNvPr>
          <p:cNvSpPr/>
          <p:nvPr/>
        </p:nvSpPr>
        <p:spPr>
          <a:xfrm>
            <a:off x="169588" y="1282314"/>
            <a:ext cx="1723549" cy="400110"/>
          </a:xfrm>
          <a:prstGeom prst="rect">
            <a:avLst/>
          </a:prstGeom>
          <a:solidFill>
            <a:srgbClr val="FD412D"/>
          </a:solidFill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笛卡尔坐标系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DE9CF66-86E0-4793-9DA9-CAF424143EB3}"/>
              </a:ext>
            </a:extLst>
          </p:cNvPr>
          <p:cNvSpPr/>
          <p:nvPr/>
        </p:nvSpPr>
        <p:spPr>
          <a:xfrm>
            <a:off x="4130180" y="1278204"/>
            <a:ext cx="1927359" cy="400110"/>
          </a:xfrm>
          <a:prstGeom prst="rect">
            <a:avLst/>
          </a:prstGeom>
          <a:solidFill>
            <a:srgbClr val="FD412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极坐标系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A4D5E3F-1C57-4FE8-B6D9-528AC31B0991}"/>
              </a:ext>
            </a:extLst>
          </p:cNvPr>
          <p:cNvSpPr/>
          <p:nvPr/>
        </p:nvSpPr>
        <p:spPr>
          <a:xfrm>
            <a:off x="9102757" y="1282314"/>
            <a:ext cx="2492990" cy="400110"/>
          </a:xfrm>
          <a:prstGeom prst="rect">
            <a:avLst/>
          </a:prstGeom>
          <a:solidFill>
            <a:srgbClr val="FD412D"/>
          </a:solidFill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空间地理信息坐标系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A227884-358C-4BDE-B95F-FAA20AF5B4D7}"/>
              </a:ext>
            </a:extLst>
          </p:cNvPr>
          <p:cNvGrpSpPr/>
          <p:nvPr/>
        </p:nvGrpSpPr>
        <p:grpSpPr>
          <a:xfrm>
            <a:off x="708" y="3250232"/>
            <a:ext cx="2066336" cy="2037750"/>
            <a:chOff x="268577" y="3250232"/>
            <a:chExt cx="2066336" cy="2037750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6D73EBB-797C-4B06-B29E-F0ED1FF23FE0}"/>
                </a:ext>
              </a:extLst>
            </p:cNvPr>
            <p:cNvCxnSpPr/>
            <p:nvPr/>
          </p:nvCxnSpPr>
          <p:spPr>
            <a:xfrm>
              <a:off x="760113" y="3313073"/>
              <a:ext cx="0" cy="15748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26CE6FB-C5ED-4821-9696-8560EF4FBC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47513" y="4100473"/>
              <a:ext cx="0" cy="15748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D890D3F-C296-42C8-A03F-07F2B233EE00}"/>
                </a:ext>
              </a:extLst>
            </p:cNvPr>
            <p:cNvSpPr/>
            <p:nvPr/>
          </p:nvSpPr>
          <p:spPr>
            <a:xfrm>
              <a:off x="858468" y="3471090"/>
              <a:ext cx="164689" cy="1416782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FDC08D1-50DD-4D0B-A330-444347976FD5}"/>
                </a:ext>
              </a:extLst>
            </p:cNvPr>
            <p:cNvSpPr/>
            <p:nvPr/>
          </p:nvSpPr>
          <p:spPr>
            <a:xfrm>
              <a:off x="1147793" y="3697650"/>
              <a:ext cx="164689" cy="1190221"/>
            </a:xfrm>
            <a:prstGeom prst="rect">
              <a:avLst/>
            </a:prstGeom>
            <a:solidFill>
              <a:srgbClr val="00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810154D-D286-40FE-86C8-E8D7CEB555BE}"/>
                </a:ext>
              </a:extLst>
            </p:cNvPr>
            <p:cNvSpPr/>
            <p:nvPr/>
          </p:nvSpPr>
          <p:spPr>
            <a:xfrm>
              <a:off x="1468146" y="4036380"/>
              <a:ext cx="147492" cy="851492"/>
            </a:xfrm>
            <a:prstGeom prst="rect">
              <a:avLst/>
            </a:prstGeom>
            <a:solidFill>
              <a:srgbClr val="F05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85FAC24-F80A-4328-9AA7-3E4536CB497B}"/>
                </a:ext>
              </a:extLst>
            </p:cNvPr>
            <p:cNvSpPr/>
            <p:nvPr/>
          </p:nvSpPr>
          <p:spPr>
            <a:xfrm>
              <a:off x="1736392" y="4174462"/>
              <a:ext cx="182237" cy="713409"/>
            </a:xfrm>
            <a:prstGeom prst="rect">
              <a:avLst/>
            </a:prstGeom>
            <a:solidFill>
              <a:srgbClr val="F69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CF802C2-0282-4BD4-B198-998A624F17EB}"/>
                </a:ext>
              </a:extLst>
            </p:cNvPr>
            <p:cNvSpPr/>
            <p:nvPr/>
          </p:nvSpPr>
          <p:spPr>
            <a:xfrm>
              <a:off x="2024068" y="3996024"/>
              <a:ext cx="164689" cy="891848"/>
            </a:xfrm>
            <a:prstGeom prst="rect">
              <a:avLst/>
            </a:prstGeom>
            <a:solidFill>
              <a:srgbClr val="51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A6F01DD-740E-4C7D-A19C-920DECDA2170}"/>
                </a:ext>
              </a:extLst>
            </p:cNvPr>
            <p:cNvSpPr txBox="1"/>
            <p:nvPr/>
          </p:nvSpPr>
          <p:spPr>
            <a:xfrm>
              <a:off x="1122742" y="4980205"/>
              <a:ext cx="73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维度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92631EB-95D1-4E94-B737-56882F8C60BC}"/>
                </a:ext>
              </a:extLst>
            </p:cNvPr>
            <p:cNvSpPr txBox="1"/>
            <p:nvPr/>
          </p:nvSpPr>
          <p:spPr>
            <a:xfrm>
              <a:off x="268577" y="3805130"/>
              <a:ext cx="35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度量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FCFF8A-40A6-45F7-B203-6E7D7ECA5BB2}"/>
                </a:ext>
              </a:extLst>
            </p:cNvPr>
            <p:cNvSpPr txBox="1"/>
            <p:nvPr/>
          </p:nvSpPr>
          <p:spPr>
            <a:xfrm>
              <a:off x="425167" y="4746342"/>
              <a:ext cx="351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5ED9407-04A6-475E-89C5-0CFC308CBA74}"/>
                </a:ext>
              </a:extLst>
            </p:cNvPr>
            <p:cNvSpPr txBox="1"/>
            <p:nvPr/>
          </p:nvSpPr>
          <p:spPr>
            <a:xfrm>
              <a:off x="425167" y="3250232"/>
              <a:ext cx="351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352AC27-8D5D-4768-9B88-38A6DD8F0120}"/>
              </a:ext>
            </a:extLst>
          </p:cNvPr>
          <p:cNvGrpSpPr/>
          <p:nvPr/>
        </p:nvGrpSpPr>
        <p:grpSpPr>
          <a:xfrm>
            <a:off x="2437988" y="4715701"/>
            <a:ext cx="1658194" cy="1558925"/>
            <a:chOff x="7664234" y="5025273"/>
            <a:chExt cx="1658194" cy="1558925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0FBA79-B175-4BA7-A6B0-6F459F53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17" y="5025273"/>
              <a:ext cx="1384211" cy="1558925"/>
            </a:xfrm>
            <a:custGeom>
              <a:avLst/>
              <a:gdLst>
                <a:gd name="T0" fmla="*/ 3499 w 8026"/>
                <a:gd name="T1" fmla="*/ 0 h 9053"/>
                <a:gd name="T2" fmla="*/ 8026 w 8026"/>
                <a:gd name="T3" fmla="*/ 4526 h 9053"/>
                <a:gd name="T4" fmla="*/ 3499 w 8026"/>
                <a:gd name="T5" fmla="*/ 9053 h 9053"/>
                <a:gd name="T6" fmla="*/ 0 w 8026"/>
                <a:gd name="T7" fmla="*/ 7398 h 9053"/>
                <a:gd name="T8" fmla="*/ 3499 w 8026"/>
                <a:gd name="T9" fmla="*/ 4526 h 9053"/>
                <a:gd name="T10" fmla="*/ 3499 w 8026"/>
                <a:gd name="T11" fmla="*/ 0 h 9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6" h="9053">
                  <a:moveTo>
                    <a:pt x="3499" y="0"/>
                  </a:moveTo>
                  <a:cubicBezTo>
                    <a:pt x="6000" y="0"/>
                    <a:pt x="8026" y="2026"/>
                    <a:pt x="8026" y="4526"/>
                  </a:cubicBezTo>
                  <a:cubicBezTo>
                    <a:pt x="8026" y="7026"/>
                    <a:pt x="6000" y="9053"/>
                    <a:pt x="3499" y="9053"/>
                  </a:cubicBezTo>
                  <a:cubicBezTo>
                    <a:pt x="2144" y="9053"/>
                    <a:pt x="860" y="8446"/>
                    <a:pt x="0" y="7398"/>
                  </a:cubicBezTo>
                  <a:lnTo>
                    <a:pt x="3499" y="4526"/>
                  </a:lnTo>
                  <a:lnTo>
                    <a:pt x="3499" y="0"/>
                  </a:lnTo>
                  <a:close/>
                </a:path>
              </a:pathLst>
            </a:custGeom>
            <a:solidFill>
              <a:srgbClr val="F0593E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9B18D1E1-827C-47C5-BBA8-D9C95C44B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234" y="5202370"/>
              <a:ext cx="877540" cy="1096727"/>
            </a:xfrm>
            <a:custGeom>
              <a:avLst/>
              <a:gdLst>
                <a:gd name="T0" fmla="*/ 1586 w 5085"/>
                <a:gd name="T1" fmla="*/ 6371 h 6371"/>
                <a:gd name="T2" fmla="*/ 2214 w 5085"/>
                <a:gd name="T3" fmla="*/ 0 h 6371"/>
                <a:gd name="T4" fmla="*/ 5085 w 5085"/>
                <a:gd name="T5" fmla="*/ 3499 h 6371"/>
                <a:gd name="T6" fmla="*/ 1586 w 5085"/>
                <a:gd name="T7" fmla="*/ 6371 h 6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85" h="6371">
                  <a:moveTo>
                    <a:pt x="1586" y="6371"/>
                  </a:moveTo>
                  <a:cubicBezTo>
                    <a:pt x="0" y="4438"/>
                    <a:pt x="281" y="1586"/>
                    <a:pt x="2214" y="0"/>
                  </a:cubicBezTo>
                  <a:lnTo>
                    <a:pt x="5085" y="3499"/>
                  </a:lnTo>
                  <a:lnTo>
                    <a:pt x="1586" y="6371"/>
                  </a:lnTo>
                  <a:close/>
                </a:path>
              </a:pathLst>
            </a:custGeom>
            <a:solidFill>
              <a:srgbClr val="008982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415327A3-41D9-4E83-9D49-DE03109C0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222" y="5025273"/>
              <a:ext cx="495552" cy="779066"/>
            </a:xfrm>
            <a:custGeom>
              <a:avLst/>
              <a:gdLst>
                <a:gd name="T0" fmla="*/ 0 w 2871"/>
                <a:gd name="T1" fmla="*/ 1027 h 4526"/>
                <a:gd name="T2" fmla="*/ 2871 w 2871"/>
                <a:gd name="T3" fmla="*/ 0 h 4526"/>
                <a:gd name="T4" fmla="*/ 2871 w 2871"/>
                <a:gd name="T5" fmla="*/ 4526 h 4526"/>
                <a:gd name="T6" fmla="*/ 0 w 2871"/>
                <a:gd name="T7" fmla="*/ 1027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1" h="4526">
                  <a:moveTo>
                    <a:pt x="0" y="1027"/>
                  </a:moveTo>
                  <a:cubicBezTo>
                    <a:pt x="809" y="363"/>
                    <a:pt x="1824" y="0"/>
                    <a:pt x="2871" y="0"/>
                  </a:cubicBezTo>
                  <a:lnTo>
                    <a:pt x="2871" y="4526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00A4DC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弧形 84">
            <a:extLst>
              <a:ext uri="{FF2B5EF4-FFF2-40B4-BE49-F238E27FC236}">
                <a16:creationId xmlns:a16="http://schemas.microsoft.com/office/drawing/2014/main" id="{E04D7E85-AD39-4BD1-9ED0-387F285317A7}"/>
              </a:ext>
            </a:extLst>
          </p:cNvPr>
          <p:cNvSpPr/>
          <p:nvPr/>
        </p:nvSpPr>
        <p:spPr>
          <a:xfrm>
            <a:off x="2314785" y="4495540"/>
            <a:ext cx="2013372" cy="2013372"/>
          </a:xfrm>
          <a:prstGeom prst="arc">
            <a:avLst>
              <a:gd name="adj1" fmla="val 16200000"/>
              <a:gd name="adj2" fmla="val 14577714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27B5C53-0F74-40F2-9266-4370EB9F945B}"/>
              </a:ext>
            </a:extLst>
          </p:cNvPr>
          <p:cNvCxnSpPr/>
          <p:nvPr/>
        </p:nvCxnSpPr>
        <p:spPr>
          <a:xfrm flipV="1">
            <a:off x="3321640" y="4330940"/>
            <a:ext cx="0" cy="1171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8F160AD-2A9E-4D47-9A9F-2562A0C2CC7F}"/>
              </a:ext>
            </a:extLst>
          </p:cNvPr>
          <p:cNvGrpSpPr/>
          <p:nvPr/>
        </p:nvGrpSpPr>
        <p:grpSpPr>
          <a:xfrm>
            <a:off x="8468983" y="4266795"/>
            <a:ext cx="3379685" cy="2516480"/>
            <a:chOff x="5431519" y="2732977"/>
            <a:chExt cx="3379685" cy="2516480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6B4D566-B568-4CC0-AC05-98FCBB9CB0EE}"/>
                </a:ext>
              </a:extLst>
            </p:cNvPr>
            <p:cNvGrpSpPr/>
            <p:nvPr/>
          </p:nvGrpSpPr>
          <p:grpSpPr>
            <a:xfrm>
              <a:off x="6202095" y="3090783"/>
              <a:ext cx="2544907" cy="1819960"/>
              <a:chOff x="3914777" y="3043237"/>
              <a:chExt cx="4381501" cy="3133377"/>
            </a:xfrm>
          </p:grpSpPr>
          <p:sp>
            <p:nvSpPr>
              <p:cNvPr id="96" name="Freeform 104">
                <a:extLst>
                  <a:ext uri="{FF2B5EF4-FFF2-40B4-BE49-F238E27FC236}">
                    <a16:creationId xmlns:a16="http://schemas.microsoft.com/office/drawing/2014/main" id="{A06F0AFC-C667-4197-8383-CD9FDE45C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7" y="3074987"/>
                <a:ext cx="9525" cy="19050"/>
              </a:xfrm>
              <a:custGeom>
                <a:avLst/>
                <a:gdLst>
                  <a:gd name="T0" fmla="*/ 4 w 7"/>
                  <a:gd name="T1" fmla="*/ 1 h 12"/>
                  <a:gd name="T2" fmla="*/ 7 w 7"/>
                  <a:gd name="T3" fmla="*/ 7 h 12"/>
                  <a:gd name="T4" fmla="*/ 6 w 7"/>
                  <a:gd name="T5" fmla="*/ 12 h 12"/>
                  <a:gd name="T6" fmla="*/ 2 w 7"/>
                  <a:gd name="T7" fmla="*/ 12 h 12"/>
                  <a:gd name="T8" fmla="*/ 0 w 7"/>
                  <a:gd name="T9" fmla="*/ 7 h 12"/>
                  <a:gd name="T10" fmla="*/ 2 w 7"/>
                  <a:gd name="T11" fmla="*/ 0 h 12"/>
                  <a:gd name="T12" fmla="*/ 4 w 7"/>
                  <a:gd name="T13" fmla="*/ 1 h 12"/>
                  <a:gd name="T14" fmla="*/ 4 w 7"/>
                  <a:gd name="T15" fmla="*/ 1 h 12"/>
                  <a:gd name="T16" fmla="*/ 4 w 7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4" y="1"/>
                    </a:moveTo>
                    <a:lnTo>
                      <a:pt x="7" y="7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05">
                <a:extLst>
                  <a:ext uri="{FF2B5EF4-FFF2-40B4-BE49-F238E27FC236}">
                    <a16:creationId xmlns:a16="http://schemas.microsoft.com/office/drawing/2014/main" id="{C2CDF47B-7510-478D-9C40-06B0AFD7A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7" y="3074987"/>
                <a:ext cx="9525" cy="9525"/>
              </a:xfrm>
              <a:custGeom>
                <a:avLst/>
                <a:gdLst>
                  <a:gd name="T0" fmla="*/ 4 w 8"/>
                  <a:gd name="T1" fmla="*/ 0 h 9"/>
                  <a:gd name="T2" fmla="*/ 2 w 8"/>
                  <a:gd name="T3" fmla="*/ 0 h 9"/>
                  <a:gd name="T4" fmla="*/ 0 w 8"/>
                  <a:gd name="T5" fmla="*/ 5 h 9"/>
                  <a:gd name="T6" fmla="*/ 3 w 8"/>
                  <a:gd name="T7" fmla="*/ 9 h 9"/>
                  <a:gd name="T8" fmla="*/ 4 w 8"/>
                  <a:gd name="T9" fmla="*/ 4 h 9"/>
                  <a:gd name="T10" fmla="*/ 6 w 8"/>
                  <a:gd name="T11" fmla="*/ 9 h 9"/>
                  <a:gd name="T12" fmla="*/ 8 w 8"/>
                  <a:gd name="T13" fmla="*/ 4 h 9"/>
                  <a:gd name="T14" fmla="*/ 4 w 8"/>
                  <a:gd name="T15" fmla="*/ 0 h 9"/>
                  <a:gd name="T16" fmla="*/ 4 w 8"/>
                  <a:gd name="T17" fmla="*/ 0 h 9"/>
                  <a:gd name="T18" fmla="*/ 4 w 8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3" y="9"/>
                    </a:lnTo>
                    <a:lnTo>
                      <a:pt x="4" y="4"/>
                    </a:lnTo>
                    <a:lnTo>
                      <a:pt x="6" y="9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06">
                <a:extLst>
                  <a:ext uri="{FF2B5EF4-FFF2-40B4-BE49-F238E27FC236}">
                    <a16:creationId xmlns:a16="http://schemas.microsoft.com/office/drawing/2014/main" id="{C53E35EC-6518-47DA-8C82-6ECFD8B03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7" y="3113087"/>
                <a:ext cx="28575" cy="47625"/>
              </a:xfrm>
              <a:custGeom>
                <a:avLst/>
                <a:gdLst>
                  <a:gd name="T0" fmla="*/ 10 w 14"/>
                  <a:gd name="T1" fmla="*/ 0 h 41"/>
                  <a:gd name="T2" fmla="*/ 9 w 14"/>
                  <a:gd name="T3" fmla="*/ 0 h 41"/>
                  <a:gd name="T4" fmla="*/ 5 w 14"/>
                  <a:gd name="T5" fmla="*/ 4 h 41"/>
                  <a:gd name="T6" fmla="*/ 0 w 14"/>
                  <a:gd name="T7" fmla="*/ 10 h 41"/>
                  <a:gd name="T8" fmla="*/ 2 w 14"/>
                  <a:gd name="T9" fmla="*/ 16 h 41"/>
                  <a:gd name="T10" fmla="*/ 5 w 14"/>
                  <a:gd name="T11" fmla="*/ 21 h 41"/>
                  <a:gd name="T12" fmla="*/ 5 w 14"/>
                  <a:gd name="T13" fmla="*/ 28 h 41"/>
                  <a:gd name="T14" fmla="*/ 6 w 14"/>
                  <a:gd name="T15" fmla="*/ 33 h 41"/>
                  <a:gd name="T16" fmla="*/ 9 w 14"/>
                  <a:gd name="T17" fmla="*/ 38 h 41"/>
                  <a:gd name="T18" fmla="*/ 9 w 14"/>
                  <a:gd name="T19" fmla="*/ 41 h 41"/>
                  <a:gd name="T20" fmla="*/ 14 w 14"/>
                  <a:gd name="T21" fmla="*/ 38 h 41"/>
                  <a:gd name="T22" fmla="*/ 13 w 14"/>
                  <a:gd name="T23" fmla="*/ 33 h 41"/>
                  <a:gd name="T24" fmla="*/ 11 w 14"/>
                  <a:gd name="T25" fmla="*/ 28 h 41"/>
                  <a:gd name="T26" fmla="*/ 7 w 14"/>
                  <a:gd name="T27" fmla="*/ 28 h 41"/>
                  <a:gd name="T28" fmla="*/ 7 w 14"/>
                  <a:gd name="T29" fmla="*/ 17 h 41"/>
                  <a:gd name="T30" fmla="*/ 3 w 14"/>
                  <a:gd name="T31" fmla="*/ 10 h 41"/>
                  <a:gd name="T32" fmla="*/ 7 w 14"/>
                  <a:gd name="T33" fmla="*/ 6 h 41"/>
                  <a:gd name="T34" fmla="*/ 12 w 14"/>
                  <a:gd name="T35" fmla="*/ 5 h 41"/>
                  <a:gd name="T36" fmla="*/ 10 w 14"/>
                  <a:gd name="T37" fmla="*/ 0 h 41"/>
                  <a:gd name="T38" fmla="*/ 10 w 14"/>
                  <a:gd name="T39" fmla="*/ 0 h 41"/>
                  <a:gd name="T40" fmla="*/ 10 w 14"/>
                  <a:gd name="T4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41">
                    <a:moveTo>
                      <a:pt x="10" y="0"/>
                    </a:moveTo>
                    <a:lnTo>
                      <a:pt x="9" y="0"/>
                    </a:lnTo>
                    <a:lnTo>
                      <a:pt x="5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5" y="21"/>
                    </a:lnTo>
                    <a:lnTo>
                      <a:pt x="5" y="28"/>
                    </a:lnTo>
                    <a:lnTo>
                      <a:pt x="6" y="33"/>
                    </a:lnTo>
                    <a:lnTo>
                      <a:pt x="9" y="38"/>
                    </a:lnTo>
                    <a:lnTo>
                      <a:pt x="9" y="41"/>
                    </a:lnTo>
                    <a:lnTo>
                      <a:pt x="14" y="38"/>
                    </a:lnTo>
                    <a:lnTo>
                      <a:pt x="13" y="33"/>
                    </a:lnTo>
                    <a:lnTo>
                      <a:pt x="11" y="28"/>
                    </a:lnTo>
                    <a:lnTo>
                      <a:pt x="7" y="28"/>
                    </a:lnTo>
                    <a:lnTo>
                      <a:pt x="7" y="17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2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CA">
                <a:extLst>
                  <a:ext uri="{FF2B5EF4-FFF2-40B4-BE49-F238E27FC236}">
                    <a16:creationId xmlns:a16="http://schemas.microsoft.com/office/drawing/2014/main" id="{78BA45FD-1420-4D91-A898-593B97AFF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7" y="3744912"/>
                <a:ext cx="676275" cy="1155699"/>
              </a:xfrm>
              <a:custGeom>
                <a:avLst/>
                <a:gdLst>
                  <a:gd name="T0" fmla="*/ 23 w 419"/>
                  <a:gd name="T1" fmla="*/ 87 h 933"/>
                  <a:gd name="T2" fmla="*/ 16 w 419"/>
                  <a:gd name="T3" fmla="*/ 104 h 933"/>
                  <a:gd name="T4" fmla="*/ 1 w 419"/>
                  <a:gd name="T5" fmla="*/ 128 h 933"/>
                  <a:gd name="T6" fmla="*/ 9 w 419"/>
                  <a:gd name="T7" fmla="*/ 166 h 933"/>
                  <a:gd name="T8" fmla="*/ 16 w 419"/>
                  <a:gd name="T9" fmla="*/ 199 h 933"/>
                  <a:gd name="T10" fmla="*/ 9 w 419"/>
                  <a:gd name="T11" fmla="*/ 227 h 933"/>
                  <a:gd name="T12" fmla="*/ 9 w 419"/>
                  <a:gd name="T13" fmla="*/ 273 h 933"/>
                  <a:gd name="T14" fmla="*/ 24 w 419"/>
                  <a:gd name="T15" fmla="*/ 313 h 933"/>
                  <a:gd name="T16" fmla="*/ 28 w 419"/>
                  <a:gd name="T17" fmla="*/ 327 h 933"/>
                  <a:gd name="T18" fmla="*/ 30 w 419"/>
                  <a:gd name="T19" fmla="*/ 339 h 933"/>
                  <a:gd name="T20" fmla="*/ 29 w 419"/>
                  <a:gd name="T21" fmla="*/ 352 h 933"/>
                  <a:gd name="T22" fmla="*/ 42 w 419"/>
                  <a:gd name="T23" fmla="*/ 373 h 933"/>
                  <a:gd name="T24" fmla="*/ 51 w 419"/>
                  <a:gd name="T25" fmla="*/ 367 h 933"/>
                  <a:gd name="T26" fmla="*/ 61 w 419"/>
                  <a:gd name="T27" fmla="*/ 357 h 933"/>
                  <a:gd name="T28" fmla="*/ 76 w 419"/>
                  <a:gd name="T29" fmla="*/ 364 h 933"/>
                  <a:gd name="T30" fmla="*/ 90 w 419"/>
                  <a:gd name="T31" fmla="*/ 369 h 933"/>
                  <a:gd name="T32" fmla="*/ 95 w 419"/>
                  <a:gd name="T33" fmla="*/ 371 h 933"/>
                  <a:gd name="T34" fmla="*/ 95 w 419"/>
                  <a:gd name="T35" fmla="*/ 371 h 933"/>
                  <a:gd name="T36" fmla="*/ 64 w 419"/>
                  <a:gd name="T37" fmla="*/ 364 h 933"/>
                  <a:gd name="T38" fmla="*/ 57 w 419"/>
                  <a:gd name="T39" fmla="*/ 377 h 933"/>
                  <a:gd name="T40" fmla="*/ 61 w 419"/>
                  <a:gd name="T41" fmla="*/ 401 h 933"/>
                  <a:gd name="T42" fmla="*/ 56 w 419"/>
                  <a:gd name="T43" fmla="*/ 411 h 933"/>
                  <a:gd name="T44" fmla="*/ 52 w 419"/>
                  <a:gd name="T45" fmla="*/ 389 h 933"/>
                  <a:gd name="T46" fmla="*/ 44 w 419"/>
                  <a:gd name="T47" fmla="*/ 387 h 933"/>
                  <a:gd name="T48" fmla="*/ 43 w 419"/>
                  <a:gd name="T49" fmla="*/ 420 h 933"/>
                  <a:gd name="T50" fmla="*/ 42 w 419"/>
                  <a:gd name="T51" fmla="*/ 439 h 933"/>
                  <a:gd name="T52" fmla="*/ 64 w 419"/>
                  <a:gd name="T53" fmla="*/ 473 h 933"/>
                  <a:gd name="T54" fmla="*/ 52 w 419"/>
                  <a:gd name="T55" fmla="*/ 493 h 933"/>
                  <a:gd name="T56" fmla="*/ 60 w 419"/>
                  <a:gd name="T57" fmla="*/ 533 h 933"/>
                  <a:gd name="T58" fmla="*/ 71 w 419"/>
                  <a:gd name="T59" fmla="*/ 572 h 933"/>
                  <a:gd name="T60" fmla="*/ 80 w 419"/>
                  <a:gd name="T61" fmla="*/ 600 h 933"/>
                  <a:gd name="T62" fmla="*/ 84 w 419"/>
                  <a:gd name="T63" fmla="*/ 625 h 933"/>
                  <a:gd name="T64" fmla="*/ 95 w 419"/>
                  <a:gd name="T65" fmla="*/ 644 h 933"/>
                  <a:gd name="T66" fmla="*/ 90 w 419"/>
                  <a:gd name="T67" fmla="*/ 675 h 933"/>
                  <a:gd name="T68" fmla="*/ 92 w 419"/>
                  <a:gd name="T69" fmla="*/ 693 h 933"/>
                  <a:gd name="T70" fmla="*/ 116 w 419"/>
                  <a:gd name="T71" fmla="*/ 704 h 933"/>
                  <a:gd name="T72" fmla="*/ 143 w 419"/>
                  <a:gd name="T73" fmla="*/ 723 h 933"/>
                  <a:gd name="T74" fmla="*/ 161 w 419"/>
                  <a:gd name="T75" fmla="*/ 753 h 933"/>
                  <a:gd name="T76" fmla="*/ 190 w 419"/>
                  <a:gd name="T77" fmla="*/ 776 h 933"/>
                  <a:gd name="T78" fmla="*/ 194 w 419"/>
                  <a:gd name="T79" fmla="*/ 796 h 933"/>
                  <a:gd name="T80" fmla="*/ 208 w 419"/>
                  <a:gd name="T81" fmla="*/ 805 h 933"/>
                  <a:gd name="T82" fmla="*/ 233 w 419"/>
                  <a:gd name="T83" fmla="*/ 849 h 933"/>
                  <a:gd name="T84" fmla="*/ 234 w 419"/>
                  <a:gd name="T85" fmla="*/ 894 h 933"/>
                  <a:gd name="T86" fmla="*/ 238 w 419"/>
                  <a:gd name="T87" fmla="*/ 905 h 933"/>
                  <a:gd name="T88" fmla="*/ 241 w 419"/>
                  <a:gd name="T89" fmla="*/ 914 h 933"/>
                  <a:gd name="T90" fmla="*/ 374 w 419"/>
                  <a:gd name="T91" fmla="*/ 932 h 933"/>
                  <a:gd name="T92" fmla="*/ 384 w 419"/>
                  <a:gd name="T93" fmla="*/ 916 h 933"/>
                  <a:gd name="T94" fmla="*/ 374 w 419"/>
                  <a:gd name="T95" fmla="*/ 900 h 933"/>
                  <a:gd name="T96" fmla="*/ 377 w 419"/>
                  <a:gd name="T97" fmla="*/ 877 h 933"/>
                  <a:gd name="T98" fmla="*/ 393 w 419"/>
                  <a:gd name="T99" fmla="*/ 848 h 933"/>
                  <a:gd name="T100" fmla="*/ 401 w 419"/>
                  <a:gd name="T101" fmla="*/ 818 h 933"/>
                  <a:gd name="T102" fmla="*/ 408 w 419"/>
                  <a:gd name="T103" fmla="*/ 788 h 933"/>
                  <a:gd name="T104" fmla="*/ 405 w 419"/>
                  <a:gd name="T105" fmla="*/ 763 h 933"/>
                  <a:gd name="T106" fmla="*/ 337 w 419"/>
                  <a:gd name="T107" fmla="*/ 615 h 933"/>
                  <a:gd name="T108" fmla="*/ 145 w 419"/>
                  <a:gd name="T109" fmla="*/ 39 h 933"/>
                  <a:gd name="T110" fmla="*/ 33 w 419"/>
                  <a:gd name="T111" fmla="*/ 18 h 933"/>
                  <a:gd name="T112" fmla="*/ 35 w 419"/>
                  <a:gd name="T113" fmla="*/ 42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9" h="933">
                    <a:moveTo>
                      <a:pt x="34" y="52"/>
                    </a:moveTo>
                    <a:lnTo>
                      <a:pt x="24" y="76"/>
                    </a:lnTo>
                    <a:lnTo>
                      <a:pt x="25" y="82"/>
                    </a:lnTo>
                    <a:lnTo>
                      <a:pt x="23" y="87"/>
                    </a:lnTo>
                    <a:lnTo>
                      <a:pt x="20" y="92"/>
                    </a:lnTo>
                    <a:lnTo>
                      <a:pt x="18" y="99"/>
                    </a:lnTo>
                    <a:lnTo>
                      <a:pt x="20" y="100"/>
                    </a:lnTo>
                    <a:lnTo>
                      <a:pt x="16" y="104"/>
                    </a:lnTo>
                    <a:lnTo>
                      <a:pt x="11" y="106"/>
                    </a:lnTo>
                    <a:lnTo>
                      <a:pt x="9" y="111"/>
                    </a:lnTo>
                    <a:lnTo>
                      <a:pt x="5" y="118"/>
                    </a:lnTo>
                    <a:lnTo>
                      <a:pt x="1" y="128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9" y="160"/>
                    </a:lnTo>
                    <a:lnTo>
                      <a:pt x="9" y="166"/>
                    </a:lnTo>
                    <a:lnTo>
                      <a:pt x="12" y="171"/>
                    </a:lnTo>
                    <a:lnTo>
                      <a:pt x="16" y="187"/>
                    </a:lnTo>
                    <a:lnTo>
                      <a:pt x="15" y="192"/>
                    </a:lnTo>
                    <a:lnTo>
                      <a:pt x="16" y="199"/>
                    </a:lnTo>
                    <a:lnTo>
                      <a:pt x="15" y="204"/>
                    </a:lnTo>
                    <a:lnTo>
                      <a:pt x="15" y="211"/>
                    </a:lnTo>
                    <a:lnTo>
                      <a:pt x="13" y="216"/>
                    </a:lnTo>
                    <a:lnTo>
                      <a:pt x="9" y="227"/>
                    </a:lnTo>
                    <a:lnTo>
                      <a:pt x="10" y="250"/>
                    </a:lnTo>
                    <a:lnTo>
                      <a:pt x="9" y="258"/>
                    </a:lnTo>
                    <a:lnTo>
                      <a:pt x="5" y="263"/>
                    </a:lnTo>
                    <a:lnTo>
                      <a:pt x="9" y="273"/>
                    </a:lnTo>
                    <a:lnTo>
                      <a:pt x="14" y="285"/>
                    </a:lnTo>
                    <a:lnTo>
                      <a:pt x="18" y="301"/>
                    </a:lnTo>
                    <a:lnTo>
                      <a:pt x="21" y="308"/>
                    </a:lnTo>
                    <a:lnTo>
                      <a:pt x="24" y="313"/>
                    </a:lnTo>
                    <a:lnTo>
                      <a:pt x="26" y="319"/>
                    </a:lnTo>
                    <a:lnTo>
                      <a:pt x="27" y="324"/>
                    </a:lnTo>
                    <a:lnTo>
                      <a:pt x="27" y="329"/>
                    </a:lnTo>
                    <a:lnTo>
                      <a:pt x="28" y="327"/>
                    </a:lnTo>
                    <a:lnTo>
                      <a:pt x="28" y="328"/>
                    </a:lnTo>
                    <a:lnTo>
                      <a:pt x="32" y="339"/>
                    </a:lnTo>
                    <a:lnTo>
                      <a:pt x="33" y="349"/>
                    </a:lnTo>
                    <a:lnTo>
                      <a:pt x="30" y="339"/>
                    </a:lnTo>
                    <a:lnTo>
                      <a:pt x="29" y="344"/>
                    </a:lnTo>
                    <a:lnTo>
                      <a:pt x="26" y="351"/>
                    </a:lnTo>
                    <a:lnTo>
                      <a:pt x="25" y="356"/>
                    </a:lnTo>
                    <a:lnTo>
                      <a:pt x="29" y="352"/>
                    </a:lnTo>
                    <a:lnTo>
                      <a:pt x="34" y="359"/>
                    </a:lnTo>
                    <a:lnTo>
                      <a:pt x="35" y="364"/>
                    </a:lnTo>
                    <a:lnTo>
                      <a:pt x="39" y="368"/>
                    </a:lnTo>
                    <a:lnTo>
                      <a:pt x="42" y="373"/>
                    </a:lnTo>
                    <a:lnTo>
                      <a:pt x="47" y="379"/>
                    </a:lnTo>
                    <a:lnTo>
                      <a:pt x="50" y="376"/>
                    </a:lnTo>
                    <a:lnTo>
                      <a:pt x="48" y="371"/>
                    </a:lnTo>
                    <a:lnTo>
                      <a:pt x="51" y="367"/>
                    </a:lnTo>
                    <a:lnTo>
                      <a:pt x="51" y="360"/>
                    </a:lnTo>
                    <a:lnTo>
                      <a:pt x="53" y="355"/>
                    </a:lnTo>
                    <a:lnTo>
                      <a:pt x="57" y="352"/>
                    </a:lnTo>
                    <a:lnTo>
                      <a:pt x="61" y="357"/>
                    </a:lnTo>
                    <a:lnTo>
                      <a:pt x="64" y="363"/>
                    </a:lnTo>
                    <a:lnTo>
                      <a:pt x="68" y="367"/>
                    </a:lnTo>
                    <a:lnTo>
                      <a:pt x="72" y="364"/>
                    </a:lnTo>
                    <a:lnTo>
                      <a:pt x="76" y="364"/>
                    </a:lnTo>
                    <a:lnTo>
                      <a:pt x="79" y="369"/>
                    </a:lnTo>
                    <a:lnTo>
                      <a:pt x="87" y="371"/>
                    </a:lnTo>
                    <a:lnTo>
                      <a:pt x="91" y="365"/>
                    </a:lnTo>
                    <a:lnTo>
                      <a:pt x="90" y="369"/>
                    </a:lnTo>
                    <a:lnTo>
                      <a:pt x="86" y="373"/>
                    </a:lnTo>
                    <a:lnTo>
                      <a:pt x="90" y="373"/>
                    </a:lnTo>
                    <a:lnTo>
                      <a:pt x="94" y="371"/>
                    </a:lnTo>
                    <a:lnTo>
                      <a:pt x="95" y="371"/>
                    </a:lnTo>
                    <a:lnTo>
                      <a:pt x="98" y="376"/>
                    </a:lnTo>
                    <a:lnTo>
                      <a:pt x="101" y="381"/>
                    </a:lnTo>
                    <a:lnTo>
                      <a:pt x="101" y="383"/>
                    </a:lnTo>
                    <a:lnTo>
                      <a:pt x="95" y="371"/>
                    </a:lnTo>
                    <a:lnTo>
                      <a:pt x="86" y="376"/>
                    </a:lnTo>
                    <a:lnTo>
                      <a:pt x="74" y="368"/>
                    </a:lnTo>
                    <a:lnTo>
                      <a:pt x="68" y="368"/>
                    </a:lnTo>
                    <a:lnTo>
                      <a:pt x="64" y="364"/>
                    </a:lnTo>
                    <a:lnTo>
                      <a:pt x="60" y="365"/>
                    </a:lnTo>
                    <a:lnTo>
                      <a:pt x="56" y="365"/>
                    </a:lnTo>
                    <a:lnTo>
                      <a:pt x="54" y="372"/>
                    </a:lnTo>
                    <a:lnTo>
                      <a:pt x="57" y="377"/>
                    </a:lnTo>
                    <a:lnTo>
                      <a:pt x="55" y="383"/>
                    </a:lnTo>
                    <a:lnTo>
                      <a:pt x="57" y="388"/>
                    </a:lnTo>
                    <a:lnTo>
                      <a:pt x="59" y="391"/>
                    </a:lnTo>
                    <a:lnTo>
                      <a:pt x="61" y="401"/>
                    </a:lnTo>
                    <a:lnTo>
                      <a:pt x="61" y="412"/>
                    </a:lnTo>
                    <a:lnTo>
                      <a:pt x="64" y="417"/>
                    </a:lnTo>
                    <a:lnTo>
                      <a:pt x="60" y="416"/>
                    </a:lnTo>
                    <a:lnTo>
                      <a:pt x="56" y="411"/>
                    </a:lnTo>
                    <a:lnTo>
                      <a:pt x="53" y="404"/>
                    </a:lnTo>
                    <a:lnTo>
                      <a:pt x="49" y="400"/>
                    </a:lnTo>
                    <a:lnTo>
                      <a:pt x="50" y="395"/>
                    </a:lnTo>
                    <a:lnTo>
                      <a:pt x="52" y="389"/>
                    </a:lnTo>
                    <a:lnTo>
                      <a:pt x="52" y="384"/>
                    </a:lnTo>
                    <a:lnTo>
                      <a:pt x="51" y="381"/>
                    </a:lnTo>
                    <a:lnTo>
                      <a:pt x="47" y="381"/>
                    </a:lnTo>
                    <a:lnTo>
                      <a:pt x="44" y="387"/>
                    </a:lnTo>
                    <a:lnTo>
                      <a:pt x="43" y="392"/>
                    </a:lnTo>
                    <a:lnTo>
                      <a:pt x="40" y="403"/>
                    </a:lnTo>
                    <a:lnTo>
                      <a:pt x="42" y="408"/>
                    </a:lnTo>
                    <a:lnTo>
                      <a:pt x="43" y="420"/>
                    </a:lnTo>
                    <a:lnTo>
                      <a:pt x="42" y="425"/>
                    </a:lnTo>
                    <a:lnTo>
                      <a:pt x="40" y="428"/>
                    </a:lnTo>
                    <a:lnTo>
                      <a:pt x="40" y="433"/>
                    </a:lnTo>
                    <a:lnTo>
                      <a:pt x="42" y="439"/>
                    </a:lnTo>
                    <a:lnTo>
                      <a:pt x="49" y="456"/>
                    </a:lnTo>
                    <a:lnTo>
                      <a:pt x="54" y="460"/>
                    </a:lnTo>
                    <a:lnTo>
                      <a:pt x="62" y="461"/>
                    </a:lnTo>
                    <a:lnTo>
                      <a:pt x="64" y="473"/>
                    </a:lnTo>
                    <a:lnTo>
                      <a:pt x="64" y="484"/>
                    </a:lnTo>
                    <a:lnTo>
                      <a:pt x="62" y="484"/>
                    </a:lnTo>
                    <a:lnTo>
                      <a:pt x="61" y="489"/>
                    </a:lnTo>
                    <a:lnTo>
                      <a:pt x="52" y="493"/>
                    </a:lnTo>
                    <a:lnTo>
                      <a:pt x="52" y="505"/>
                    </a:lnTo>
                    <a:lnTo>
                      <a:pt x="51" y="517"/>
                    </a:lnTo>
                    <a:lnTo>
                      <a:pt x="53" y="523"/>
                    </a:lnTo>
                    <a:lnTo>
                      <a:pt x="60" y="533"/>
                    </a:lnTo>
                    <a:lnTo>
                      <a:pt x="62" y="545"/>
                    </a:lnTo>
                    <a:lnTo>
                      <a:pt x="65" y="549"/>
                    </a:lnTo>
                    <a:lnTo>
                      <a:pt x="66" y="561"/>
                    </a:lnTo>
                    <a:lnTo>
                      <a:pt x="71" y="572"/>
                    </a:lnTo>
                    <a:lnTo>
                      <a:pt x="71" y="577"/>
                    </a:lnTo>
                    <a:lnTo>
                      <a:pt x="73" y="583"/>
                    </a:lnTo>
                    <a:lnTo>
                      <a:pt x="78" y="588"/>
                    </a:lnTo>
                    <a:lnTo>
                      <a:pt x="80" y="600"/>
                    </a:lnTo>
                    <a:lnTo>
                      <a:pt x="88" y="611"/>
                    </a:lnTo>
                    <a:lnTo>
                      <a:pt x="88" y="616"/>
                    </a:lnTo>
                    <a:lnTo>
                      <a:pt x="85" y="620"/>
                    </a:lnTo>
                    <a:lnTo>
                      <a:pt x="84" y="625"/>
                    </a:lnTo>
                    <a:lnTo>
                      <a:pt x="88" y="631"/>
                    </a:lnTo>
                    <a:lnTo>
                      <a:pt x="92" y="633"/>
                    </a:lnTo>
                    <a:lnTo>
                      <a:pt x="95" y="639"/>
                    </a:lnTo>
                    <a:lnTo>
                      <a:pt x="95" y="644"/>
                    </a:lnTo>
                    <a:lnTo>
                      <a:pt x="91" y="652"/>
                    </a:lnTo>
                    <a:lnTo>
                      <a:pt x="91" y="664"/>
                    </a:lnTo>
                    <a:lnTo>
                      <a:pt x="89" y="669"/>
                    </a:lnTo>
                    <a:lnTo>
                      <a:pt x="90" y="675"/>
                    </a:lnTo>
                    <a:lnTo>
                      <a:pt x="87" y="680"/>
                    </a:lnTo>
                    <a:lnTo>
                      <a:pt x="86" y="687"/>
                    </a:lnTo>
                    <a:lnTo>
                      <a:pt x="89" y="688"/>
                    </a:lnTo>
                    <a:lnTo>
                      <a:pt x="92" y="693"/>
                    </a:lnTo>
                    <a:lnTo>
                      <a:pt x="96" y="699"/>
                    </a:lnTo>
                    <a:lnTo>
                      <a:pt x="108" y="701"/>
                    </a:lnTo>
                    <a:lnTo>
                      <a:pt x="112" y="704"/>
                    </a:lnTo>
                    <a:lnTo>
                      <a:pt x="116" y="704"/>
                    </a:lnTo>
                    <a:lnTo>
                      <a:pt x="124" y="712"/>
                    </a:lnTo>
                    <a:lnTo>
                      <a:pt x="128" y="715"/>
                    </a:lnTo>
                    <a:lnTo>
                      <a:pt x="137" y="715"/>
                    </a:lnTo>
                    <a:lnTo>
                      <a:pt x="143" y="723"/>
                    </a:lnTo>
                    <a:lnTo>
                      <a:pt x="147" y="727"/>
                    </a:lnTo>
                    <a:lnTo>
                      <a:pt x="151" y="732"/>
                    </a:lnTo>
                    <a:lnTo>
                      <a:pt x="152" y="743"/>
                    </a:lnTo>
                    <a:lnTo>
                      <a:pt x="161" y="753"/>
                    </a:lnTo>
                    <a:lnTo>
                      <a:pt x="169" y="760"/>
                    </a:lnTo>
                    <a:lnTo>
                      <a:pt x="186" y="764"/>
                    </a:lnTo>
                    <a:lnTo>
                      <a:pt x="187" y="765"/>
                    </a:lnTo>
                    <a:lnTo>
                      <a:pt x="190" y="776"/>
                    </a:lnTo>
                    <a:lnTo>
                      <a:pt x="190" y="781"/>
                    </a:lnTo>
                    <a:lnTo>
                      <a:pt x="189" y="787"/>
                    </a:lnTo>
                    <a:lnTo>
                      <a:pt x="189" y="792"/>
                    </a:lnTo>
                    <a:lnTo>
                      <a:pt x="194" y="796"/>
                    </a:lnTo>
                    <a:lnTo>
                      <a:pt x="196" y="792"/>
                    </a:lnTo>
                    <a:lnTo>
                      <a:pt x="200" y="793"/>
                    </a:lnTo>
                    <a:lnTo>
                      <a:pt x="204" y="796"/>
                    </a:lnTo>
                    <a:lnTo>
                      <a:pt x="208" y="805"/>
                    </a:lnTo>
                    <a:lnTo>
                      <a:pt x="211" y="811"/>
                    </a:lnTo>
                    <a:lnTo>
                      <a:pt x="216" y="815"/>
                    </a:lnTo>
                    <a:lnTo>
                      <a:pt x="229" y="838"/>
                    </a:lnTo>
                    <a:lnTo>
                      <a:pt x="233" y="849"/>
                    </a:lnTo>
                    <a:lnTo>
                      <a:pt x="236" y="862"/>
                    </a:lnTo>
                    <a:lnTo>
                      <a:pt x="237" y="873"/>
                    </a:lnTo>
                    <a:lnTo>
                      <a:pt x="236" y="884"/>
                    </a:lnTo>
                    <a:lnTo>
                      <a:pt x="234" y="894"/>
                    </a:lnTo>
                    <a:lnTo>
                      <a:pt x="234" y="901"/>
                    </a:lnTo>
                    <a:lnTo>
                      <a:pt x="235" y="897"/>
                    </a:lnTo>
                    <a:lnTo>
                      <a:pt x="240" y="900"/>
                    </a:lnTo>
                    <a:lnTo>
                      <a:pt x="238" y="905"/>
                    </a:lnTo>
                    <a:lnTo>
                      <a:pt x="236" y="900"/>
                    </a:lnTo>
                    <a:lnTo>
                      <a:pt x="238" y="905"/>
                    </a:lnTo>
                    <a:lnTo>
                      <a:pt x="239" y="913"/>
                    </a:lnTo>
                    <a:lnTo>
                      <a:pt x="241" y="914"/>
                    </a:lnTo>
                    <a:lnTo>
                      <a:pt x="369" y="932"/>
                    </a:lnTo>
                    <a:lnTo>
                      <a:pt x="371" y="932"/>
                    </a:lnTo>
                    <a:lnTo>
                      <a:pt x="373" y="930"/>
                    </a:lnTo>
                    <a:lnTo>
                      <a:pt x="374" y="932"/>
                    </a:lnTo>
                    <a:lnTo>
                      <a:pt x="378" y="933"/>
                    </a:lnTo>
                    <a:lnTo>
                      <a:pt x="379" y="928"/>
                    </a:lnTo>
                    <a:lnTo>
                      <a:pt x="384" y="924"/>
                    </a:lnTo>
                    <a:lnTo>
                      <a:pt x="384" y="916"/>
                    </a:lnTo>
                    <a:lnTo>
                      <a:pt x="383" y="910"/>
                    </a:lnTo>
                    <a:lnTo>
                      <a:pt x="379" y="906"/>
                    </a:lnTo>
                    <a:lnTo>
                      <a:pt x="375" y="905"/>
                    </a:lnTo>
                    <a:lnTo>
                      <a:pt x="374" y="900"/>
                    </a:lnTo>
                    <a:lnTo>
                      <a:pt x="376" y="893"/>
                    </a:lnTo>
                    <a:lnTo>
                      <a:pt x="377" y="888"/>
                    </a:lnTo>
                    <a:lnTo>
                      <a:pt x="375" y="882"/>
                    </a:lnTo>
                    <a:lnTo>
                      <a:pt x="377" y="877"/>
                    </a:lnTo>
                    <a:lnTo>
                      <a:pt x="381" y="873"/>
                    </a:lnTo>
                    <a:lnTo>
                      <a:pt x="389" y="861"/>
                    </a:lnTo>
                    <a:lnTo>
                      <a:pt x="390" y="853"/>
                    </a:lnTo>
                    <a:lnTo>
                      <a:pt x="393" y="848"/>
                    </a:lnTo>
                    <a:lnTo>
                      <a:pt x="393" y="837"/>
                    </a:lnTo>
                    <a:lnTo>
                      <a:pt x="395" y="828"/>
                    </a:lnTo>
                    <a:lnTo>
                      <a:pt x="399" y="824"/>
                    </a:lnTo>
                    <a:lnTo>
                      <a:pt x="401" y="818"/>
                    </a:lnTo>
                    <a:lnTo>
                      <a:pt x="415" y="809"/>
                    </a:lnTo>
                    <a:lnTo>
                      <a:pt x="419" y="804"/>
                    </a:lnTo>
                    <a:lnTo>
                      <a:pt x="416" y="799"/>
                    </a:lnTo>
                    <a:lnTo>
                      <a:pt x="408" y="788"/>
                    </a:lnTo>
                    <a:lnTo>
                      <a:pt x="408" y="781"/>
                    </a:lnTo>
                    <a:lnTo>
                      <a:pt x="407" y="775"/>
                    </a:lnTo>
                    <a:lnTo>
                      <a:pt x="406" y="769"/>
                    </a:lnTo>
                    <a:lnTo>
                      <a:pt x="405" y="763"/>
                    </a:lnTo>
                    <a:lnTo>
                      <a:pt x="400" y="751"/>
                    </a:lnTo>
                    <a:lnTo>
                      <a:pt x="400" y="745"/>
                    </a:lnTo>
                    <a:lnTo>
                      <a:pt x="401" y="740"/>
                    </a:lnTo>
                    <a:lnTo>
                      <a:pt x="337" y="615"/>
                    </a:lnTo>
                    <a:lnTo>
                      <a:pt x="186" y="321"/>
                    </a:lnTo>
                    <a:lnTo>
                      <a:pt x="197" y="264"/>
                    </a:lnTo>
                    <a:lnTo>
                      <a:pt x="232" y="70"/>
                    </a:lnTo>
                    <a:lnTo>
                      <a:pt x="145" y="39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5" y="12"/>
                    </a:lnTo>
                    <a:lnTo>
                      <a:pt x="33" y="18"/>
                    </a:lnTo>
                    <a:lnTo>
                      <a:pt x="36" y="24"/>
                    </a:lnTo>
                    <a:lnTo>
                      <a:pt x="35" y="30"/>
                    </a:lnTo>
                    <a:lnTo>
                      <a:pt x="36" y="40"/>
                    </a:lnTo>
                    <a:lnTo>
                      <a:pt x="35" y="42"/>
                    </a:lnTo>
                    <a:lnTo>
                      <a:pt x="34" y="52"/>
                    </a:lnTo>
                    <a:lnTo>
                      <a:pt x="34" y="52"/>
                    </a:lnTo>
                    <a:lnTo>
                      <a:pt x="34" y="52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OR">
                <a:extLst>
                  <a:ext uri="{FF2B5EF4-FFF2-40B4-BE49-F238E27FC236}">
                    <a16:creationId xmlns:a16="http://schemas.microsoft.com/office/drawing/2014/main" id="{8B087B46-6589-4FFC-A382-7142AE300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1926" y="3306762"/>
                <a:ext cx="666750" cy="561975"/>
              </a:xfrm>
              <a:custGeom>
                <a:avLst/>
                <a:gdLst>
                  <a:gd name="T0" fmla="*/ 112 w 412"/>
                  <a:gd name="T1" fmla="*/ 384 h 456"/>
                  <a:gd name="T2" fmla="*/ 338 w 412"/>
                  <a:gd name="T3" fmla="*/ 456 h 456"/>
                  <a:gd name="T4" fmla="*/ 366 w 412"/>
                  <a:gd name="T5" fmla="*/ 297 h 456"/>
                  <a:gd name="T6" fmla="*/ 373 w 412"/>
                  <a:gd name="T7" fmla="*/ 273 h 456"/>
                  <a:gd name="T8" fmla="*/ 363 w 412"/>
                  <a:gd name="T9" fmla="*/ 263 h 456"/>
                  <a:gd name="T10" fmla="*/ 368 w 412"/>
                  <a:gd name="T11" fmla="*/ 236 h 456"/>
                  <a:gd name="T12" fmla="*/ 384 w 412"/>
                  <a:gd name="T13" fmla="*/ 215 h 456"/>
                  <a:gd name="T14" fmla="*/ 394 w 412"/>
                  <a:gd name="T15" fmla="*/ 193 h 456"/>
                  <a:gd name="T16" fmla="*/ 412 w 412"/>
                  <a:gd name="T17" fmla="*/ 157 h 456"/>
                  <a:gd name="T18" fmla="*/ 401 w 412"/>
                  <a:gd name="T19" fmla="*/ 132 h 456"/>
                  <a:gd name="T20" fmla="*/ 346 w 412"/>
                  <a:gd name="T21" fmla="*/ 105 h 456"/>
                  <a:gd name="T22" fmla="*/ 296 w 412"/>
                  <a:gd name="T23" fmla="*/ 95 h 456"/>
                  <a:gd name="T24" fmla="*/ 279 w 412"/>
                  <a:gd name="T25" fmla="*/ 91 h 456"/>
                  <a:gd name="T26" fmla="*/ 254 w 412"/>
                  <a:gd name="T27" fmla="*/ 95 h 456"/>
                  <a:gd name="T28" fmla="*/ 237 w 412"/>
                  <a:gd name="T29" fmla="*/ 96 h 456"/>
                  <a:gd name="T30" fmla="*/ 216 w 412"/>
                  <a:gd name="T31" fmla="*/ 93 h 456"/>
                  <a:gd name="T32" fmla="*/ 203 w 412"/>
                  <a:gd name="T33" fmla="*/ 87 h 456"/>
                  <a:gd name="T34" fmla="*/ 190 w 412"/>
                  <a:gd name="T35" fmla="*/ 79 h 456"/>
                  <a:gd name="T36" fmla="*/ 175 w 412"/>
                  <a:gd name="T37" fmla="*/ 76 h 456"/>
                  <a:gd name="T38" fmla="*/ 158 w 412"/>
                  <a:gd name="T39" fmla="*/ 81 h 456"/>
                  <a:gd name="T40" fmla="*/ 148 w 412"/>
                  <a:gd name="T41" fmla="*/ 76 h 456"/>
                  <a:gd name="T42" fmla="*/ 136 w 412"/>
                  <a:gd name="T43" fmla="*/ 65 h 456"/>
                  <a:gd name="T44" fmla="*/ 132 w 412"/>
                  <a:gd name="T45" fmla="*/ 22 h 456"/>
                  <a:gd name="T46" fmla="*/ 122 w 412"/>
                  <a:gd name="T47" fmla="*/ 16 h 456"/>
                  <a:gd name="T48" fmla="*/ 115 w 412"/>
                  <a:gd name="T49" fmla="*/ 8 h 456"/>
                  <a:gd name="T50" fmla="*/ 103 w 412"/>
                  <a:gd name="T51" fmla="*/ 6 h 456"/>
                  <a:gd name="T52" fmla="*/ 98 w 412"/>
                  <a:gd name="T53" fmla="*/ 4 h 456"/>
                  <a:gd name="T54" fmla="*/ 98 w 412"/>
                  <a:gd name="T55" fmla="*/ 6 h 456"/>
                  <a:gd name="T56" fmla="*/ 91 w 412"/>
                  <a:gd name="T57" fmla="*/ 18 h 456"/>
                  <a:gd name="T58" fmla="*/ 87 w 412"/>
                  <a:gd name="T59" fmla="*/ 30 h 456"/>
                  <a:gd name="T60" fmla="*/ 87 w 412"/>
                  <a:gd name="T61" fmla="*/ 44 h 456"/>
                  <a:gd name="T62" fmla="*/ 84 w 412"/>
                  <a:gd name="T63" fmla="*/ 60 h 456"/>
                  <a:gd name="T64" fmla="*/ 77 w 412"/>
                  <a:gd name="T65" fmla="*/ 68 h 456"/>
                  <a:gd name="T66" fmla="*/ 74 w 412"/>
                  <a:gd name="T67" fmla="*/ 85 h 456"/>
                  <a:gd name="T68" fmla="*/ 62 w 412"/>
                  <a:gd name="T69" fmla="*/ 116 h 456"/>
                  <a:gd name="T70" fmla="*/ 58 w 412"/>
                  <a:gd name="T71" fmla="*/ 144 h 456"/>
                  <a:gd name="T72" fmla="*/ 52 w 412"/>
                  <a:gd name="T73" fmla="*/ 153 h 456"/>
                  <a:gd name="T74" fmla="*/ 39 w 412"/>
                  <a:gd name="T75" fmla="*/ 199 h 456"/>
                  <a:gd name="T76" fmla="*/ 43 w 412"/>
                  <a:gd name="T77" fmla="*/ 205 h 456"/>
                  <a:gd name="T78" fmla="*/ 30 w 412"/>
                  <a:gd name="T79" fmla="*/ 220 h 456"/>
                  <a:gd name="T80" fmla="*/ 30 w 412"/>
                  <a:gd name="T81" fmla="*/ 225 h 456"/>
                  <a:gd name="T82" fmla="*/ 31 w 412"/>
                  <a:gd name="T83" fmla="*/ 231 h 456"/>
                  <a:gd name="T84" fmla="*/ 26 w 412"/>
                  <a:gd name="T85" fmla="*/ 229 h 456"/>
                  <a:gd name="T86" fmla="*/ 15 w 412"/>
                  <a:gd name="T87" fmla="*/ 252 h 456"/>
                  <a:gd name="T88" fmla="*/ 8 w 412"/>
                  <a:gd name="T89" fmla="*/ 289 h 456"/>
                  <a:gd name="T90" fmla="*/ 3 w 412"/>
                  <a:gd name="T91" fmla="*/ 305 h 456"/>
                  <a:gd name="T92" fmla="*/ 5 w 412"/>
                  <a:gd name="T93" fmla="*/ 345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2" h="456">
                    <a:moveTo>
                      <a:pt x="5" y="345"/>
                    </a:moveTo>
                    <a:lnTo>
                      <a:pt x="7" y="347"/>
                    </a:lnTo>
                    <a:lnTo>
                      <a:pt x="112" y="384"/>
                    </a:lnTo>
                    <a:lnTo>
                      <a:pt x="199" y="415"/>
                    </a:lnTo>
                    <a:lnTo>
                      <a:pt x="281" y="440"/>
                    </a:lnTo>
                    <a:lnTo>
                      <a:pt x="338" y="456"/>
                    </a:lnTo>
                    <a:lnTo>
                      <a:pt x="362" y="303"/>
                    </a:lnTo>
                    <a:lnTo>
                      <a:pt x="364" y="299"/>
                    </a:lnTo>
                    <a:lnTo>
                      <a:pt x="366" y="297"/>
                    </a:lnTo>
                    <a:lnTo>
                      <a:pt x="370" y="287"/>
                    </a:lnTo>
                    <a:lnTo>
                      <a:pt x="370" y="279"/>
                    </a:lnTo>
                    <a:lnTo>
                      <a:pt x="373" y="273"/>
                    </a:lnTo>
                    <a:lnTo>
                      <a:pt x="371" y="268"/>
                    </a:lnTo>
                    <a:lnTo>
                      <a:pt x="367" y="264"/>
                    </a:lnTo>
                    <a:lnTo>
                      <a:pt x="363" y="263"/>
                    </a:lnTo>
                    <a:lnTo>
                      <a:pt x="361" y="259"/>
                    </a:lnTo>
                    <a:lnTo>
                      <a:pt x="364" y="241"/>
                    </a:lnTo>
                    <a:lnTo>
                      <a:pt x="368" y="236"/>
                    </a:lnTo>
                    <a:lnTo>
                      <a:pt x="373" y="225"/>
                    </a:lnTo>
                    <a:lnTo>
                      <a:pt x="380" y="220"/>
                    </a:lnTo>
                    <a:lnTo>
                      <a:pt x="384" y="215"/>
                    </a:lnTo>
                    <a:lnTo>
                      <a:pt x="386" y="209"/>
                    </a:lnTo>
                    <a:lnTo>
                      <a:pt x="386" y="204"/>
                    </a:lnTo>
                    <a:lnTo>
                      <a:pt x="394" y="193"/>
                    </a:lnTo>
                    <a:lnTo>
                      <a:pt x="400" y="176"/>
                    </a:lnTo>
                    <a:lnTo>
                      <a:pt x="409" y="163"/>
                    </a:lnTo>
                    <a:lnTo>
                      <a:pt x="412" y="157"/>
                    </a:lnTo>
                    <a:lnTo>
                      <a:pt x="410" y="145"/>
                    </a:lnTo>
                    <a:lnTo>
                      <a:pt x="402" y="136"/>
                    </a:lnTo>
                    <a:lnTo>
                      <a:pt x="401" y="132"/>
                    </a:lnTo>
                    <a:lnTo>
                      <a:pt x="399" y="127"/>
                    </a:lnTo>
                    <a:lnTo>
                      <a:pt x="398" y="119"/>
                    </a:lnTo>
                    <a:lnTo>
                      <a:pt x="346" y="105"/>
                    </a:lnTo>
                    <a:lnTo>
                      <a:pt x="305" y="92"/>
                    </a:lnTo>
                    <a:lnTo>
                      <a:pt x="301" y="95"/>
                    </a:lnTo>
                    <a:lnTo>
                      <a:pt x="296" y="95"/>
                    </a:lnTo>
                    <a:lnTo>
                      <a:pt x="292" y="92"/>
                    </a:lnTo>
                    <a:lnTo>
                      <a:pt x="282" y="92"/>
                    </a:lnTo>
                    <a:lnTo>
                      <a:pt x="279" y="91"/>
                    </a:lnTo>
                    <a:lnTo>
                      <a:pt x="275" y="93"/>
                    </a:lnTo>
                    <a:lnTo>
                      <a:pt x="262" y="93"/>
                    </a:lnTo>
                    <a:lnTo>
                      <a:pt x="254" y="95"/>
                    </a:lnTo>
                    <a:lnTo>
                      <a:pt x="246" y="97"/>
                    </a:lnTo>
                    <a:lnTo>
                      <a:pt x="241" y="97"/>
                    </a:lnTo>
                    <a:lnTo>
                      <a:pt x="237" y="96"/>
                    </a:lnTo>
                    <a:lnTo>
                      <a:pt x="233" y="92"/>
                    </a:lnTo>
                    <a:lnTo>
                      <a:pt x="229" y="89"/>
                    </a:lnTo>
                    <a:lnTo>
                      <a:pt x="216" y="93"/>
                    </a:lnTo>
                    <a:lnTo>
                      <a:pt x="212" y="92"/>
                    </a:lnTo>
                    <a:lnTo>
                      <a:pt x="204" y="92"/>
                    </a:lnTo>
                    <a:lnTo>
                      <a:pt x="203" y="87"/>
                    </a:lnTo>
                    <a:lnTo>
                      <a:pt x="199" y="83"/>
                    </a:lnTo>
                    <a:lnTo>
                      <a:pt x="195" y="81"/>
                    </a:lnTo>
                    <a:lnTo>
                      <a:pt x="190" y="79"/>
                    </a:lnTo>
                    <a:lnTo>
                      <a:pt x="183" y="77"/>
                    </a:lnTo>
                    <a:lnTo>
                      <a:pt x="179" y="76"/>
                    </a:lnTo>
                    <a:lnTo>
                      <a:pt x="175" y="76"/>
                    </a:lnTo>
                    <a:lnTo>
                      <a:pt x="171" y="79"/>
                    </a:lnTo>
                    <a:lnTo>
                      <a:pt x="167" y="80"/>
                    </a:lnTo>
                    <a:lnTo>
                      <a:pt x="158" y="81"/>
                    </a:lnTo>
                    <a:lnTo>
                      <a:pt x="154" y="80"/>
                    </a:lnTo>
                    <a:lnTo>
                      <a:pt x="150" y="76"/>
                    </a:lnTo>
                    <a:lnTo>
                      <a:pt x="148" y="76"/>
                    </a:lnTo>
                    <a:lnTo>
                      <a:pt x="144" y="72"/>
                    </a:lnTo>
                    <a:lnTo>
                      <a:pt x="137" y="68"/>
                    </a:lnTo>
                    <a:lnTo>
                      <a:pt x="136" y="65"/>
                    </a:lnTo>
                    <a:lnTo>
                      <a:pt x="138" y="38"/>
                    </a:lnTo>
                    <a:lnTo>
                      <a:pt x="136" y="27"/>
                    </a:lnTo>
                    <a:lnTo>
                      <a:pt x="132" y="22"/>
                    </a:lnTo>
                    <a:lnTo>
                      <a:pt x="129" y="16"/>
                    </a:lnTo>
                    <a:lnTo>
                      <a:pt x="126" y="14"/>
                    </a:lnTo>
                    <a:lnTo>
                      <a:pt x="122" y="16"/>
                    </a:lnTo>
                    <a:lnTo>
                      <a:pt x="118" y="14"/>
                    </a:lnTo>
                    <a:lnTo>
                      <a:pt x="117" y="14"/>
                    </a:lnTo>
                    <a:lnTo>
                      <a:pt x="115" y="8"/>
                    </a:lnTo>
                    <a:lnTo>
                      <a:pt x="111" y="4"/>
                    </a:lnTo>
                    <a:lnTo>
                      <a:pt x="106" y="6"/>
                    </a:lnTo>
                    <a:lnTo>
                      <a:pt x="103" y="6"/>
                    </a:lnTo>
                    <a:lnTo>
                      <a:pt x="101" y="3"/>
                    </a:lnTo>
                    <a:lnTo>
                      <a:pt x="98" y="3"/>
                    </a:lnTo>
                    <a:lnTo>
                      <a:pt x="98" y="4"/>
                    </a:lnTo>
                    <a:lnTo>
                      <a:pt x="99" y="7"/>
                    </a:lnTo>
                    <a:lnTo>
                      <a:pt x="98" y="7"/>
                    </a:lnTo>
                    <a:lnTo>
                      <a:pt x="98" y="6"/>
                    </a:lnTo>
                    <a:lnTo>
                      <a:pt x="94" y="0"/>
                    </a:lnTo>
                    <a:lnTo>
                      <a:pt x="92" y="6"/>
                    </a:lnTo>
                    <a:lnTo>
                      <a:pt x="91" y="18"/>
                    </a:lnTo>
                    <a:lnTo>
                      <a:pt x="87" y="23"/>
                    </a:lnTo>
                    <a:lnTo>
                      <a:pt x="87" y="24"/>
                    </a:lnTo>
                    <a:lnTo>
                      <a:pt x="87" y="30"/>
                    </a:lnTo>
                    <a:lnTo>
                      <a:pt x="85" y="35"/>
                    </a:lnTo>
                    <a:lnTo>
                      <a:pt x="85" y="40"/>
                    </a:lnTo>
                    <a:lnTo>
                      <a:pt x="87" y="44"/>
                    </a:lnTo>
                    <a:lnTo>
                      <a:pt x="83" y="50"/>
                    </a:lnTo>
                    <a:lnTo>
                      <a:pt x="81" y="55"/>
                    </a:lnTo>
                    <a:lnTo>
                      <a:pt x="84" y="60"/>
                    </a:lnTo>
                    <a:lnTo>
                      <a:pt x="80" y="59"/>
                    </a:lnTo>
                    <a:lnTo>
                      <a:pt x="79" y="63"/>
                    </a:lnTo>
                    <a:lnTo>
                      <a:pt x="77" y="68"/>
                    </a:lnTo>
                    <a:lnTo>
                      <a:pt x="77" y="73"/>
                    </a:lnTo>
                    <a:lnTo>
                      <a:pt x="75" y="80"/>
                    </a:lnTo>
                    <a:lnTo>
                      <a:pt x="74" y="85"/>
                    </a:lnTo>
                    <a:lnTo>
                      <a:pt x="70" y="95"/>
                    </a:lnTo>
                    <a:lnTo>
                      <a:pt x="69" y="100"/>
                    </a:lnTo>
                    <a:lnTo>
                      <a:pt x="62" y="116"/>
                    </a:lnTo>
                    <a:lnTo>
                      <a:pt x="61" y="127"/>
                    </a:lnTo>
                    <a:lnTo>
                      <a:pt x="57" y="137"/>
                    </a:lnTo>
                    <a:lnTo>
                      <a:pt x="58" y="144"/>
                    </a:lnTo>
                    <a:lnTo>
                      <a:pt x="57" y="145"/>
                    </a:lnTo>
                    <a:lnTo>
                      <a:pt x="55" y="148"/>
                    </a:lnTo>
                    <a:lnTo>
                      <a:pt x="52" y="153"/>
                    </a:lnTo>
                    <a:lnTo>
                      <a:pt x="50" y="165"/>
                    </a:lnTo>
                    <a:lnTo>
                      <a:pt x="42" y="193"/>
                    </a:lnTo>
                    <a:lnTo>
                      <a:pt x="39" y="199"/>
                    </a:lnTo>
                    <a:lnTo>
                      <a:pt x="38" y="204"/>
                    </a:lnTo>
                    <a:lnTo>
                      <a:pt x="42" y="203"/>
                    </a:lnTo>
                    <a:lnTo>
                      <a:pt x="43" y="205"/>
                    </a:lnTo>
                    <a:lnTo>
                      <a:pt x="38" y="205"/>
                    </a:lnTo>
                    <a:lnTo>
                      <a:pt x="35" y="209"/>
                    </a:lnTo>
                    <a:lnTo>
                      <a:pt x="30" y="220"/>
                    </a:lnTo>
                    <a:lnTo>
                      <a:pt x="28" y="225"/>
                    </a:lnTo>
                    <a:lnTo>
                      <a:pt x="30" y="227"/>
                    </a:lnTo>
                    <a:lnTo>
                      <a:pt x="30" y="225"/>
                    </a:lnTo>
                    <a:lnTo>
                      <a:pt x="30" y="227"/>
                    </a:lnTo>
                    <a:lnTo>
                      <a:pt x="32" y="227"/>
                    </a:lnTo>
                    <a:lnTo>
                      <a:pt x="31" y="231"/>
                    </a:lnTo>
                    <a:lnTo>
                      <a:pt x="30" y="227"/>
                    </a:lnTo>
                    <a:lnTo>
                      <a:pt x="30" y="227"/>
                    </a:lnTo>
                    <a:lnTo>
                      <a:pt x="26" y="229"/>
                    </a:lnTo>
                    <a:lnTo>
                      <a:pt x="24" y="236"/>
                    </a:lnTo>
                    <a:lnTo>
                      <a:pt x="23" y="231"/>
                    </a:lnTo>
                    <a:lnTo>
                      <a:pt x="15" y="252"/>
                    </a:lnTo>
                    <a:lnTo>
                      <a:pt x="6" y="267"/>
                    </a:lnTo>
                    <a:lnTo>
                      <a:pt x="6" y="277"/>
                    </a:lnTo>
                    <a:lnTo>
                      <a:pt x="8" y="289"/>
                    </a:lnTo>
                    <a:lnTo>
                      <a:pt x="7" y="295"/>
                    </a:lnTo>
                    <a:lnTo>
                      <a:pt x="3" y="300"/>
                    </a:lnTo>
                    <a:lnTo>
                      <a:pt x="3" y="305"/>
                    </a:lnTo>
                    <a:lnTo>
                      <a:pt x="0" y="312"/>
                    </a:lnTo>
                    <a:lnTo>
                      <a:pt x="1" y="335"/>
                    </a:lnTo>
                    <a:lnTo>
                      <a:pt x="5" y="345"/>
                    </a:lnTo>
                    <a:lnTo>
                      <a:pt x="5" y="345"/>
                    </a:lnTo>
                    <a:lnTo>
                      <a:pt x="5" y="345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09">
                <a:extLst>
                  <a:ext uri="{FF2B5EF4-FFF2-40B4-BE49-F238E27FC236}">
                    <a16:creationId xmlns:a16="http://schemas.microsoft.com/office/drawing/2014/main" id="{EB51DA5B-C949-4C1C-B7F0-B8A686C0D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3589337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10">
                <a:extLst>
                  <a:ext uri="{FF2B5EF4-FFF2-40B4-BE49-F238E27FC236}">
                    <a16:creationId xmlns:a16="http://schemas.microsoft.com/office/drawing/2014/main" id="{CE68EC85-3C38-4A2E-A9AD-9A94222DB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3589337"/>
                <a:ext cx="0" cy="9525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2 w 2"/>
                  <a:gd name="T5" fmla="*/ 0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WA">
                <a:extLst>
                  <a:ext uri="{FF2B5EF4-FFF2-40B4-BE49-F238E27FC236}">
                    <a16:creationId xmlns:a16="http://schemas.microsoft.com/office/drawing/2014/main" id="{6E1EDD6A-D8BA-47F6-AE86-805AF38A7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4801" y="3043237"/>
                <a:ext cx="552450" cy="409575"/>
              </a:xfrm>
              <a:custGeom>
                <a:avLst/>
                <a:gdLst>
                  <a:gd name="T0" fmla="*/ 28 w 341"/>
                  <a:gd name="T1" fmla="*/ 220 h 329"/>
                  <a:gd name="T2" fmla="*/ 42 w 341"/>
                  <a:gd name="T3" fmla="*/ 232 h 329"/>
                  <a:gd name="T4" fmla="*/ 47 w 341"/>
                  <a:gd name="T5" fmla="*/ 278 h 329"/>
                  <a:gd name="T6" fmla="*/ 64 w 341"/>
                  <a:gd name="T7" fmla="*/ 290 h 329"/>
                  <a:gd name="T8" fmla="*/ 85 w 341"/>
                  <a:gd name="T9" fmla="*/ 286 h 329"/>
                  <a:gd name="T10" fmla="*/ 105 w 341"/>
                  <a:gd name="T11" fmla="*/ 291 h 329"/>
                  <a:gd name="T12" fmla="*/ 122 w 341"/>
                  <a:gd name="T13" fmla="*/ 302 h 329"/>
                  <a:gd name="T14" fmla="*/ 147 w 341"/>
                  <a:gd name="T15" fmla="*/ 306 h 329"/>
                  <a:gd name="T16" fmla="*/ 172 w 341"/>
                  <a:gd name="T17" fmla="*/ 303 h 329"/>
                  <a:gd name="T18" fmla="*/ 202 w 341"/>
                  <a:gd name="T19" fmla="*/ 302 h 329"/>
                  <a:gd name="T20" fmla="*/ 256 w 341"/>
                  <a:gd name="T21" fmla="*/ 315 h 329"/>
                  <a:gd name="T22" fmla="*/ 306 w 341"/>
                  <a:gd name="T23" fmla="*/ 295 h 329"/>
                  <a:gd name="T24" fmla="*/ 341 w 341"/>
                  <a:gd name="T25" fmla="*/ 77 h 329"/>
                  <a:gd name="T26" fmla="*/ 101 w 341"/>
                  <a:gd name="T27" fmla="*/ 0 h 329"/>
                  <a:gd name="T28" fmla="*/ 101 w 341"/>
                  <a:gd name="T29" fmla="*/ 16 h 329"/>
                  <a:gd name="T30" fmla="*/ 107 w 341"/>
                  <a:gd name="T31" fmla="*/ 36 h 329"/>
                  <a:gd name="T32" fmla="*/ 103 w 341"/>
                  <a:gd name="T33" fmla="*/ 49 h 329"/>
                  <a:gd name="T34" fmla="*/ 100 w 341"/>
                  <a:gd name="T35" fmla="*/ 50 h 329"/>
                  <a:gd name="T36" fmla="*/ 104 w 341"/>
                  <a:gd name="T37" fmla="*/ 69 h 329"/>
                  <a:gd name="T38" fmla="*/ 102 w 341"/>
                  <a:gd name="T39" fmla="*/ 97 h 329"/>
                  <a:gd name="T40" fmla="*/ 96 w 341"/>
                  <a:gd name="T41" fmla="*/ 118 h 329"/>
                  <a:gd name="T42" fmla="*/ 81 w 341"/>
                  <a:gd name="T43" fmla="*/ 145 h 329"/>
                  <a:gd name="T44" fmla="*/ 69 w 341"/>
                  <a:gd name="T45" fmla="*/ 148 h 329"/>
                  <a:gd name="T46" fmla="*/ 62 w 341"/>
                  <a:gd name="T47" fmla="*/ 148 h 329"/>
                  <a:gd name="T48" fmla="*/ 73 w 341"/>
                  <a:gd name="T49" fmla="*/ 132 h 329"/>
                  <a:gd name="T50" fmla="*/ 72 w 341"/>
                  <a:gd name="T51" fmla="*/ 146 h 329"/>
                  <a:gd name="T52" fmla="*/ 76 w 341"/>
                  <a:gd name="T53" fmla="*/ 140 h 329"/>
                  <a:gd name="T54" fmla="*/ 81 w 341"/>
                  <a:gd name="T55" fmla="*/ 120 h 329"/>
                  <a:gd name="T56" fmla="*/ 85 w 341"/>
                  <a:gd name="T57" fmla="*/ 104 h 329"/>
                  <a:gd name="T58" fmla="*/ 91 w 341"/>
                  <a:gd name="T59" fmla="*/ 90 h 329"/>
                  <a:gd name="T60" fmla="*/ 61 w 341"/>
                  <a:gd name="T61" fmla="*/ 122 h 329"/>
                  <a:gd name="T62" fmla="*/ 62 w 341"/>
                  <a:gd name="T63" fmla="*/ 129 h 329"/>
                  <a:gd name="T64" fmla="*/ 73 w 341"/>
                  <a:gd name="T65" fmla="*/ 106 h 329"/>
                  <a:gd name="T66" fmla="*/ 81 w 341"/>
                  <a:gd name="T67" fmla="*/ 100 h 329"/>
                  <a:gd name="T68" fmla="*/ 86 w 341"/>
                  <a:gd name="T69" fmla="*/ 68 h 329"/>
                  <a:gd name="T70" fmla="*/ 74 w 341"/>
                  <a:gd name="T71" fmla="*/ 72 h 329"/>
                  <a:gd name="T72" fmla="*/ 64 w 341"/>
                  <a:gd name="T73" fmla="*/ 62 h 329"/>
                  <a:gd name="T74" fmla="*/ 39 w 341"/>
                  <a:gd name="T75" fmla="*/ 49 h 329"/>
                  <a:gd name="T76" fmla="*/ 21 w 341"/>
                  <a:gd name="T77" fmla="*/ 30 h 329"/>
                  <a:gd name="T78" fmla="*/ 9 w 341"/>
                  <a:gd name="T79" fmla="*/ 26 h 329"/>
                  <a:gd name="T80" fmla="*/ 5 w 341"/>
                  <a:gd name="T81" fmla="*/ 48 h 329"/>
                  <a:gd name="T82" fmla="*/ 11 w 341"/>
                  <a:gd name="T83" fmla="*/ 77 h 329"/>
                  <a:gd name="T84" fmla="*/ 9 w 341"/>
                  <a:gd name="T85" fmla="*/ 136 h 329"/>
                  <a:gd name="T86" fmla="*/ 14 w 341"/>
                  <a:gd name="T87" fmla="*/ 141 h 329"/>
                  <a:gd name="T88" fmla="*/ 9 w 341"/>
                  <a:gd name="T89" fmla="*/ 154 h 329"/>
                  <a:gd name="T90" fmla="*/ 9 w 341"/>
                  <a:gd name="T91" fmla="*/ 165 h 329"/>
                  <a:gd name="T92" fmla="*/ 13 w 341"/>
                  <a:gd name="T93" fmla="*/ 172 h 329"/>
                  <a:gd name="T94" fmla="*/ 11 w 341"/>
                  <a:gd name="T95" fmla="*/ 193 h 329"/>
                  <a:gd name="T96" fmla="*/ 6 w 341"/>
                  <a:gd name="T97" fmla="*/ 180 h 329"/>
                  <a:gd name="T98" fmla="*/ 7 w 341"/>
                  <a:gd name="T99" fmla="*/ 208 h 329"/>
                  <a:gd name="T100" fmla="*/ 24 w 341"/>
                  <a:gd name="T101" fmla="*/ 21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1" h="329">
                    <a:moveTo>
                      <a:pt x="24" y="212"/>
                    </a:moveTo>
                    <a:lnTo>
                      <a:pt x="26" y="213"/>
                    </a:lnTo>
                    <a:lnTo>
                      <a:pt x="27" y="214"/>
                    </a:lnTo>
                    <a:lnTo>
                      <a:pt x="28" y="220"/>
                    </a:lnTo>
                    <a:lnTo>
                      <a:pt x="32" y="225"/>
                    </a:lnTo>
                    <a:lnTo>
                      <a:pt x="36" y="224"/>
                    </a:lnTo>
                    <a:lnTo>
                      <a:pt x="39" y="226"/>
                    </a:lnTo>
                    <a:lnTo>
                      <a:pt x="42" y="232"/>
                    </a:lnTo>
                    <a:lnTo>
                      <a:pt x="46" y="237"/>
                    </a:lnTo>
                    <a:lnTo>
                      <a:pt x="48" y="248"/>
                    </a:lnTo>
                    <a:lnTo>
                      <a:pt x="46" y="275"/>
                    </a:lnTo>
                    <a:lnTo>
                      <a:pt x="47" y="278"/>
                    </a:lnTo>
                    <a:lnTo>
                      <a:pt x="54" y="282"/>
                    </a:lnTo>
                    <a:lnTo>
                      <a:pt x="58" y="286"/>
                    </a:lnTo>
                    <a:lnTo>
                      <a:pt x="60" y="286"/>
                    </a:lnTo>
                    <a:lnTo>
                      <a:pt x="64" y="290"/>
                    </a:lnTo>
                    <a:lnTo>
                      <a:pt x="68" y="291"/>
                    </a:lnTo>
                    <a:lnTo>
                      <a:pt x="77" y="290"/>
                    </a:lnTo>
                    <a:lnTo>
                      <a:pt x="81" y="289"/>
                    </a:lnTo>
                    <a:lnTo>
                      <a:pt x="85" y="286"/>
                    </a:lnTo>
                    <a:lnTo>
                      <a:pt x="89" y="286"/>
                    </a:lnTo>
                    <a:lnTo>
                      <a:pt x="93" y="287"/>
                    </a:lnTo>
                    <a:lnTo>
                      <a:pt x="100" y="289"/>
                    </a:lnTo>
                    <a:lnTo>
                      <a:pt x="105" y="291"/>
                    </a:lnTo>
                    <a:lnTo>
                      <a:pt x="109" y="293"/>
                    </a:lnTo>
                    <a:lnTo>
                      <a:pt x="113" y="297"/>
                    </a:lnTo>
                    <a:lnTo>
                      <a:pt x="114" y="302"/>
                    </a:lnTo>
                    <a:lnTo>
                      <a:pt x="122" y="302"/>
                    </a:lnTo>
                    <a:lnTo>
                      <a:pt x="126" y="303"/>
                    </a:lnTo>
                    <a:lnTo>
                      <a:pt x="139" y="299"/>
                    </a:lnTo>
                    <a:lnTo>
                      <a:pt x="143" y="302"/>
                    </a:lnTo>
                    <a:lnTo>
                      <a:pt x="147" y="306"/>
                    </a:lnTo>
                    <a:lnTo>
                      <a:pt x="151" y="307"/>
                    </a:lnTo>
                    <a:lnTo>
                      <a:pt x="156" y="307"/>
                    </a:lnTo>
                    <a:lnTo>
                      <a:pt x="164" y="305"/>
                    </a:lnTo>
                    <a:lnTo>
                      <a:pt x="172" y="303"/>
                    </a:lnTo>
                    <a:lnTo>
                      <a:pt x="185" y="303"/>
                    </a:lnTo>
                    <a:lnTo>
                      <a:pt x="189" y="301"/>
                    </a:lnTo>
                    <a:lnTo>
                      <a:pt x="192" y="302"/>
                    </a:lnTo>
                    <a:lnTo>
                      <a:pt x="202" y="302"/>
                    </a:lnTo>
                    <a:lnTo>
                      <a:pt x="206" y="305"/>
                    </a:lnTo>
                    <a:lnTo>
                      <a:pt x="211" y="305"/>
                    </a:lnTo>
                    <a:lnTo>
                      <a:pt x="215" y="302"/>
                    </a:lnTo>
                    <a:lnTo>
                      <a:pt x="256" y="315"/>
                    </a:lnTo>
                    <a:lnTo>
                      <a:pt x="308" y="329"/>
                    </a:lnTo>
                    <a:lnTo>
                      <a:pt x="307" y="323"/>
                    </a:lnTo>
                    <a:lnTo>
                      <a:pt x="309" y="307"/>
                    </a:lnTo>
                    <a:lnTo>
                      <a:pt x="306" y="295"/>
                    </a:lnTo>
                    <a:lnTo>
                      <a:pt x="308" y="290"/>
                    </a:lnTo>
                    <a:lnTo>
                      <a:pt x="309" y="273"/>
                    </a:lnTo>
                    <a:lnTo>
                      <a:pt x="341" y="80"/>
                    </a:lnTo>
                    <a:lnTo>
                      <a:pt x="341" y="77"/>
                    </a:lnTo>
                    <a:lnTo>
                      <a:pt x="300" y="65"/>
                    </a:lnTo>
                    <a:lnTo>
                      <a:pt x="225" y="42"/>
                    </a:lnTo>
                    <a:lnTo>
                      <a:pt x="159" y="20"/>
                    </a:lnTo>
                    <a:lnTo>
                      <a:pt x="101" y="0"/>
                    </a:lnTo>
                    <a:lnTo>
                      <a:pt x="98" y="4"/>
                    </a:lnTo>
                    <a:lnTo>
                      <a:pt x="99" y="9"/>
                    </a:lnTo>
                    <a:lnTo>
                      <a:pt x="101" y="14"/>
                    </a:lnTo>
                    <a:lnTo>
                      <a:pt x="101" y="16"/>
                    </a:lnTo>
                    <a:lnTo>
                      <a:pt x="104" y="22"/>
                    </a:lnTo>
                    <a:lnTo>
                      <a:pt x="108" y="25"/>
                    </a:lnTo>
                    <a:lnTo>
                      <a:pt x="107" y="30"/>
                    </a:lnTo>
                    <a:lnTo>
                      <a:pt x="107" y="36"/>
                    </a:lnTo>
                    <a:lnTo>
                      <a:pt x="107" y="40"/>
                    </a:lnTo>
                    <a:lnTo>
                      <a:pt x="103" y="37"/>
                    </a:lnTo>
                    <a:lnTo>
                      <a:pt x="105" y="42"/>
                    </a:lnTo>
                    <a:lnTo>
                      <a:pt x="103" y="49"/>
                    </a:lnTo>
                    <a:lnTo>
                      <a:pt x="99" y="45"/>
                    </a:lnTo>
                    <a:lnTo>
                      <a:pt x="96" y="45"/>
                    </a:lnTo>
                    <a:lnTo>
                      <a:pt x="96" y="50"/>
                    </a:lnTo>
                    <a:lnTo>
                      <a:pt x="100" y="50"/>
                    </a:lnTo>
                    <a:lnTo>
                      <a:pt x="101" y="56"/>
                    </a:lnTo>
                    <a:lnTo>
                      <a:pt x="105" y="62"/>
                    </a:lnTo>
                    <a:lnTo>
                      <a:pt x="104" y="66"/>
                    </a:lnTo>
                    <a:lnTo>
                      <a:pt x="104" y="69"/>
                    </a:lnTo>
                    <a:lnTo>
                      <a:pt x="103" y="80"/>
                    </a:lnTo>
                    <a:lnTo>
                      <a:pt x="106" y="85"/>
                    </a:lnTo>
                    <a:lnTo>
                      <a:pt x="106" y="92"/>
                    </a:lnTo>
                    <a:lnTo>
                      <a:pt x="102" y="97"/>
                    </a:lnTo>
                    <a:lnTo>
                      <a:pt x="97" y="104"/>
                    </a:lnTo>
                    <a:lnTo>
                      <a:pt x="97" y="109"/>
                    </a:lnTo>
                    <a:lnTo>
                      <a:pt x="93" y="113"/>
                    </a:lnTo>
                    <a:lnTo>
                      <a:pt x="96" y="118"/>
                    </a:lnTo>
                    <a:lnTo>
                      <a:pt x="93" y="124"/>
                    </a:lnTo>
                    <a:lnTo>
                      <a:pt x="93" y="136"/>
                    </a:lnTo>
                    <a:lnTo>
                      <a:pt x="89" y="141"/>
                    </a:lnTo>
                    <a:lnTo>
                      <a:pt x="81" y="145"/>
                    </a:lnTo>
                    <a:lnTo>
                      <a:pt x="79" y="149"/>
                    </a:lnTo>
                    <a:lnTo>
                      <a:pt x="75" y="153"/>
                    </a:lnTo>
                    <a:lnTo>
                      <a:pt x="71" y="154"/>
                    </a:lnTo>
                    <a:lnTo>
                      <a:pt x="69" y="148"/>
                    </a:lnTo>
                    <a:lnTo>
                      <a:pt x="64" y="150"/>
                    </a:lnTo>
                    <a:lnTo>
                      <a:pt x="64" y="157"/>
                    </a:lnTo>
                    <a:lnTo>
                      <a:pt x="61" y="153"/>
                    </a:lnTo>
                    <a:lnTo>
                      <a:pt x="62" y="148"/>
                    </a:lnTo>
                    <a:lnTo>
                      <a:pt x="58" y="146"/>
                    </a:lnTo>
                    <a:lnTo>
                      <a:pt x="62" y="145"/>
                    </a:lnTo>
                    <a:lnTo>
                      <a:pt x="65" y="140"/>
                    </a:lnTo>
                    <a:lnTo>
                      <a:pt x="73" y="132"/>
                    </a:lnTo>
                    <a:lnTo>
                      <a:pt x="72" y="138"/>
                    </a:lnTo>
                    <a:lnTo>
                      <a:pt x="70" y="144"/>
                    </a:lnTo>
                    <a:lnTo>
                      <a:pt x="71" y="149"/>
                    </a:lnTo>
                    <a:lnTo>
                      <a:pt x="72" y="146"/>
                    </a:lnTo>
                    <a:lnTo>
                      <a:pt x="73" y="141"/>
                    </a:lnTo>
                    <a:lnTo>
                      <a:pt x="76" y="136"/>
                    </a:lnTo>
                    <a:lnTo>
                      <a:pt x="80" y="134"/>
                    </a:lnTo>
                    <a:lnTo>
                      <a:pt x="76" y="140"/>
                    </a:lnTo>
                    <a:lnTo>
                      <a:pt x="81" y="144"/>
                    </a:lnTo>
                    <a:lnTo>
                      <a:pt x="87" y="124"/>
                    </a:lnTo>
                    <a:lnTo>
                      <a:pt x="85" y="118"/>
                    </a:lnTo>
                    <a:lnTo>
                      <a:pt x="81" y="120"/>
                    </a:lnTo>
                    <a:lnTo>
                      <a:pt x="81" y="113"/>
                    </a:lnTo>
                    <a:lnTo>
                      <a:pt x="85" y="116"/>
                    </a:lnTo>
                    <a:lnTo>
                      <a:pt x="86" y="110"/>
                    </a:lnTo>
                    <a:lnTo>
                      <a:pt x="85" y="104"/>
                    </a:lnTo>
                    <a:lnTo>
                      <a:pt x="89" y="105"/>
                    </a:lnTo>
                    <a:lnTo>
                      <a:pt x="93" y="102"/>
                    </a:lnTo>
                    <a:lnTo>
                      <a:pt x="93" y="96"/>
                    </a:lnTo>
                    <a:lnTo>
                      <a:pt x="91" y="90"/>
                    </a:lnTo>
                    <a:lnTo>
                      <a:pt x="81" y="102"/>
                    </a:lnTo>
                    <a:lnTo>
                      <a:pt x="78" y="109"/>
                    </a:lnTo>
                    <a:lnTo>
                      <a:pt x="70" y="112"/>
                    </a:lnTo>
                    <a:lnTo>
                      <a:pt x="61" y="122"/>
                    </a:lnTo>
                    <a:lnTo>
                      <a:pt x="62" y="128"/>
                    </a:lnTo>
                    <a:lnTo>
                      <a:pt x="66" y="126"/>
                    </a:lnTo>
                    <a:lnTo>
                      <a:pt x="70" y="128"/>
                    </a:lnTo>
                    <a:lnTo>
                      <a:pt x="62" y="129"/>
                    </a:lnTo>
                    <a:lnTo>
                      <a:pt x="58" y="125"/>
                    </a:lnTo>
                    <a:lnTo>
                      <a:pt x="61" y="120"/>
                    </a:lnTo>
                    <a:lnTo>
                      <a:pt x="69" y="110"/>
                    </a:lnTo>
                    <a:lnTo>
                      <a:pt x="73" y="106"/>
                    </a:lnTo>
                    <a:lnTo>
                      <a:pt x="81" y="94"/>
                    </a:lnTo>
                    <a:lnTo>
                      <a:pt x="79" y="100"/>
                    </a:lnTo>
                    <a:lnTo>
                      <a:pt x="79" y="105"/>
                    </a:lnTo>
                    <a:lnTo>
                      <a:pt x="81" y="100"/>
                    </a:lnTo>
                    <a:lnTo>
                      <a:pt x="86" y="94"/>
                    </a:lnTo>
                    <a:lnTo>
                      <a:pt x="87" y="88"/>
                    </a:lnTo>
                    <a:lnTo>
                      <a:pt x="85" y="74"/>
                    </a:lnTo>
                    <a:lnTo>
                      <a:pt x="86" y="68"/>
                    </a:lnTo>
                    <a:lnTo>
                      <a:pt x="82" y="72"/>
                    </a:lnTo>
                    <a:lnTo>
                      <a:pt x="81" y="78"/>
                    </a:lnTo>
                    <a:lnTo>
                      <a:pt x="79" y="69"/>
                    </a:lnTo>
                    <a:lnTo>
                      <a:pt x="74" y="72"/>
                    </a:lnTo>
                    <a:lnTo>
                      <a:pt x="74" y="66"/>
                    </a:lnTo>
                    <a:lnTo>
                      <a:pt x="73" y="61"/>
                    </a:lnTo>
                    <a:lnTo>
                      <a:pt x="69" y="62"/>
                    </a:lnTo>
                    <a:lnTo>
                      <a:pt x="64" y="62"/>
                    </a:lnTo>
                    <a:lnTo>
                      <a:pt x="60" y="58"/>
                    </a:lnTo>
                    <a:lnTo>
                      <a:pt x="51" y="56"/>
                    </a:lnTo>
                    <a:lnTo>
                      <a:pt x="47" y="52"/>
                    </a:lnTo>
                    <a:lnTo>
                      <a:pt x="39" y="49"/>
                    </a:lnTo>
                    <a:lnTo>
                      <a:pt x="33" y="44"/>
                    </a:lnTo>
                    <a:lnTo>
                      <a:pt x="30" y="38"/>
                    </a:lnTo>
                    <a:lnTo>
                      <a:pt x="26" y="36"/>
                    </a:lnTo>
                    <a:lnTo>
                      <a:pt x="21" y="30"/>
                    </a:lnTo>
                    <a:lnTo>
                      <a:pt x="14" y="21"/>
                    </a:lnTo>
                    <a:lnTo>
                      <a:pt x="9" y="17"/>
                    </a:lnTo>
                    <a:lnTo>
                      <a:pt x="11" y="25"/>
                    </a:lnTo>
                    <a:lnTo>
                      <a:pt x="9" y="26"/>
                    </a:lnTo>
                    <a:lnTo>
                      <a:pt x="8" y="32"/>
                    </a:lnTo>
                    <a:lnTo>
                      <a:pt x="5" y="37"/>
                    </a:lnTo>
                    <a:lnTo>
                      <a:pt x="6" y="42"/>
                    </a:lnTo>
                    <a:lnTo>
                      <a:pt x="5" y="48"/>
                    </a:lnTo>
                    <a:lnTo>
                      <a:pt x="5" y="54"/>
                    </a:lnTo>
                    <a:lnTo>
                      <a:pt x="5" y="60"/>
                    </a:lnTo>
                    <a:lnTo>
                      <a:pt x="9" y="66"/>
                    </a:lnTo>
                    <a:lnTo>
                      <a:pt x="11" y="77"/>
                    </a:lnTo>
                    <a:lnTo>
                      <a:pt x="11" y="82"/>
                    </a:lnTo>
                    <a:lnTo>
                      <a:pt x="9" y="105"/>
                    </a:lnTo>
                    <a:lnTo>
                      <a:pt x="11" y="118"/>
                    </a:lnTo>
                    <a:lnTo>
                      <a:pt x="9" y="136"/>
                    </a:lnTo>
                    <a:lnTo>
                      <a:pt x="8" y="141"/>
                    </a:lnTo>
                    <a:lnTo>
                      <a:pt x="9" y="142"/>
                    </a:lnTo>
                    <a:lnTo>
                      <a:pt x="11" y="137"/>
                    </a:lnTo>
                    <a:lnTo>
                      <a:pt x="14" y="141"/>
                    </a:lnTo>
                    <a:lnTo>
                      <a:pt x="18" y="148"/>
                    </a:lnTo>
                    <a:lnTo>
                      <a:pt x="22" y="149"/>
                    </a:lnTo>
                    <a:lnTo>
                      <a:pt x="16" y="150"/>
                    </a:lnTo>
                    <a:lnTo>
                      <a:pt x="9" y="154"/>
                    </a:lnTo>
                    <a:lnTo>
                      <a:pt x="9" y="149"/>
                    </a:lnTo>
                    <a:lnTo>
                      <a:pt x="7" y="160"/>
                    </a:lnTo>
                    <a:lnTo>
                      <a:pt x="8" y="166"/>
                    </a:lnTo>
                    <a:lnTo>
                      <a:pt x="9" y="165"/>
                    </a:lnTo>
                    <a:lnTo>
                      <a:pt x="17" y="169"/>
                    </a:lnTo>
                    <a:lnTo>
                      <a:pt x="19" y="174"/>
                    </a:lnTo>
                    <a:lnTo>
                      <a:pt x="18" y="174"/>
                    </a:lnTo>
                    <a:lnTo>
                      <a:pt x="13" y="172"/>
                    </a:lnTo>
                    <a:lnTo>
                      <a:pt x="11" y="177"/>
                    </a:lnTo>
                    <a:lnTo>
                      <a:pt x="12" y="182"/>
                    </a:lnTo>
                    <a:lnTo>
                      <a:pt x="9" y="188"/>
                    </a:lnTo>
                    <a:lnTo>
                      <a:pt x="11" y="193"/>
                    </a:lnTo>
                    <a:lnTo>
                      <a:pt x="11" y="194"/>
                    </a:lnTo>
                    <a:lnTo>
                      <a:pt x="9" y="190"/>
                    </a:lnTo>
                    <a:lnTo>
                      <a:pt x="5" y="190"/>
                    </a:lnTo>
                    <a:lnTo>
                      <a:pt x="6" y="180"/>
                    </a:lnTo>
                    <a:lnTo>
                      <a:pt x="5" y="174"/>
                    </a:lnTo>
                    <a:lnTo>
                      <a:pt x="0" y="202"/>
                    </a:lnTo>
                    <a:lnTo>
                      <a:pt x="4" y="202"/>
                    </a:lnTo>
                    <a:lnTo>
                      <a:pt x="7" y="208"/>
                    </a:lnTo>
                    <a:lnTo>
                      <a:pt x="16" y="205"/>
                    </a:lnTo>
                    <a:lnTo>
                      <a:pt x="18" y="210"/>
                    </a:lnTo>
                    <a:lnTo>
                      <a:pt x="22" y="212"/>
                    </a:lnTo>
                    <a:lnTo>
                      <a:pt x="24" y="212"/>
                    </a:lnTo>
                    <a:lnTo>
                      <a:pt x="24" y="212"/>
                    </a:lnTo>
                    <a:lnTo>
                      <a:pt x="24" y="212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NV">
                <a:extLst>
                  <a:ext uri="{FF2B5EF4-FFF2-40B4-BE49-F238E27FC236}">
                    <a16:creationId xmlns:a16="http://schemas.microsoft.com/office/drawing/2014/main" id="{9D09DF83-4644-4261-8003-546C01711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576" y="3821111"/>
                <a:ext cx="523875" cy="835025"/>
              </a:xfrm>
              <a:custGeom>
                <a:avLst/>
                <a:gdLst>
                  <a:gd name="T0" fmla="*/ 11 w 325"/>
                  <a:gd name="T1" fmla="*/ 194 h 670"/>
                  <a:gd name="T2" fmla="*/ 0 w 325"/>
                  <a:gd name="T3" fmla="*/ 251 h 670"/>
                  <a:gd name="T4" fmla="*/ 151 w 325"/>
                  <a:gd name="T5" fmla="*/ 545 h 670"/>
                  <a:gd name="T6" fmla="*/ 215 w 325"/>
                  <a:gd name="T7" fmla="*/ 670 h 670"/>
                  <a:gd name="T8" fmla="*/ 215 w 325"/>
                  <a:gd name="T9" fmla="*/ 657 h 670"/>
                  <a:gd name="T10" fmla="*/ 220 w 325"/>
                  <a:gd name="T11" fmla="*/ 653 h 670"/>
                  <a:gd name="T12" fmla="*/ 221 w 325"/>
                  <a:gd name="T13" fmla="*/ 639 h 670"/>
                  <a:gd name="T14" fmla="*/ 219 w 325"/>
                  <a:gd name="T15" fmla="*/ 629 h 670"/>
                  <a:gd name="T16" fmla="*/ 219 w 325"/>
                  <a:gd name="T17" fmla="*/ 623 h 670"/>
                  <a:gd name="T18" fmla="*/ 221 w 325"/>
                  <a:gd name="T19" fmla="*/ 615 h 670"/>
                  <a:gd name="T20" fmla="*/ 220 w 325"/>
                  <a:gd name="T21" fmla="*/ 605 h 670"/>
                  <a:gd name="T22" fmla="*/ 221 w 325"/>
                  <a:gd name="T23" fmla="*/ 599 h 670"/>
                  <a:gd name="T24" fmla="*/ 223 w 325"/>
                  <a:gd name="T25" fmla="*/ 594 h 670"/>
                  <a:gd name="T26" fmla="*/ 220 w 325"/>
                  <a:gd name="T27" fmla="*/ 582 h 670"/>
                  <a:gd name="T28" fmla="*/ 222 w 325"/>
                  <a:gd name="T29" fmla="*/ 575 h 670"/>
                  <a:gd name="T30" fmla="*/ 227 w 325"/>
                  <a:gd name="T31" fmla="*/ 571 h 670"/>
                  <a:gd name="T32" fmla="*/ 232 w 325"/>
                  <a:gd name="T33" fmla="*/ 570 h 670"/>
                  <a:gd name="T34" fmla="*/ 236 w 325"/>
                  <a:gd name="T35" fmla="*/ 574 h 670"/>
                  <a:gd name="T36" fmla="*/ 240 w 325"/>
                  <a:gd name="T37" fmla="*/ 574 h 670"/>
                  <a:gd name="T38" fmla="*/ 244 w 325"/>
                  <a:gd name="T39" fmla="*/ 579 h 670"/>
                  <a:gd name="T40" fmla="*/ 245 w 325"/>
                  <a:gd name="T41" fmla="*/ 586 h 670"/>
                  <a:gd name="T42" fmla="*/ 250 w 325"/>
                  <a:gd name="T43" fmla="*/ 586 h 670"/>
                  <a:gd name="T44" fmla="*/ 254 w 325"/>
                  <a:gd name="T45" fmla="*/ 581 h 670"/>
                  <a:gd name="T46" fmla="*/ 258 w 325"/>
                  <a:gd name="T47" fmla="*/ 573 h 670"/>
                  <a:gd name="T48" fmla="*/ 268 w 325"/>
                  <a:gd name="T49" fmla="*/ 505 h 670"/>
                  <a:gd name="T50" fmla="*/ 325 w 325"/>
                  <a:gd name="T51" fmla="*/ 77 h 670"/>
                  <a:gd name="T52" fmla="*/ 261 w 325"/>
                  <a:gd name="T53" fmla="*/ 62 h 670"/>
                  <a:gd name="T54" fmla="*/ 185 w 325"/>
                  <a:gd name="T55" fmla="*/ 41 h 670"/>
                  <a:gd name="T56" fmla="*/ 128 w 325"/>
                  <a:gd name="T57" fmla="*/ 25 h 670"/>
                  <a:gd name="T58" fmla="*/ 46 w 325"/>
                  <a:gd name="T59" fmla="*/ 0 h 670"/>
                  <a:gd name="T60" fmla="*/ 11 w 325"/>
                  <a:gd name="T61" fmla="*/ 194 h 670"/>
                  <a:gd name="T62" fmla="*/ 11 w 325"/>
                  <a:gd name="T63" fmla="*/ 194 h 670"/>
                  <a:gd name="T64" fmla="*/ 11 w 325"/>
                  <a:gd name="T65" fmla="*/ 194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670">
                    <a:moveTo>
                      <a:pt x="11" y="194"/>
                    </a:moveTo>
                    <a:lnTo>
                      <a:pt x="0" y="251"/>
                    </a:lnTo>
                    <a:lnTo>
                      <a:pt x="151" y="545"/>
                    </a:lnTo>
                    <a:lnTo>
                      <a:pt x="215" y="670"/>
                    </a:lnTo>
                    <a:lnTo>
                      <a:pt x="215" y="657"/>
                    </a:lnTo>
                    <a:lnTo>
                      <a:pt x="220" y="653"/>
                    </a:lnTo>
                    <a:lnTo>
                      <a:pt x="221" y="639"/>
                    </a:lnTo>
                    <a:lnTo>
                      <a:pt x="219" y="629"/>
                    </a:lnTo>
                    <a:lnTo>
                      <a:pt x="219" y="623"/>
                    </a:lnTo>
                    <a:lnTo>
                      <a:pt x="221" y="615"/>
                    </a:lnTo>
                    <a:lnTo>
                      <a:pt x="220" y="605"/>
                    </a:lnTo>
                    <a:lnTo>
                      <a:pt x="221" y="599"/>
                    </a:lnTo>
                    <a:lnTo>
                      <a:pt x="223" y="594"/>
                    </a:lnTo>
                    <a:lnTo>
                      <a:pt x="220" y="582"/>
                    </a:lnTo>
                    <a:lnTo>
                      <a:pt x="222" y="575"/>
                    </a:lnTo>
                    <a:lnTo>
                      <a:pt x="227" y="571"/>
                    </a:lnTo>
                    <a:lnTo>
                      <a:pt x="232" y="570"/>
                    </a:lnTo>
                    <a:lnTo>
                      <a:pt x="236" y="574"/>
                    </a:lnTo>
                    <a:lnTo>
                      <a:pt x="240" y="574"/>
                    </a:lnTo>
                    <a:lnTo>
                      <a:pt x="244" y="579"/>
                    </a:lnTo>
                    <a:lnTo>
                      <a:pt x="245" y="586"/>
                    </a:lnTo>
                    <a:lnTo>
                      <a:pt x="250" y="586"/>
                    </a:lnTo>
                    <a:lnTo>
                      <a:pt x="254" y="581"/>
                    </a:lnTo>
                    <a:lnTo>
                      <a:pt x="258" y="573"/>
                    </a:lnTo>
                    <a:lnTo>
                      <a:pt x="268" y="505"/>
                    </a:lnTo>
                    <a:lnTo>
                      <a:pt x="325" y="77"/>
                    </a:lnTo>
                    <a:lnTo>
                      <a:pt x="261" y="62"/>
                    </a:lnTo>
                    <a:lnTo>
                      <a:pt x="185" y="41"/>
                    </a:lnTo>
                    <a:lnTo>
                      <a:pt x="128" y="25"/>
                    </a:lnTo>
                    <a:lnTo>
                      <a:pt x="46" y="0"/>
                    </a:lnTo>
                    <a:lnTo>
                      <a:pt x="11" y="194"/>
                    </a:lnTo>
                    <a:lnTo>
                      <a:pt x="11" y="194"/>
                    </a:lnTo>
                    <a:lnTo>
                      <a:pt x="11" y="194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AZ">
                <a:extLst>
                  <a:ext uri="{FF2B5EF4-FFF2-40B4-BE49-F238E27FC236}">
                    <a16:creationId xmlns:a16="http://schemas.microsoft.com/office/drawing/2014/main" id="{B58BF0F0-190A-4DC8-A299-3E74A88E2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326" y="4452936"/>
                <a:ext cx="561975" cy="679450"/>
              </a:xfrm>
              <a:custGeom>
                <a:avLst/>
                <a:gdLst>
                  <a:gd name="T0" fmla="*/ 2 w 345"/>
                  <a:gd name="T1" fmla="*/ 367 h 538"/>
                  <a:gd name="T2" fmla="*/ 13 w 345"/>
                  <a:gd name="T3" fmla="*/ 383 h 538"/>
                  <a:gd name="T4" fmla="*/ 190 w 345"/>
                  <a:gd name="T5" fmla="*/ 519 h 538"/>
                  <a:gd name="T6" fmla="*/ 299 w 345"/>
                  <a:gd name="T7" fmla="*/ 538 h 538"/>
                  <a:gd name="T8" fmla="*/ 345 w 345"/>
                  <a:gd name="T9" fmla="*/ 52 h 538"/>
                  <a:gd name="T10" fmla="*/ 208 w 345"/>
                  <a:gd name="T11" fmla="*/ 26 h 538"/>
                  <a:gd name="T12" fmla="*/ 93 w 345"/>
                  <a:gd name="T13" fmla="*/ 0 h 538"/>
                  <a:gd name="T14" fmla="*/ 79 w 345"/>
                  <a:gd name="T15" fmla="*/ 76 h 538"/>
                  <a:gd name="T16" fmla="*/ 70 w 345"/>
                  <a:gd name="T17" fmla="*/ 81 h 538"/>
                  <a:gd name="T18" fmla="*/ 65 w 345"/>
                  <a:gd name="T19" fmla="*/ 69 h 538"/>
                  <a:gd name="T20" fmla="*/ 57 w 345"/>
                  <a:gd name="T21" fmla="*/ 65 h 538"/>
                  <a:gd name="T22" fmla="*/ 47 w 345"/>
                  <a:gd name="T23" fmla="*/ 70 h 538"/>
                  <a:gd name="T24" fmla="*/ 48 w 345"/>
                  <a:gd name="T25" fmla="*/ 89 h 538"/>
                  <a:gd name="T26" fmla="*/ 45 w 345"/>
                  <a:gd name="T27" fmla="*/ 100 h 538"/>
                  <a:gd name="T28" fmla="*/ 44 w 345"/>
                  <a:gd name="T29" fmla="*/ 118 h 538"/>
                  <a:gd name="T30" fmla="*/ 46 w 345"/>
                  <a:gd name="T31" fmla="*/ 134 h 538"/>
                  <a:gd name="T32" fmla="*/ 40 w 345"/>
                  <a:gd name="T33" fmla="*/ 152 h 538"/>
                  <a:gd name="T34" fmla="*/ 39 w 345"/>
                  <a:gd name="T35" fmla="*/ 170 h 538"/>
                  <a:gd name="T36" fmla="*/ 44 w 345"/>
                  <a:gd name="T37" fmla="*/ 188 h 538"/>
                  <a:gd name="T38" fmla="*/ 46 w 345"/>
                  <a:gd name="T39" fmla="*/ 200 h 538"/>
                  <a:gd name="T40" fmla="*/ 47 w 345"/>
                  <a:gd name="T41" fmla="*/ 213 h 538"/>
                  <a:gd name="T42" fmla="*/ 58 w 345"/>
                  <a:gd name="T43" fmla="*/ 229 h 538"/>
                  <a:gd name="T44" fmla="*/ 40 w 345"/>
                  <a:gd name="T45" fmla="*/ 243 h 538"/>
                  <a:gd name="T46" fmla="*/ 34 w 345"/>
                  <a:gd name="T47" fmla="*/ 253 h 538"/>
                  <a:gd name="T48" fmla="*/ 32 w 345"/>
                  <a:gd name="T49" fmla="*/ 273 h 538"/>
                  <a:gd name="T50" fmla="*/ 28 w 345"/>
                  <a:gd name="T51" fmla="*/ 286 h 538"/>
                  <a:gd name="T52" fmla="*/ 16 w 345"/>
                  <a:gd name="T53" fmla="*/ 302 h 538"/>
                  <a:gd name="T54" fmla="*/ 16 w 345"/>
                  <a:gd name="T55" fmla="*/ 313 h 538"/>
                  <a:gd name="T56" fmla="*/ 13 w 345"/>
                  <a:gd name="T57" fmla="*/ 325 h 538"/>
                  <a:gd name="T58" fmla="*/ 18 w 345"/>
                  <a:gd name="T59" fmla="*/ 331 h 538"/>
                  <a:gd name="T60" fmla="*/ 23 w 345"/>
                  <a:gd name="T61" fmla="*/ 341 h 538"/>
                  <a:gd name="T62" fmla="*/ 18 w 345"/>
                  <a:gd name="T63" fmla="*/ 353 h 538"/>
                  <a:gd name="T64" fmla="*/ 13 w 345"/>
                  <a:gd name="T65" fmla="*/ 357 h 538"/>
                  <a:gd name="T66" fmla="*/ 10 w 345"/>
                  <a:gd name="T67" fmla="*/ 357 h 538"/>
                  <a:gd name="T68" fmla="*/ 8 w 345"/>
                  <a:gd name="T69" fmla="*/ 35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5" h="538">
                    <a:moveTo>
                      <a:pt x="8" y="357"/>
                    </a:moveTo>
                    <a:lnTo>
                      <a:pt x="2" y="367"/>
                    </a:lnTo>
                    <a:lnTo>
                      <a:pt x="0" y="374"/>
                    </a:lnTo>
                    <a:lnTo>
                      <a:pt x="13" y="383"/>
                    </a:lnTo>
                    <a:lnTo>
                      <a:pt x="120" y="466"/>
                    </a:lnTo>
                    <a:lnTo>
                      <a:pt x="190" y="519"/>
                    </a:lnTo>
                    <a:lnTo>
                      <a:pt x="272" y="534"/>
                    </a:lnTo>
                    <a:lnTo>
                      <a:pt x="299" y="538"/>
                    </a:lnTo>
                    <a:lnTo>
                      <a:pt x="300" y="535"/>
                    </a:lnTo>
                    <a:lnTo>
                      <a:pt x="345" y="52"/>
                    </a:lnTo>
                    <a:lnTo>
                      <a:pt x="276" y="40"/>
                    </a:lnTo>
                    <a:lnTo>
                      <a:pt x="208" y="26"/>
                    </a:lnTo>
                    <a:lnTo>
                      <a:pt x="139" y="10"/>
                    </a:lnTo>
                    <a:lnTo>
                      <a:pt x="93" y="0"/>
                    </a:lnTo>
                    <a:lnTo>
                      <a:pt x="83" y="68"/>
                    </a:lnTo>
                    <a:lnTo>
                      <a:pt x="79" y="76"/>
                    </a:lnTo>
                    <a:lnTo>
                      <a:pt x="75" y="81"/>
                    </a:lnTo>
                    <a:lnTo>
                      <a:pt x="70" y="81"/>
                    </a:lnTo>
                    <a:lnTo>
                      <a:pt x="69" y="74"/>
                    </a:lnTo>
                    <a:lnTo>
                      <a:pt x="65" y="69"/>
                    </a:lnTo>
                    <a:lnTo>
                      <a:pt x="61" y="69"/>
                    </a:lnTo>
                    <a:lnTo>
                      <a:pt x="57" y="65"/>
                    </a:lnTo>
                    <a:lnTo>
                      <a:pt x="52" y="66"/>
                    </a:lnTo>
                    <a:lnTo>
                      <a:pt x="47" y="70"/>
                    </a:lnTo>
                    <a:lnTo>
                      <a:pt x="45" y="77"/>
                    </a:lnTo>
                    <a:lnTo>
                      <a:pt x="48" y="89"/>
                    </a:lnTo>
                    <a:lnTo>
                      <a:pt x="46" y="94"/>
                    </a:lnTo>
                    <a:lnTo>
                      <a:pt x="45" y="100"/>
                    </a:lnTo>
                    <a:lnTo>
                      <a:pt x="46" y="110"/>
                    </a:lnTo>
                    <a:lnTo>
                      <a:pt x="44" y="118"/>
                    </a:lnTo>
                    <a:lnTo>
                      <a:pt x="44" y="124"/>
                    </a:lnTo>
                    <a:lnTo>
                      <a:pt x="46" y="134"/>
                    </a:lnTo>
                    <a:lnTo>
                      <a:pt x="45" y="148"/>
                    </a:lnTo>
                    <a:lnTo>
                      <a:pt x="40" y="152"/>
                    </a:lnTo>
                    <a:lnTo>
                      <a:pt x="40" y="165"/>
                    </a:lnTo>
                    <a:lnTo>
                      <a:pt x="39" y="170"/>
                    </a:lnTo>
                    <a:lnTo>
                      <a:pt x="39" y="176"/>
                    </a:lnTo>
                    <a:lnTo>
                      <a:pt x="44" y="188"/>
                    </a:lnTo>
                    <a:lnTo>
                      <a:pt x="45" y="194"/>
                    </a:lnTo>
                    <a:lnTo>
                      <a:pt x="46" y="200"/>
                    </a:lnTo>
                    <a:lnTo>
                      <a:pt x="47" y="206"/>
                    </a:lnTo>
                    <a:lnTo>
                      <a:pt x="47" y="213"/>
                    </a:lnTo>
                    <a:lnTo>
                      <a:pt x="55" y="224"/>
                    </a:lnTo>
                    <a:lnTo>
                      <a:pt x="58" y="229"/>
                    </a:lnTo>
                    <a:lnTo>
                      <a:pt x="54" y="234"/>
                    </a:lnTo>
                    <a:lnTo>
                      <a:pt x="40" y="243"/>
                    </a:lnTo>
                    <a:lnTo>
                      <a:pt x="38" y="249"/>
                    </a:lnTo>
                    <a:lnTo>
                      <a:pt x="34" y="253"/>
                    </a:lnTo>
                    <a:lnTo>
                      <a:pt x="32" y="262"/>
                    </a:lnTo>
                    <a:lnTo>
                      <a:pt x="32" y="273"/>
                    </a:lnTo>
                    <a:lnTo>
                      <a:pt x="29" y="278"/>
                    </a:lnTo>
                    <a:lnTo>
                      <a:pt x="28" y="286"/>
                    </a:lnTo>
                    <a:lnTo>
                      <a:pt x="20" y="298"/>
                    </a:lnTo>
                    <a:lnTo>
                      <a:pt x="16" y="302"/>
                    </a:lnTo>
                    <a:lnTo>
                      <a:pt x="14" y="307"/>
                    </a:lnTo>
                    <a:lnTo>
                      <a:pt x="16" y="313"/>
                    </a:lnTo>
                    <a:lnTo>
                      <a:pt x="15" y="318"/>
                    </a:lnTo>
                    <a:lnTo>
                      <a:pt x="13" y="325"/>
                    </a:lnTo>
                    <a:lnTo>
                      <a:pt x="14" y="330"/>
                    </a:lnTo>
                    <a:lnTo>
                      <a:pt x="18" y="331"/>
                    </a:lnTo>
                    <a:lnTo>
                      <a:pt x="22" y="335"/>
                    </a:lnTo>
                    <a:lnTo>
                      <a:pt x="23" y="341"/>
                    </a:lnTo>
                    <a:lnTo>
                      <a:pt x="23" y="349"/>
                    </a:lnTo>
                    <a:lnTo>
                      <a:pt x="18" y="353"/>
                    </a:lnTo>
                    <a:lnTo>
                      <a:pt x="17" y="358"/>
                    </a:lnTo>
                    <a:lnTo>
                      <a:pt x="13" y="357"/>
                    </a:lnTo>
                    <a:lnTo>
                      <a:pt x="12" y="355"/>
                    </a:lnTo>
                    <a:lnTo>
                      <a:pt x="10" y="357"/>
                    </a:lnTo>
                    <a:lnTo>
                      <a:pt x="8" y="357"/>
                    </a:lnTo>
                    <a:lnTo>
                      <a:pt x="8" y="357"/>
                    </a:lnTo>
                    <a:lnTo>
                      <a:pt x="8" y="357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ID">
                <a:extLst>
                  <a:ext uri="{FF2B5EF4-FFF2-40B4-BE49-F238E27FC236}">
                    <a16:creationId xmlns:a16="http://schemas.microsoft.com/office/drawing/2014/main" id="{87C74DB9-08C1-4B89-A23D-E6B7FF88C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4851" y="3141662"/>
                <a:ext cx="504825" cy="815975"/>
              </a:xfrm>
              <a:custGeom>
                <a:avLst/>
                <a:gdLst>
                  <a:gd name="T0" fmla="*/ 76 w 305"/>
                  <a:gd name="T1" fmla="*/ 610 h 656"/>
                  <a:gd name="T2" fmla="*/ 158 w 305"/>
                  <a:gd name="T3" fmla="*/ 630 h 656"/>
                  <a:gd name="T4" fmla="*/ 281 w 305"/>
                  <a:gd name="T5" fmla="*/ 656 h 656"/>
                  <a:gd name="T6" fmla="*/ 301 w 305"/>
                  <a:gd name="T7" fmla="*/ 437 h 656"/>
                  <a:gd name="T8" fmla="*/ 295 w 305"/>
                  <a:gd name="T9" fmla="*/ 421 h 656"/>
                  <a:gd name="T10" fmla="*/ 285 w 305"/>
                  <a:gd name="T11" fmla="*/ 430 h 656"/>
                  <a:gd name="T12" fmla="*/ 277 w 305"/>
                  <a:gd name="T13" fmla="*/ 430 h 656"/>
                  <a:gd name="T14" fmla="*/ 268 w 305"/>
                  <a:gd name="T15" fmla="*/ 429 h 656"/>
                  <a:gd name="T16" fmla="*/ 252 w 305"/>
                  <a:gd name="T17" fmla="*/ 425 h 656"/>
                  <a:gd name="T18" fmla="*/ 245 w 305"/>
                  <a:gd name="T19" fmla="*/ 430 h 656"/>
                  <a:gd name="T20" fmla="*/ 237 w 305"/>
                  <a:gd name="T21" fmla="*/ 429 h 656"/>
                  <a:gd name="T22" fmla="*/ 225 w 305"/>
                  <a:gd name="T23" fmla="*/ 429 h 656"/>
                  <a:gd name="T24" fmla="*/ 222 w 305"/>
                  <a:gd name="T25" fmla="*/ 436 h 656"/>
                  <a:gd name="T26" fmla="*/ 216 w 305"/>
                  <a:gd name="T27" fmla="*/ 425 h 656"/>
                  <a:gd name="T28" fmla="*/ 214 w 305"/>
                  <a:gd name="T29" fmla="*/ 414 h 656"/>
                  <a:gd name="T30" fmla="*/ 213 w 305"/>
                  <a:gd name="T31" fmla="*/ 398 h 656"/>
                  <a:gd name="T32" fmla="*/ 204 w 305"/>
                  <a:gd name="T33" fmla="*/ 396 h 656"/>
                  <a:gd name="T34" fmla="*/ 200 w 305"/>
                  <a:gd name="T35" fmla="*/ 384 h 656"/>
                  <a:gd name="T36" fmla="*/ 201 w 305"/>
                  <a:gd name="T37" fmla="*/ 372 h 656"/>
                  <a:gd name="T38" fmla="*/ 197 w 305"/>
                  <a:gd name="T39" fmla="*/ 360 h 656"/>
                  <a:gd name="T40" fmla="*/ 192 w 305"/>
                  <a:gd name="T41" fmla="*/ 334 h 656"/>
                  <a:gd name="T42" fmla="*/ 188 w 305"/>
                  <a:gd name="T43" fmla="*/ 317 h 656"/>
                  <a:gd name="T44" fmla="*/ 171 w 305"/>
                  <a:gd name="T45" fmla="*/ 325 h 656"/>
                  <a:gd name="T46" fmla="*/ 163 w 305"/>
                  <a:gd name="T47" fmla="*/ 318 h 656"/>
                  <a:gd name="T48" fmla="*/ 159 w 305"/>
                  <a:gd name="T49" fmla="*/ 310 h 656"/>
                  <a:gd name="T50" fmla="*/ 161 w 305"/>
                  <a:gd name="T51" fmla="*/ 300 h 656"/>
                  <a:gd name="T52" fmla="*/ 168 w 305"/>
                  <a:gd name="T53" fmla="*/ 293 h 656"/>
                  <a:gd name="T54" fmla="*/ 167 w 305"/>
                  <a:gd name="T55" fmla="*/ 277 h 656"/>
                  <a:gd name="T56" fmla="*/ 168 w 305"/>
                  <a:gd name="T57" fmla="*/ 265 h 656"/>
                  <a:gd name="T58" fmla="*/ 172 w 305"/>
                  <a:gd name="T59" fmla="*/ 254 h 656"/>
                  <a:gd name="T60" fmla="*/ 181 w 305"/>
                  <a:gd name="T61" fmla="*/ 226 h 656"/>
                  <a:gd name="T62" fmla="*/ 171 w 305"/>
                  <a:gd name="T63" fmla="*/ 225 h 656"/>
                  <a:gd name="T64" fmla="*/ 168 w 305"/>
                  <a:gd name="T65" fmla="*/ 217 h 656"/>
                  <a:gd name="T66" fmla="*/ 162 w 305"/>
                  <a:gd name="T67" fmla="*/ 210 h 656"/>
                  <a:gd name="T68" fmla="*/ 157 w 305"/>
                  <a:gd name="T69" fmla="*/ 200 h 656"/>
                  <a:gd name="T70" fmla="*/ 155 w 305"/>
                  <a:gd name="T71" fmla="*/ 192 h 656"/>
                  <a:gd name="T72" fmla="*/ 148 w 305"/>
                  <a:gd name="T73" fmla="*/ 176 h 656"/>
                  <a:gd name="T74" fmla="*/ 144 w 305"/>
                  <a:gd name="T75" fmla="*/ 165 h 656"/>
                  <a:gd name="T76" fmla="*/ 136 w 305"/>
                  <a:gd name="T77" fmla="*/ 155 h 656"/>
                  <a:gd name="T78" fmla="*/ 134 w 305"/>
                  <a:gd name="T79" fmla="*/ 143 h 656"/>
                  <a:gd name="T80" fmla="*/ 133 w 305"/>
                  <a:gd name="T81" fmla="*/ 132 h 656"/>
                  <a:gd name="T82" fmla="*/ 129 w 305"/>
                  <a:gd name="T83" fmla="*/ 115 h 656"/>
                  <a:gd name="T84" fmla="*/ 122 w 305"/>
                  <a:gd name="T85" fmla="*/ 96 h 656"/>
                  <a:gd name="T86" fmla="*/ 135 w 305"/>
                  <a:gd name="T87" fmla="*/ 11 h 656"/>
                  <a:gd name="T88" fmla="*/ 93 w 305"/>
                  <a:gd name="T89" fmla="*/ 0 h 656"/>
                  <a:gd name="T90" fmla="*/ 61 w 305"/>
                  <a:gd name="T91" fmla="*/ 196 h 656"/>
                  <a:gd name="T92" fmla="*/ 58 w 305"/>
                  <a:gd name="T93" fmla="*/ 218 h 656"/>
                  <a:gd name="T94" fmla="*/ 59 w 305"/>
                  <a:gd name="T95" fmla="*/ 246 h 656"/>
                  <a:gd name="T96" fmla="*/ 61 w 305"/>
                  <a:gd name="T97" fmla="*/ 260 h 656"/>
                  <a:gd name="T98" fmla="*/ 64 w 305"/>
                  <a:gd name="T99" fmla="*/ 269 h 656"/>
                  <a:gd name="T100" fmla="*/ 74 w 305"/>
                  <a:gd name="T101" fmla="*/ 290 h 656"/>
                  <a:gd name="T102" fmla="*/ 62 w 305"/>
                  <a:gd name="T103" fmla="*/ 309 h 656"/>
                  <a:gd name="T104" fmla="*/ 48 w 305"/>
                  <a:gd name="T105" fmla="*/ 337 h 656"/>
                  <a:gd name="T106" fmla="*/ 46 w 305"/>
                  <a:gd name="T107" fmla="*/ 348 h 656"/>
                  <a:gd name="T108" fmla="*/ 35 w 305"/>
                  <a:gd name="T109" fmla="*/ 358 h 656"/>
                  <a:gd name="T110" fmla="*/ 26 w 305"/>
                  <a:gd name="T111" fmla="*/ 374 h 656"/>
                  <a:gd name="T112" fmla="*/ 25 w 305"/>
                  <a:gd name="T113" fmla="*/ 396 h 656"/>
                  <a:gd name="T114" fmla="*/ 33 w 305"/>
                  <a:gd name="T115" fmla="*/ 401 h 656"/>
                  <a:gd name="T116" fmla="*/ 32 w 305"/>
                  <a:gd name="T117" fmla="*/ 412 h 656"/>
                  <a:gd name="T118" fmla="*/ 28 w 305"/>
                  <a:gd name="T119" fmla="*/ 430 h 656"/>
                  <a:gd name="T120" fmla="*/ 24 w 305"/>
                  <a:gd name="T121" fmla="*/ 436 h 656"/>
                  <a:gd name="T122" fmla="*/ 0 w 305"/>
                  <a:gd name="T123" fmla="*/ 589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5" h="656">
                    <a:moveTo>
                      <a:pt x="0" y="589"/>
                    </a:moveTo>
                    <a:lnTo>
                      <a:pt x="76" y="610"/>
                    </a:lnTo>
                    <a:lnTo>
                      <a:pt x="140" y="625"/>
                    </a:lnTo>
                    <a:lnTo>
                      <a:pt x="158" y="630"/>
                    </a:lnTo>
                    <a:lnTo>
                      <a:pt x="225" y="645"/>
                    </a:lnTo>
                    <a:lnTo>
                      <a:pt x="281" y="656"/>
                    </a:lnTo>
                    <a:lnTo>
                      <a:pt x="305" y="442"/>
                    </a:lnTo>
                    <a:lnTo>
                      <a:pt x="301" y="437"/>
                    </a:lnTo>
                    <a:lnTo>
                      <a:pt x="298" y="430"/>
                    </a:lnTo>
                    <a:lnTo>
                      <a:pt x="295" y="421"/>
                    </a:lnTo>
                    <a:lnTo>
                      <a:pt x="292" y="420"/>
                    </a:lnTo>
                    <a:lnTo>
                      <a:pt x="285" y="430"/>
                    </a:lnTo>
                    <a:lnTo>
                      <a:pt x="285" y="434"/>
                    </a:lnTo>
                    <a:lnTo>
                      <a:pt x="277" y="430"/>
                    </a:lnTo>
                    <a:lnTo>
                      <a:pt x="273" y="432"/>
                    </a:lnTo>
                    <a:lnTo>
                      <a:pt x="268" y="429"/>
                    </a:lnTo>
                    <a:lnTo>
                      <a:pt x="260" y="429"/>
                    </a:lnTo>
                    <a:lnTo>
                      <a:pt x="252" y="425"/>
                    </a:lnTo>
                    <a:lnTo>
                      <a:pt x="249" y="426"/>
                    </a:lnTo>
                    <a:lnTo>
                      <a:pt x="245" y="430"/>
                    </a:lnTo>
                    <a:lnTo>
                      <a:pt x="241" y="430"/>
                    </a:lnTo>
                    <a:lnTo>
                      <a:pt x="237" y="429"/>
                    </a:lnTo>
                    <a:lnTo>
                      <a:pt x="229" y="426"/>
                    </a:lnTo>
                    <a:lnTo>
                      <a:pt x="225" y="429"/>
                    </a:lnTo>
                    <a:lnTo>
                      <a:pt x="224" y="434"/>
                    </a:lnTo>
                    <a:lnTo>
                      <a:pt x="222" y="436"/>
                    </a:lnTo>
                    <a:lnTo>
                      <a:pt x="218" y="430"/>
                    </a:lnTo>
                    <a:lnTo>
                      <a:pt x="216" y="425"/>
                    </a:lnTo>
                    <a:lnTo>
                      <a:pt x="217" y="420"/>
                    </a:lnTo>
                    <a:lnTo>
                      <a:pt x="214" y="414"/>
                    </a:lnTo>
                    <a:lnTo>
                      <a:pt x="215" y="409"/>
                    </a:lnTo>
                    <a:lnTo>
                      <a:pt x="213" y="398"/>
                    </a:lnTo>
                    <a:lnTo>
                      <a:pt x="209" y="393"/>
                    </a:lnTo>
                    <a:lnTo>
                      <a:pt x="204" y="396"/>
                    </a:lnTo>
                    <a:lnTo>
                      <a:pt x="201" y="390"/>
                    </a:lnTo>
                    <a:lnTo>
                      <a:pt x="200" y="384"/>
                    </a:lnTo>
                    <a:lnTo>
                      <a:pt x="202" y="377"/>
                    </a:lnTo>
                    <a:lnTo>
                      <a:pt x="201" y="372"/>
                    </a:lnTo>
                    <a:lnTo>
                      <a:pt x="200" y="365"/>
                    </a:lnTo>
                    <a:lnTo>
                      <a:pt x="197" y="360"/>
                    </a:lnTo>
                    <a:lnTo>
                      <a:pt x="194" y="349"/>
                    </a:lnTo>
                    <a:lnTo>
                      <a:pt x="192" y="334"/>
                    </a:lnTo>
                    <a:lnTo>
                      <a:pt x="192" y="322"/>
                    </a:lnTo>
                    <a:lnTo>
                      <a:pt x="188" y="317"/>
                    </a:lnTo>
                    <a:lnTo>
                      <a:pt x="187" y="313"/>
                    </a:lnTo>
                    <a:lnTo>
                      <a:pt x="171" y="325"/>
                    </a:lnTo>
                    <a:lnTo>
                      <a:pt x="167" y="326"/>
                    </a:lnTo>
                    <a:lnTo>
                      <a:pt x="163" y="318"/>
                    </a:lnTo>
                    <a:lnTo>
                      <a:pt x="158" y="317"/>
                    </a:lnTo>
                    <a:lnTo>
                      <a:pt x="159" y="310"/>
                    </a:lnTo>
                    <a:lnTo>
                      <a:pt x="162" y="305"/>
                    </a:lnTo>
                    <a:lnTo>
                      <a:pt x="161" y="300"/>
                    </a:lnTo>
                    <a:lnTo>
                      <a:pt x="164" y="294"/>
                    </a:lnTo>
                    <a:lnTo>
                      <a:pt x="168" y="293"/>
                    </a:lnTo>
                    <a:lnTo>
                      <a:pt x="169" y="282"/>
                    </a:lnTo>
                    <a:lnTo>
                      <a:pt x="167" y="277"/>
                    </a:lnTo>
                    <a:lnTo>
                      <a:pt x="169" y="270"/>
                    </a:lnTo>
                    <a:lnTo>
                      <a:pt x="168" y="265"/>
                    </a:lnTo>
                    <a:lnTo>
                      <a:pt x="171" y="260"/>
                    </a:lnTo>
                    <a:lnTo>
                      <a:pt x="172" y="254"/>
                    </a:lnTo>
                    <a:lnTo>
                      <a:pt x="176" y="244"/>
                    </a:lnTo>
                    <a:lnTo>
                      <a:pt x="181" y="226"/>
                    </a:lnTo>
                    <a:lnTo>
                      <a:pt x="177" y="225"/>
                    </a:lnTo>
                    <a:lnTo>
                      <a:pt x="171" y="225"/>
                    </a:lnTo>
                    <a:lnTo>
                      <a:pt x="167" y="222"/>
                    </a:lnTo>
                    <a:lnTo>
                      <a:pt x="168" y="217"/>
                    </a:lnTo>
                    <a:lnTo>
                      <a:pt x="164" y="217"/>
                    </a:lnTo>
                    <a:lnTo>
                      <a:pt x="162" y="210"/>
                    </a:lnTo>
                    <a:lnTo>
                      <a:pt x="158" y="206"/>
                    </a:lnTo>
                    <a:lnTo>
                      <a:pt x="157" y="200"/>
                    </a:lnTo>
                    <a:lnTo>
                      <a:pt x="158" y="197"/>
                    </a:lnTo>
                    <a:lnTo>
                      <a:pt x="155" y="192"/>
                    </a:lnTo>
                    <a:lnTo>
                      <a:pt x="150" y="181"/>
                    </a:lnTo>
                    <a:lnTo>
                      <a:pt x="148" y="176"/>
                    </a:lnTo>
                    <a:lnTo>
                      <a:pt x="145" y="171"/>
                    </a:lnTo>
                    <a:lnTo>
                      <a:pt x="144" y="165"/>
                    </a:lnTo>
                    <a:lnTo>
                      <a:pt x="138" y="160"/>
                    </a:lnTo>
                    <a:lnTo>
                      <a:pt x="136" y="155"/>
                    </a:lnTo>
                    <a:lnTo>
                      <a:pt x="129" y="144"/>
                    </a:lnTo>
                    <a:lnTo>
                      <a:pt x="134" y="143"/>
                    </a:lnTo>
                    <a:lnTo>
                      <a:pt x="131" y="137"/>
                    </a:lnTo>
                    <a:lnTo>
                      <a:pt x="133" y="132"/>
                    </a:lnTo>
                    <a:lnTo>
                      <a:pt x="132" y="125"/>
                    </a:lnTo>
                    <a:lnTo>
                      <a:pt x="129" y="115"/>
                    </a:lnTo>
                    <a:lnTo>
                      <a:pt x="129" y="112"/>
                    </a:lnTo>
                    <a:lnTo>
                      <a:pt x="122" y="96"/>
                    </a:lnTo>
                    <a:lnTo>
                      <a:pt x="134" y="13"/>
                    </a:lnTo>
                    <a:lnTo>
                      <a:pt x="135" y="11"/>
                    </a:lnTo>
                    <a:lnTo>
                      <a:pt x="125" y="8"/>
                    </a:lnTo>
                    <a:lnTo>
                      <a:pt x="93" y="0"/>
                    </a:lnTo>
                    <a:lnTo>
                      <a:pt x="93" y="3"/>
                    </a:lnTo>
                    <a:lnTo>
                      <a:pt x="61" y="196"/>
                    </a:lnTo>
                    <a:lnTo>
                      <a:pt x="60" y="213"/>
                    </a:lnTo>
                    <a:lnTo>
                      <a:pt x="58" y="218"/>
                    </a:lnTo>
                    <a:lnTo>
                      <a:pt x="61" y="230"/>
                    </a:lnTo>
                    <a:lnTo>
                      <a:pt x="59" y="246"/>
                    </a:lnTo>
                    <a:lnTo>
                      <a:pt x="60" y="252"/>
                    </a:lnTo>
                    <a:lnTo>
                      <a:pt x="61" y="260"/>
                    </a:lnTo>
                    <a:lnTo>
                      <a:pt x="63" y="265"/>
                    </a:lnTo>
                    <a:lnTo>
                      <a:pt x="64" y="269"/>
                    </a:lnTo>
                    <a:lnTo>
                      <a:pt x="72" y="278"/>
                    </a:lnTo>
                    <a:lnTo>
                      <a:pt x="74" y="290"/>
                    </a:lnTo>
                    <a:lnTo>
                      <a:pt x="71" y="296"/>
                    </a:lnTo>
                    <a:lnTo>
                      <a:pt x="62" y="309"/>
                    </a:lnTo>
                    <a:lnTo>
                      <a:pt x="56" y="326"/>
                    </a:lnTo>
                    <a:lnTo>
                      <a:pt x="48" y="337"/>
                    </a:lnTo>
                    <a:lnTo>
                      <a:pt x="48" y="342"/>
                    </a:lnTo>
                    <a:lnTo>
                      <a:pt x="46" y="348"/>
                    </a:lnTo>
                    <a:lnTo>
                      <a:pt x="42" y="353"/>
                    </a:lnTo>
                    <a:lnTo>
                      <a:pt x="35" y="358"/>
                    </a:lnTo>
                    <a:lnTo>
                      <a:pt x="30" y="369"/>
                    </a:lnTo>
                    <a:lnTo>
                      <a:pt x="26" y="374"/>
                    </a:lnTo>
                    <a:lnTo>
                      <a:pt x="23" y="392"/>
                    </a:lnTo>
                    <a:lnTo>
                      <a:pt x="25" y="396"/>
                    </a:lnTo>
                    <a:lnTo>
                      <a:pt x="29" y="397"/>
                    </a:lnTo>
                    <a:lnTo>
                      <a:pt x="33" y="401"/>
                    </a:lnTo>
                    <a:lnTo>
                      <a:pt x="35" y="406"/>
                    </a:lnTo>
                    <a:lnTo>
                      <a:pt x="32" y="412"/>
                    </a:lnTo>
                    <a:lnTo>
                      <a:pt x="32" y="420"/>
                    </a:lnTo>
                    <a:lnTo>
                      <a:pt x="28" y="430"/>
                    </a:lnTo>
                    <a:lnTo>
                      <a:pt x="26" y="432"/>
                    </a:lnTo>
                    <a:lnTo>
                      <a:pt x="24" y="436"/>
                    </a:lnTo>
                    <a:lnTo>
                      <a:pt x="0" y="589"/>
                    </a:lnTo>
                    <a:lnTo>
                      <a:pt x="0" y="589"/>
                    </a:lnTo>
                    <a:lnTo>
                      <a:pt x="0" y="589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UT">
                <a:extLst>
                  <a:ext uri="{FF2B5EF4-FFF2-40B4-BE49-F238E27FC236}">
                    <a16:creationId xmlns:a16="http://schemas.microsoft.com/office/drawing/2014/main" id="{A997032E-E068-49D1-BB22-FE0E263BE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3919537"/>
                <a:ext cx="457200" cy="600075"/>
              </a:xfrm>
              <a:custGeom>
                <a:avLst/>
                <a:gdLst>
                  <a:gd name="T0" fmla="*/ 0 w 285"/>
                  <a:gd name="T1" fmla="*/ 428 h 480"/>
                  <a:gd name="T2" fmla="*/ 46 w 285"/>
                  <a:gd name="T3" fmla="*/ 438 h 480"/>
                  <a:gd name="T4" fmla="*/ 115 w 285"/>
                  <a:gd name="T5" fmla="*/ 454 h 480"/>
                  <a:gd name="T6" fmla="*/ 183 w 285"/>
                  <a:gd name="T7" fmla="*/ 468 h 480"/>
                  <a:gd name="T8" fmla="*/ 252 w 285"/>
                  <a:gd name="T9" fmla="*/ 480 h 480"/>
                  <a:gd name="T10" fmla="*/ 285 w 285"/>
                  <a:gd name="T11" fmla="*/ 134 h 480"/>
                  <a:gd name="T12" fmla="*/ 189 w 285"/>
                  <a:gd name="T13" fmla="*/ 117 h 480"/>
                  <a:gd name="T14" fmla="*/ 198 w 285"/>
                  <a:gd name="T15" fmla="*/ 31 h 480"/>
                  <a:gd name="T16" fmla="*/ 142 w 285"/>
                  <a:gd name="T17" fmla="*/ 20 h 480"/>
                  <a:gd name="T18" fmla="*/ 75 w 285"/>
                  <a:gd name="T19" fmla="*/ 5 h 480"/>
                  <a:gd name="T20" fmla="*/ 57 w 285"/>
                  <a:gd name="T21" fmla="*/ 0 h 480"/>
                  <a:gd name="T22" fmla="*/ 0 w 285"/>
                  <a:gd name="T23" fmla="*/ 428 h 480"/>
                  <a:gd name="T24" fmla="*/ 0 w 285"/>
                  <a:gd name="T25" fmla="*/ 428 h 480"/>
                  <a:gd name="T26" fmla="*/ 0 w 285"/>
                  <a:gd name="T27" fmla="*/ 428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5" h="480">
                    <a:moveTo>
                      <a:pt x="0" y="428"/>
                    </a:moveTo>
                    <a:lnTo>
                      <a:pt x="46" y="438"/>
                    </a:lnTo>
                    <a:lnTo>
                      <a:pt x="115" y="454"/>
                    </a:lnTo>
                    <a:lnTo>
                      <a:pt x="183" y="468"/>
                    </a:lnTo>
                    <a:lnTo>
                      <a:pt x="252" y="480"/>
                    </a:lnTo>
                    <a:lnTo>
                      <a:pt x="285" y="134"/>
                    </a:lnTo>
                    <a:lnTo>
                      <a:pt x="189" y="117"/>
                    </a:lnTo>
                    <a:lnTo>
                      <a:pt x="198" y="31"/>
                    </a:lnTo>
                    <a:lnTo>
                      <a:pt x="142" y="20"/>
                    </a:lnTo>
                    <a:lnTo>
                      <a:pt x="75" y="5"/>
                    </a:lnTo>
                    <a:lnTo>
                      <a:pt x="57" y="0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0" y="428"/>
                    </a:lnTo>
                    <a:close/>
                  </a:path>
                </a:pathLst>
              </a:custGeom>
              <a:solidFill>
                <a:srgbClr val="17579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MT">
                <a:extLst>
                  <a:ext uri="{FF2B5EF4-FFF2-40B4-BE49-F238E27FC236}">
                    <a16:creationId xmlns:a16="http://schemas.microsoft.com/office/drawing/2014/main" id="{B7BFFD27-3D6E-48E5-B56F-31469391F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151187"/>
                <a:ext cx="857250" cy="542925"/>
              </a:xfrm>
              <a:custGeom>
                <a:avLst/>
                <a:gdLst>
                  <a:gd name="T0" fmla="*/ 12 w 525"/>
                  <a:gd name="T1" fmla="*/ 132 h 435"/>
                  <a:gd name="T2" fmla="*/ 14 w 525"/>
                  <a:gd name="T3" fmla="*/ 144 h 435"/>
                  <a:gd name="T4" fmla="*/ 22 w 525"/>
                  <a:gd name="T5" fmla="*/ 154 h 435"/>
                  <a:gd name="T6" fmla="*/ 26 w 525"/>
                  <a:gd name="T7" fmla="*/ 165 h 435"/>
                  <a:gd name="T8" fmla="*/ 33 w 525"/>
                  <a:gd name="T9" fmla="*/ 181 h 435"/>
                  <a:gd name="T10" fmla="*/ 35 w 525"/>
                  <a:gd name="T11" fmla="*/ 189 h 435"/>
                  <a:gd name="T12" fmla="*/ 40 w 525"/>
                  <a:gd name="T13" fmla="*/ 199 h 435"/>
                  <a:gd name="T14" fmla="*/ 46 w 525"/>
                  <a:gd name="T15" fmla="*/ 206 h 435"/>
                  <a:gd name="T16" fmla="*/ 49 w 525"/>
                  <a:gd name="T17" fmla="*/ 214 h 435"/>
                  <a:gd name="T18" fmla="*/ 59 w 525"/>
                  <a:gd name="T19" fmla="*/ 215 h 435"/>
                  <a:gd name="T20" fmla="*/ 50 w 525"/>
                  <a:gd name="T21" fmla="*/ 243 h 435"/>
                  <a:gd name="T22" fmla="*/ 46 w 525"/>
                  <a:gd name="T23" fmla="*/ 254 h 435"/>
                  <a:gd name="T24" fmla="*/ 45 w 525"/>
                  <a:gd name="T25" fmla="*/ 266 h 435"/>
                  <a:gd name="T26" fmla="*/ 46 w 525"/>
                  <a:gd name="T27" fmla="*/ 282 h 435"/>
                  <a:gd name="T28" fmla="*/ 39 w 525"/>
                  <a:gd name="T29" fmla="*/ 289 h 435"/>
                  <a:gd name="T30" fmla="*/ 37 w 525"/>
                  <a:gd name="T31" fmla="*/ 299 h 435"/>
                  <a:gd name="T32" fmla="*/ 41 w 525"/>
                  <a:gd name="T33" fmla="*/ 307 h 435"/>
                  <a:gd name="T34" fmla="*/ 49 w 525"/>
                  <a:gd name="T35" fmla="*/ 314 h 435"/>
                  <a:gd name="T36" fmla="*/ 66 w 525"/>
                  <a:gd name="T37" fmla="*/ 306 h 435"/>
                  <a:gd name="T38" fmla="*/ 70 w 525"/>
                  <a:gd name="T39" fmla="*/ 323 h 435"/>
                  <a:gd name="T40" fmla="*/ 75 w 525"/>
                  <a:gd name="T41" fmla="*/ 349 h 435"/>
                  <a:gd name="T42" fmla="*/ 79 w 525"/>
                  <a:gd name="T43" fmla="*/ 361 h 435"/>
                  <a:gd name="T44" fmla="*/ 78 w 525"/>
                  <a:gd name="T45" fmla="*/ 373 h 435"/>
                  <a:gd name="T46" fmla="*/ 82 w 525"/>
                  <a:gd name="T47" fmla="*/ 385 h 435"/>
                  <a:gd name="T48" fmla="*/ 91 w 525"/>
                  <a:gd name="T49" fmla="*/ 387 h 435"/>
                  <a:gd name="T50" fmla="*/ 92 w 525"/>
                  <a:gd name="T51" fmla="*/ 403 h 435"/>
                  <a:gd name="T52" fmla="*/ 94 w 525"/>
                  <a:gd name="T53" fmla="*/ 414 h 435"/>
                  <a:gd name="T54" fmla="*/ 100 w 525"/>
                  <a:gd name="T55" fmla="*/ 425 h 435"/>
                  <a:gd name="T56" fmla="*/ 103 w 525"/>
                  <a:gd name="T57" fmla="*/ 418 h 435"/>
                  <a:gd name="T58" fmla="*/ 115 w 525"/>
                  <a:gd name="T59" fmla="*/ 418 h 435"/>
                  <a:gd name="T60" fmla="*/ 123 w 525"/>
                  <a:gd name="T61" fmla="*/ 419 h 435"/>
                  <a:gd name="T62" fmla="*/ 130 w 525"/>
                  <a:gd name="T63" fmla="*/ 414 h 435"/>
                  <a:gd name="T64" fmla="*/ 146 w 525"/>
                  <a:gd name="T65" fmla="*/ 418 h 435"/>
                  <a:gd name="T66" fmla="*/ 155 w 525"/>
                  <a:gd name="T67" fmla="*/ 419 h 435"/>
                  <a:gd name="T68" fmla="*/ 163 w 525"/>
                  <a:gd name="T69" fmla="*/ 419 h 435"/>
                  <a:gd name="T70" fmla="*/ 173 w 525"/>
                  <a:gd name="T71" fmla="*/ 410 h 435"/>
                  <a:gd name="T72" fmla="*/ 179 w 525"/>
                  <a:gd name="T73" fmla="*/ 426 h 435"/>
                  <a:gd name="T74" fmla="*/ 187 w 525"/>
                  <a:gd name="T75" fmla="*/ 393 h 435"/>
                  <a:gd name="T76" fmla="*/ 274 w 525"/>
                  <a:gd name="T77" fmla="*/ 405 h 435"/>
                  <a:gd name="T78" fmla="*/ 445 w 525"/>
                  <a:gd name="T79" fmla="*/ 429 h 435"/>
                  <a:gd name="T80" fmla="*/ 508 w 525"/>
                  <a:gd name="T81" fmla="*/ 429 h 435"/>
                  <a:gd name="T82" fmla="*/ 525 w 525"/>
                  <a:gd name="T83" fmla="*/ 96 h 435"/>
                  <a:gd name="T84" fmla="*/ 494 w 525"/>
                  <a:gd name="T85" fmla="*/ 90 h 435"/>
                  <a:gd name="T86" fmla="*/ 345 w 525"/>
                  <a:gd name="T87" fmla="*/ 70 h 435"/>
                  <a:gd name="T88" fmla="*/ 185 w 525"/>
                  <a:gd name="T89" fmla="*/ 41 h 435"/>
                  <a:gd name="T90" fmla="*/ 13 w 525"/>
                  <a:gd name="T91" fmla="*/ 0 h 435"/>
                  <a:gd name="T92" fmla="*/ 0 w 525"/>
                  <a:gd name="T93" fmla="*/ 85 h 435"/>
                  <a:gd name="T94" fmla="*/ 7 w 525"/>
                  <a:gd name="T95" fmla="*/ 104 h 435"/>
                  <a:gd name="T96" fmla="*/ 11 w 525"/>
                  <a:gd name="T97" fmla="*/ 121 h 435"/>
                  <a:gd name="T98" fmla="*/ 9 w 525"/>
                  <a:gd name="T99" fmla="*/ 12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25" h="435">
                    <a:moveTo>
                      <a:pt x="9" y="126"/>
                    </a:moveTo>
                    <a:lnTo>
                      <a:pt x="12" y="132"/>
                    </a:lnTo>
                    <a:lnTo>
                      <a:pt x="7" y="133"/>
                    </a:lnTo>
                    <a:lnTo>
                      <a:pt x="14" y="144"/>
                    </a:lnTo>
                    <a:lnTo>
                      <a:pt x="16" y="149"/>
                    </a:lnTo>
                    <a:lnTo>
                      <a:pt x="22" y="154"/>
                    </a:lnTo>
                    <a:lnTo>
                      <a:pt x="23" y="160"/>
                    </a:lnTo>
                    <a:lnTo>
                      <a:pt x="26" y="165"/>
                    </a:lnTo>
                    <a:lnTo>
                      <a:pt x="28" y="170"/>
                    </a:lnTo>
                    <a:lnTo>
                      <a:pt x="33" y="181"/>
                    </a:lnTo>
                    <a:lnTo>
                      <a:pt x="36" y="186"/>
                    </a:lnTo>
                    <a:lnTo>
                      <a:pt x="35" y="189"/>
                    </a:lnTo>
                    <a:lnTo>
                      <a:pt x="36" y="195"/>
                    </a:lnTo>
                    <a:lnTo>
                      <a:pt x="40" y="199"/>
                    </a:lnTo>
                    <a:lnTo>
                      <a:pt x="42" y="206"/>
                    </a:lnTo>
                    <a:lnTo>
                      <a:pt x="46" y="206"/>
                    </a:lnTo>
                    <a:lnTo>
                      <a:pt x="45" y="211"/>
                    </a:lnTo>
                    <a:lnTo>
                      <a:pt x="49" y="214"/>
                    </a:lnTo>
                    <a:lnTo>
                      <a:pt x="55" y="214"/>
                    </a:lnTo>
                    <a:lnTo>
                      <a:pt x="59" y="215"/>
                    </a:lnTo>
                    <a:lnTo>
                      <a:pt x="54" y="233"/>
                    </a:lnTo>
                    <a:lnTo>
                      <a:pt x="50" y="243"/>
                    </a:lnTo>
                    <a:lnTo>
                      <a:pt x="49" y="249"/>
                    </a:lnTo>
                    <a:lnTo>
                      <a:pt x="46" y="254"/>
                    </a:lnTo>
                    <a:lnTo>
                      <a:pt x="47" y="259"/>
                    </a:lnTo>
                    <a:lnTo>
                      <a:pt x="45" y="266"/>
                    </a:lnTo>
                    <a:lnTo>
                      <a:pt x="47" y="271"/>
                    </a:lnTo>
                    <a:lnTo>
                      <a:pt x="46" y="282"/>
                    </a:lnTo>
                    <a:lnTo>
                      <a:pt x="42" y="283"/>
                    </a:lnTo>
                    <a:lnTo>
                      <a:pt x="39" y="289"/>
                    </a:lnTo>
                    <a:lnTo>
                      <a:pt x="40" y="294"/>
                    </a:lnTo>
                    <a:lnTo>
                      <a:pt x="37" y="299"/>
                    </a:lnTo>
                    <a:lnTo>
                      <a:pt x="36" y="306"/>
                    </a:lnTo>
                    <a:lnTo>
                      <a:pt x="41" y="307"/>
                    </a:lnTo>
                    <a:lnTo>
                      <a:pt x="45" y="315"/>
                    </a:lnTo>
                    <a:lnTo>
                      <a:pt x="49" y="314"/>
                    </a:lnTo>
                    <a:lnTo>
                      <a:pt x="65" y="302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70" y="323"/>
                    </a:lnTo>
                    <a:lnTo>
                      <a:pt x="72" y="338"/>
                    </a:lnTo>
                    <a:lnTo>
                      <a:pt x="75" y="349"/>
                    </a:lnTo>
                    <a:lnTo>
                      <a:pt x="78" y="354"/>
                    </a:lnTo>
                    <a:lnTo>
                      <a:pt x="79" y="361"/>
                    </a:lnTo>
                    <a:lnTo>
                      <a:pt x="80" y="366"/>
                    </a:lnTo>
                    <a:lnTo>
                      <a:pt x="78" y="373"/>
                    </a:lnTo>
                    <a:lnTo>
                      <a:pt x="79" y="379"/>
                    </a:lnTo>
                    <a:lnTo>
                      <a:pt x="82" y="385"/>
                    </a:lnTo>
                    <a:lnTo>
                      <a:pt x="87" y="382"/>
                    </a:lnTo>
                    <a:lnTo>
                      <a:pt x="91" y="387"/>
                    </a:lnTo>
                    <a:lnTo>
                      <a:pt x="93" y="398"/>
                    </a:lnTo>
                    <a:lnTo>
                      <a:pt x="92" y="403"/>
                    </a:lnTo>
                    <a:lnTo>
                      <a:pt x="95" y="409"/>
                    </a:lnTo>
                    <a:lnTo>
                      <a:pt x="94" y="414"/>
                    </a:lnTo>
                    <a:lnTo>
                      <a:pt x="96" y="419"/>
                    </a:lnTo>
                    <a:lnTo>
                      <a:pt x="100" y="425"/>
                    </a:lnTo>
                    <a:lnTo>
                      <a:pt x="102" y="423"/>
                    </a:lnTo>
                    <a:lnTo>
                      <a:pt x="103" y="418"/>
                    </a:lnTo>
                    <a:lnTo>
                      <a:pt x="107" y="415"/>
                    </a:lnTo>
                    <a:lnTo>
                      <a:pt x="115" y="418"/>
                    </a:lnTo>
                    <a:lnTo>
                      <a:pt x="119" y="419"/>
                    </a:lnTo>
                    <a:lnTo>
                      <a:pt x="123" y="419"/>
                    </a:lnTo>
                    <a:lnTo>
                      <a:pt x="127" y="415"/>
                    </a:lnTo>
                    <a:lnTo>
                      <a:pt x="130" y="414"/>
                    </a:lnTo>
                    <a:lnTo>
                      <a:pt x="138" y="418"/>
                    </a:lnTo>
                    <a:lnTo>
                      <a:pt x="146" y="418"/>
                    </a:lnTo>
                    <a:lnTo>
                      <a:pt x="151" y="421"/>
                    </a:lnTo>
                    <a:lnTo>
                      <a:pt x="155" y="419"/>
                    </a:lnTo>
                    <a:lnTo>
                      <a:pt x="163" y="423"/>
                    </a:lnTo>
                    <a:lnTo>
                      <a:pt x="163" y="419"/>
                    </a:lnTo>
                    <a:lnTo>
                      <a:pt x="170" y="409"/>
                    </a:lnTo>
                    <a:lnTo>
                      <a:pt x="173" y="410"/>
                    </a:lnTo>
                    <a:lnTo>
                      <a:pt x="176" y="419"/>
                    </a:lnTo>
                    <a:lnTo>
                      <a:pt x="179" y="426"/>
                    </a:lnTo>
                    <a:lnTo>
                      <a:pt x="183" y="431"/>
                    </a:lnTo>
                    <a:lnTo>
                      <a:pt x="187" y="393"/>
                    </a:lnTo>
                    <a:lnTo>
                      <a:pt x="191" y="389"/>
                    </a:lnTo>
                    <a:lnTo>
                      <a:pt x="274" y="405"/>
                    </a:lnTo>
                    <a:lnTo>
                      <a:pt x="355" y="417"/>
                    </a:lnTo>
                    <a:lnTo>
                      <a:pt x="445" y="429"/>
                    </a:lnTo>
                    <a:lnTo>
                      <a:pt x="506" y="435"/>
                    </a:lnTo>
                    <a:lnTo>
                      <a:pt x="508" y="429"/>
                    </a:lnTo>
                    <a:lnTo>
                      <a:pt x="512" y="354"/>
                    </a:lnTo>
                    <a:lnTo>
                      <a:pt x="525" y="96"/>
                    </a:lnTo>
                    <a:lnTo>
                      <a:pt x="525" y="94"/>
                    </a:lnTo>
                    <a:lnTo>
                      <a:pt x="494" y="90"/>
                    </a:lnTo>
                    <a:lnTo>
                      <a:pt x="411" y="81"/>
                    </a:lnTo>
                    <a:lnTo>
                      <a:pt x="345" y="70"/>
                    </a:lnTo>
                    <a:lnTo>
                      <a:pt x="282" y="60"/>
                    </a:lnTo>
                    <a:lnTo>
                      <a:pt x="185" y="41"/>
                    </a:lnTo>
                    <a:lnTo>
                      <a:pt x="75" y="17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0" y="85"/>
                    </a:lnTo>
                    <a:lnTo>
                      <a:pt x="7" y="101"/>
                    </a:lnTo>
                    <a:lnTo>
                      <a:pt x="7" y="104"/>
                    </a:lnTo>
                    <a:lnTo>
                      <a:pt x="10" y="114"/>
                    </a:lnTo>
                    <a:lnTo>
                      <a:pt x="11" y="121"/>
                    </a:lnTo>
                    <a:lnTo>
                      <a:pt x="9" y="126"/>
                    </a:lnTo>
                    <a:lnTo>
                      <a:pt x="9" y="126"/>
                    </a:lnTo>
                    <a:lnTo>
                      <a:pt x="9" y="126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WY">
                <a:extLst>
                  <a:ext uri="{FF2B5EF4-FFF2-40B4-BE49-F238E27FC236}">
                    <a16:creationId xmlns:a16="http://schemas.microsoft.com/office/drawing/2014/main" id="{EB781427-F87B-44E0-9389-2BCBE3DFC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526" y="3636962"/>
                <a:ext cx="581025" cy="495300"/>
              </a:xfrm>
              <a:custGeom>
                <a:avLst/>
                <a:gdLst>
                  <a:gd name="T0" fmla="*/ 9 w 356"/>
                  <a:gd name="T1" fmla="*/ 256 h 391"/>
                  <a:gd name="T2" fmla="*/ 0 w 356"/>
                  <a:gd name="T3" fmla="*/ 342 h 391"/>
                  <a:gd name="T4" fmla="*/ 96 w 356"/>
                  <a:gd name="T5" fmla="*/ 359 h 391"/>
                  <a:gd name="T6" fmla="*/ 142 w 356"/>
                  <a:gd name="T7" fmla="*/ 367 h 391"/>
                  <a:gd name="T8" fmla="*/ 221 w 356"/>
                  <a:gd name="T9" fmla="*/ 378 h 391"/>
                  <a:gd name="T10" fmla="*/ 263 w 356"/>
                  <a:gd name="T11" fmla="*/ 383 h 391"/>
                  <a:gd name="T12" fmla="*/ 338 w 356"/>
                  <a:gd name="T13" fmla="*/ 391 h 391"/>
                  <a:gd name="T14" fmla="*/ 347 w 356"/>
                  <a:gd name="T15" fmla="*/ 218 h 391"/>
                  <a:gd name="T16" fmla="*/ 356 w 356"/>
                  <a:gd name="T17" fmla="*/ 46 h 391"/>
                  <a:gd name="T18" fmla="*/ 295 w 356"/>
                  <a:gd name="T19" fmla="*/ 40 h 391"/>
                  <a:gd name="T20" fmla="*/ 205 w 356"/>
                  <a:gd name="T21" fmla="*/ 28 h 391"/>
                  <a:gd name="T22" fmla="*/ 124 w 356"/>
                  <a:gd name="T23" fmla="*/ 16 h 391"/>
                  <a:gd name="T24" fmla="*/ 41 w 356"/>
                  <a:gd name="T25" fmla="*/ 0 h 391"/>
                  <a:gd name="T26" fmla="*/ 37 w 356"/>
                  <a:gd name="T27" fmla="*/ 4 h 391"/>
                  <a:gd name="T28" fmla="*/ 33 w 356"/>
                  <a:gd name="T29" fmla="*/ 42 h 391"/>
                  <a:gd name="T30" fmla="*/ 9 w 356"/>
                  <a:gd name="T31" fmla="*/ 256 h 391"/>
                  <a:gd name="T32" fmla="*/ 9 w 356"/>
                  <a:gd name="T33" fmla="*/ 256 h 391"/>
                  <a:gd name="T34" fmla="*/ 9 w 356"/>
                  <a:gd name="T35" fmla="*/ 25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6" h="391">
                    <a:moveTo>
                      <a:pt x="9" y="256"/>
                    </a:moveTo>
                    <a:lnTo>
                      <a:pt x="0" y="342"/>
                    </a:lnTo>
                    <a:lnTo>
                      <a:pt x="96" y="359"/>
                    </a:lnTo>
                    <a:lnTo>
                      <a:pt x="142" y="367"/>
                    </a:lnTo>
                    <a:lnTo>
                      <a:pt x="221" y="378"/>
                    </a:lnTo>
                    <a:lnTo>
                      <a:pt x="263" y="383"/>
                    </a:lnTo>
                    <a:lnTo>
                      <a:pt x="338" y="391"/>
                    </a:lnTo>
                    <a:lnTo>
                      <a:pt x="347" y="218"/>
                    </a:lnTo>
                    <a:lnTo>
                      <a:pt x="356" y="46"/>
                    </a:lnTo>
                    <a:lnTo>
                      <a:pt x="295" y="40"/>
                    </a:lnTo>
                    <a:lnTo>
                      <a:pt x="205" y="28"/>
                    </a:lnTo>
                    <a:lnTo>
                      <a:pt x="124" y="16"/>
                    </a:lnTo>
                    <a:lnTo>
                      <a:pt x="41" y="0"/>
                    </a:lnTo>
                    <a:lnTo>
                      <a:pt x="37" y="4"/>
                    </a:lnTo>
                    <a:lnTo>
                      <a:pt x="33" y="42"/>
                    </a:lnTo>
                    <a:lnTo>
                      <a:pt x="9" y="256"/>
                    </a:lnTo>
                    <a:lnTo>
                      <a:pt x="9" y="256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NM">
                <a:extLst>
                  <a:ext uri="{FF2B5EF4-FFF2-40B4-BE49-F238E27FC236}">
                    <a16:creationId xmlns:a16="http://schemas.microsoft.com/office/drawing/2014/main" id="{C7A8C48B-1EDA-46D3-8A1F-8B98A21A8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1" y="4519612"/>
                <a:ext cx="581025" cy="612775"/>
              </a:xfrm>
              <a:custGeom>
                <a:avLst/>
                <a:gdLst>
                  <a:gd name="T0" fmla="*/ 0 w 354"/>
                  <a:gd name="T1" fmla="*/ 486 h 493"/>
                  <a:gd name="T2" fmla="*/ 42 w 354"/>
                  <a:gd name="T3" fmla="*/ 493 h 493"/>
                  <a:gd name="T4" fmla="*/ 46 w 354"/>
                  <a:gd name="T5" fmla="*/ 491 h 493"/>
                  <a:gd name="T6" fmla="*/ 49 w 354"/>
                  <a:gd name="T7" fmla="*/ 462 h 493"/>
                  <a:gd name="T8" fmla="*/ 51 w 354"/>
                  <a:gd name="T9" fmla="*/ 455 h 493"/>
                  <a:gd name="T10" fmla="*/ 139 w 354"/>
                  <a:gd name="T11" fmla="*/ 469 h 493"/>
                  <a:gd name="T12" fmla="*/ 140 w 354"/>
                  <a:gd name="T13" fmla="*/ 469 h 493"/>
                  <a:gd name="T14" fmla="*/ 140 w 354"/>
                  <a:gd name="T15" fmla="*/ 466 h 493"/>
                  <a:gd name="T16" fmla="*/ 137 w 354"/>
                  <a:gd name="T17" fmla="*/ 462 h 493"/>
                  <a:gd name="T18" fmla="*/ 135 w 354"/>
                  <a:gd name="T19" fmla="*/ 451 h 493"/>
                  <a:gd name="T20" fmla="*/ 135 w 354"/>
                  <a:gd name="T21" fmla="*/ 449 h 493"/>
                  <a:gd name="T22" fmla="*/ 176 w 354"/>
                  <a:gd name="T23" fmla="*/ 454 h 493"/>
                  <a:gd name="T24" fmla="*/ 230 w 354"/>
                  <a:gd name="T25" fmla="*/ 461 h 493"/>
                  <a:gd name="T26" fmla="*/ 277 w 354"/>
                  <a:gd name="T27" fmla="*/ 466 h 493"/>
                  <a:gd name="T28" fmla="*/ 325 w 354"/>
                  <a:gd name="T29" fmla="*/ 470 h 493"/>
                  <a:gd name="T30" fmla="*/ 327 w 354"/>
                  <a:gd name="T31" fmla="*/ 470 h 493"/>
                  <a:gd name="T32" fmla="*/ 331 w 354"/>
                  <a:gd name="T33" fmla="*/ 465 h 493"/>
                  <a:gd name="T34" fmla="*/ 335 w 354"/>
                  <a:gd name="T35" fmla="*/ 375 h 493"/>
                  <a:gd name="T36" fmla="*/ 340 w 354"/>
                  <a:gd name="T37" fmla="*/ 297 h 493"/>
                  <a:gd name="T38" fmla="*/ 350 w 354"/>
                  <a:gd name="T39" fmla="*/ 88 h 493"/>
                  <a:gd name="T40" fmla="*/ 350 w 354"/>
                  <a:gd name="T41" fmla="*/ 82 h 493"/>
                  <a:gd name="T42" fmla="*/ 353 w 354"/>
                  <a:gd name="T43" fmla="*/ 81 h 493"/>
                  <a:gd name="T44" fmla="*/ 354 w 354"/>
                  <a:gd name="T45" fmla="*/ 37 h 493"/>
                  <a:gd name="T46" fmla="*/ 297 w 354"/>
                  <a:gd name="T47" fmla="*/ 33 h 493"/>
                  <a:gd name="T48" fmla="*/ 206 w 354"/>
                  <a:gd name="T49" fmla="*/ 22 h 493"/>
                  <a:gd name="T50" fmla="*/ 131 w 354"/>
                  <a:gd name="T51" fmla="*/ 13 h 493"/>
                  <a:gd name="T52" fmla="*/ 46 w 354"/>
                  <a:gd name="T53" fmla="*/ 0 h 493"/>
                  <a:gd name="T54" fmla="*/ 1 w 354"/>
                  <a:gd name="T55" fmla="*/ 483 h 493"/>
                  <a:gd name="T56" fmla="*/ 0 w 354"/>
                  <a:gd name="T57" fmla="*/ 486 h 493"/>
                  <a:gd name="T58" fmla="*/ 0 w 354"/>
                  <a:gd name="T59" fmla="*/ 486 h 493"/>
                  <a:gd name="T60" fmla="*/ 0 w 354"/>
                  <a:gd name="T61" fmla="*/ 48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54" h="493">
                    <a:moveTo>
                      <a:pt x="0" y="486"/>
                    </a:moveTo>
                    <a:lnTo>
                      <a:pt x="42" y="493"/>
                    </a:lnTo>
                    <a:lnTo>
                      <a:pt x="46" y="491"/>
                    </a:lnTo>
                    <a:lnTo>
                      <a:pt x="49" y="462"/>
                    </a:lnTo>
                    <a:lnTo>
                      <a:pt x="51" y="455"/>
                    </a:lnTo>
                    <a:lnTo>
                      <a:pt x="139" y="469"/>
                    </a:lnTo>
                    <a:lnTo>
                      <a:pt x="140" y="469"/>
                    </a:lnTo>
                    <a:lnTo>
                      <a:pt x="140" y="466"/>
                    </a:lnTo>
                    <a:lnTo>
                      <a:pt x="137" y="462"/>
                    </a:lnTo>
                    <a:lnTo>
                      <a:pt x="135" y="451"/>
                    </a:lnTo>
                    <a:lnTo>
                      <a:pt x="135" y="449"/>
                    </a:lnTo>
                    <a:lnTo>
                      <a:pt x="176" y="454"/>
                    </a:lnTo>
                    <a:lnTo>
                      <a:pt x="230" y="461"/>
                    </a:lnTo>
                    <a:lnTo>
                      <a:pt x="277" y="466"/>
                    </a:lnTo>
                    <a:lnTo>
                      <a:pt x="325" y="470"/>
                    </a:lnTo>
                    <a:lnTo>
                      <a:pt x="327" y="470"/>
                    </a:lnTo>
                    <a:lnTo>
                      <a:pt x="331" y="465"/>
                    </a:lnTo>
                    <a:lnTo>
                      <a:pt x="335" y="375"/>
                    </a:lnTo>
                    <a:lnTo>
                      <a:pt x="340" y="297"/>
                    </a:lnTo>
                    <a:lnTo>
                      <a:pt x="350" y="88"/>
                    </a:lnTo>
                    <a:lnTo>
                      <a:pt x="350" y="82"/>
                    </a:lnTo>
                    <a:lnTo>
                      <a:pt x="353" y="81"/>
                    </a:lnTo>
                    <a:lnTo>
                      <a:pt x="354" y="37"/>
                    </a:lnTo>
                    <a:lnTo>
                      <a:pt x="297" y="33"/>
                    </a:lnTo>
                    <a:lnTo>
                      <a:pt x="206" y="22"/>
                    </a:lnTo>
                    <a:lnTo>
                      <a:pt x="131" y="13"/>
                    </a:lnTo>
                    <a:lnTo>
                      <a:pt x="46" y="0"/>
                    </a:lnTo>
                    <a:lnTo>
                      <a:pt x="1" y="483"/>
                    </a:lnTo>
                    <a:lnTo>
                      <a:pt x="0" y="486"/>
                    </a:lnTo>
                    <a:lnTo>
                      <a:pt x="0" y="48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2C8EF9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CO">
                <a:extLst>
                  <a:ext uri="{FF2B5EF4-FFF2-40B4-BE49-F238E27FC236}">
                    <a16:creationId xmlns:a16="http://schemas.microsoft.com/office/drawing/2014/main" id="{68A24F48-24A3-4B21-9C50-2DCCE778D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1" y="4094161"/>
                <a:ext cx="609600" cy="476250"/>
              </a:xfrm>
              <a:custGeom>
                <a:avLst/>
                <a:gdLst>
                  <a:gd name="T0" fmla="*/ 0 w 371"/>
                  <a:gd name="T1" fmla="*/ 346 h 388"/>
                  <a:gd name="T2" fmla="*/ 85 w 371"/>
                  <a:gd name="T3" fmla="*/ 359 h 388"/>
                  <a:gd name="T4" fmla="*/ 160 w 371"/>
                  <a:gd name="T5" fmla="*/ 368 h 388"/>
                  <a:gd name="T6" fmla="*/ 251 w 371"/>
                  <a:gd name="T7" fmla="*/ 379 h 388"/>
                  <a:gd name="T8" fmla="*/ 308 w 371"/>
                  <a:gd name="T9" fmla="*/ 383 h 388"/>
                  <a:gd name="T10" fmla="*/ 359 w 371"/>
                  <a:gd name="T11" fmla="*/ 388 h 388"/>
                  <a:gd name="T12" fmla="*/ 368 w 371"/>
                  <a:gd name="T13" fmla="*/ 127 h 388"/>
                  <a:gd name="T14" fmla="*/ 371 w 371"/>
                  <a:gd name="T15" fmla="*/ 43 h 388"/>
                  <a:gd name="T16" fmla="*/ 367 w 371"/>
                  <a:gd name="T17" fmla="*/ 40 h 388"/>
                  <a:gd name="T18" fmla="*/ 320 w 371"/>
                  <a:gd name="T19" fmla="*/ 36 h 388"/>
                  <a:gd name="T20" fmla="*/ 275 w 371"/>
                  <a:gd name="T21" fmla="*/ 32 h 388"/>
                  <a:gd name="T22" fmla="*/ 200 w 371"/>
                  <a:gd name="T23" fmla="*/ 24 h 388"/>
                  <a:gd name="T24" fmla="*/ 158 w 371"/>
                  <a:gd name="T25" fmla="*/ 19 h 388"/>
                  <a:gd name="T26" fmla="*/ 79 w 371"/>
                  <a:gd name="T27" fmla="*/ 8 h 388"/>
                  <a:gd name="T28" fmla="*/ 33 w 371"/>
                  <a:gd name="T29" fmla="*/ 0 h 388"/>
                  <a:gd name="T30" fmla="*/ 0 w 371"/>
                  <a:gd name="T31" fmla="*/ 346 h 388"/>
                  <a:gd name="T32" fmla="*/ 0 w 371"/>
                  <a:gd name="T33" fmla="*/ 346 h 388"/>
                  <a:gd name="T34" fmla="*/ 0 w 371"/>
                  <a:gd name="T35" fmla="*/ 34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1" h="388">
                    <a:moveTo>
                      <a:pt x="0" y="346"/>
                    </a:moveTo>
                    <a:lnTo>
                      <a:pt x="85" y="359"/>
                    </a:lnTo>
                    <a:lnTo>
                      <a:pt x="160" y="368"/>
                    </a:lnTo>
                    <a:lnTo>
                      <a:pt x="251" y="379"/>
                    </a:lnTo>
                    <a:lnTo>
                      <a:pt x="308" y="383"/>
                    </a:lnTo>
                    <a:lnTo>
                      <a:pt x="359" y="388"/>
                    </a:lnTo>
                    <a:lnTo>
                      <a:pt x="368" y="127"/>
                    </a:lnTo>
                    <a:lnTo>
                      <a:pt x="371" y="43"/>
                    </a:lnTo>
                    <a:lnTo>
                      <a:pt x="367" y="40"/>
                    </a:lnTo>
                    <a:lnTo>
                      <a:pt x="320" y="36"/>
                    </a:lnTo>
                    <a:lnTo>
                      <a:pt x="275" y="32"/>
                    </a:lnTo>
                    <a:lnTo>
                      <a:pt x="200" y="24"/>
                    </a:lnTo>
                    <a:lnTo>
                      <a:pt x="158" y="19"/>
                    </a:lnTo>
                    <a:lnTo>
                      <a:pt x="79" y="8"/>
                    </a:lnTo>
                    <a:lnTo>
                      <a:pt x="33" y="0"/>
                    </a:lnTo>
                    <a:lnTo>
                      <a:pt x="0" y="346"/>
                    </a:lnTo>
                    <a:lnTo>
                      <a:pt x="0" y="346"/>
                    </a:ln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TX">
                <a:extLst>
                  <a:ext uri="{FF2B5EF4-FFF2-40B4-BE49-F238E27FC236}">
                    <a16:creationId xmlns:a16="http://schemas.microsoft.com/office/drawing/2014/main" id="{F157BF99-3FDE-4E16-99E6-1106733FA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176" y="4618037"/>
                <a:ext cx="1171575" cy="1165225"/>
              </a:xfrm>
              <a:custGeom>
                <a:avLst/>
                <a:gdLst>
                  <a:gd name="T0" fmla="*/ 18 w 719"/>
                  <a:gd name="T1" fmla="*/ 406 h 931"/>
                  <a:gd name="T2" fmla="*/ 55 w 719"/>
                  <a:gd name="T3" fmla="*/ 462 h 931"/>
                  <a:gd name="T4" fmla="*/ 87 w 719"/>
                  <a:gd name="T5" fmla="*/ 501 h 931"/>
                  <a:gd name="T6" fmla="*/ 97 w 719"/>
                  <a:gd name="T7" fmla="*/ 548 h 931"/>
                  <a:gd name="T8" fmla="*/ 132 w 719"/>
                  <a:gd name="T9" fmla="*/ 616 h 931"/>
                  <a:gd name="T10" fmla="*/ 169 w 719"/>
                  <a:gd name="T11" fmla="*/ 644 h 931"/>
                  <a:gd name="T12" fmla="*/ 192 w 719"/>
                  <a:gd name="T13" fmla="*/ 632 h 931"/>
                  <a:gd name="T14" fmla="*/ 214 w 719"/>
                  <a:gd name="T15" fmla="*/ 585 h 931"/>
                  <a:gd name="T16" fmla="*/ 243 w 719"/>
                  <a:gd name="T17" fmla="*/ 584 h 931"/>
                  <a:gd name="T18" fmla="*/ 280 w 719"/>
                  <a:gd name="T19" fmla="*/ 590 h 931"/>
                  <a:gd name="T20" fmla="*/ 299 w 719"/>
                  <a:gd name="T21" fmla="*/ 617 h 931"/>
                  <a:gd name="T22" fmla="*/ 328 w 719"/>
                  <a:gd name="T23" fmla="*/ 681 h 931"/>
                  <a:gd name="T24" fmla="*/ 341 w 719"/>
                  <a:gd name="T25" fmla="*/ 723 h 931"/>
                  <a:gd name="T26" fmla="*/ 362 w 719"/>
                  <a:gd name="T27" fmla="*/ 758 h 931"/>
                  <a:gd name="T28" fmla="*/ 383 w 719"/>
                  <a:gd name="T29" fmla="*/ 799 h 931"/>
                  <a:gd name="T30" fmla="*/ 393 w 719"/>
                  <a:gd name="T31" fmla="*/ 842 h 931"/>
                  <a:gd name="T32" fmla="*/ 414 w 719"/>
                  <a:gd name="T33" fmla="*/ 883 h 931"/>
                  <a:gd name="T34" fmla="*/ 438 w 719"/>
                  <a:gd name="T35" fmla="*/ 899 h 931"/>
                  <a:gd name="T36" fmla="*/ 489 w 719"/>
                  <a:gd name="T37" fmla="*/ 917 h 931"/>
                  <a:gd name="T38" fmla="*/ 518 w 719"/>
                  <a:gd name="T39" fmla="*/ 922 h 931"/>
                  <a:gd name="T40" fmla="*/ 509 w 719"/>
                  <a:gd name="T41" fmla="*/ 907 h 931"/>
                  <a:gd name="T42" fmla="*/ 498 w 719"/>
                  <a:gd name="T43" fmla="*/ 845 h 931"/>
                  <a:gd name="T44" fmla="*/ 502 w 719"/>
                  <a:gd name="T45" fmla="*/ 810 h 931"/>
                  <a:gd name="T46" fmla="*/ 489 w 719"/>
                  <a:gd name="T47" fmla="*/ 805 h 931"/>
                  <a:gd name="T48" fmla="*/ 509 w 719"/>
                  <a:gd name="T49" fmla="*/ 773 h 931"/>
                  <a:gd name="T50" fmla="*/ 511 w 719"/>
                  <a:gd name="T51" fmla="*/ 758 h 931"/>
                  <a:gd name="T52" fmla="*/ 515 w 719"/>
                  <a:gd name="T53" fmla="*/ 742 h 931"/>
                  <a:gd name="T54" fmla="*/ 531 w 719"/>
                  <a:gd name="T55" fmla="*/ 726 h 931"/>
                  <a:gd name="T56" fmla="*/ 538 w 719"/>
                  <a:gd name="T57" fmla="*/ 709 h 931"/>
                  <a:gd name="T58" fmla="*/ 553 w 719"/>
                  <a:gd name="T59" fmla="*/ 707 h 931"/>
                  <a:gd name="T60" fmla="*/ 563 w 719"/>
                  <a:gd name="T61" fmla="*/ 695 h 931"/>
                  <a:gd name="T62" fmla="*/ 576 w 719"/>
                  <a:gd name="T63" fmla="*/ 693 h 931"/>
                  <a:gd name="T64" fmla="*/ 593 w 719"/>
                  <a:gd name="T65" fmla="*/ 693 h 931"/>
                  <a:gd name="T66" fmla="*/ 613 w 719"/>
                  <a:gd name="T67" fmla="*/ 675 h 931"/>
                  <a:gd name="T68" fmla="*/ 645 w 719"/>
                  <a:gd name="T69" fmla="*/ 633 h 931"/>
                  <a:gd name="T70" fmla="*/ 639 w 719"/>
                  <a:gd name="T71" fmla="*/ 598 h 931"/>
                  <a:gd name="T72" fmla="*/ 661 w 719"/>
                  <a:gd name="T73" fmla="*/ 612 h 931"/>
                  <a:gd name="T74" fmla="*/ 658 w 719"/>
                  <a:gd name="T75" fmla="*/ 622 h 931"/>
                  <a:gd name="T76" fmla="*/ 702 w 719"/>
                  <a:gd name="T77" fmla="*/ 577 h 931"/>
                  <a:gd name="T78" fmla="*/ 710 w 719"/>
                  <a:gd name="T79" fmla="*/ 533 h 931"/>
                  <a:gd name="T80" fmla="*/ 718 w 719"/>
                  <a:gd name="T81" fmla="*/ 489 h 931"/>
                  <a:gd name="T82" fmla="*/ 710 w 719"/>
                  <a:gd name="T83" fmla="*/ 452 h 931"/>
                  <a:gd name="T84" fmla="*/ 696 w 719"/>
                  <a:gd name="T85" fmla="*/ 409 h 931"/>
                  <a:gd name="T86" fmla="*/ 663 w 719"/>
                  <a:gd name="T87" fmla="*/ 260 h 931"/>
                  <a:gd name="T88" fmla="*/ 620 w 719"/>
                  <a:gd name="T89" fmla="*/ 233 h 931"/>
                  <a:gd name="T90" fmla="*/ 592 w 719"/>
                  <a:gd name="T91" fmla="*/ 242 h 931"/>
                  <a:gd name="T92" fmla="*/ 564 w 719"/>
                  <a:gd name="T93" fmla="*/ 256 h 931"/>
                  <a:gd name="T94" fmla="*/ 536 w 719"/>
                  <a:gd name="T95" fmla="*/ 241 h 931"/>
                  <a:gd name="T96" fmla="*/ 518 w 719"/>
                  <a:gd name="T97" fmla="*/ 253 h 931"/>
                  <a:gd name="T98" fmla="*/ 501 w 719"/>
                  <a:gd name="T99" fmla="*/ 238 h 931"/>
                  <a:gd name="T100" fmla="*/ 476 w 719"/>
                  <a:gd name="T101" fmla="*/ 233 h 931"/>
                  <a:gd name="T102" fmla="*/ 452 w 719"/>
                  <a:gd name="T103" fmla="*/ 221 h 931"/>
                  <a:gd name="T104" fmla="*/ 421 w 719"/>
                  <a:gd name="T105" fmla="*/ 209 h 931"/>
                  <a:gd name="T106" fmla="*/ 403 w 719"/>
                  <a:gd name="T107" fmla="*/ 190 h 931"/>
                  <a:gd name="T108" fmla="*/ 376 w 719"/>
                  <a:gd name="T109" fmla="*/ 181 h 931"/>
                  <a:gd name="T110" fmla="*/ 341 w 719"/>
                  <a:gd name="T111" fmla="*/ 9 h 931"/>
                  <a:gd name="T112" fmla="*/ 196 w 719"/>
                  <a:gd name="T113" fmla="*/ 384 h 931"/>
                  <a:gd name="T114" fmla="*/ 0 w 719"/>
                  <a:gd name="T115" fmla="*/ 37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19" h="931">
                    <a:moveTo>
                      <a:pt x="5" y="388"/>
                    </a:moveTo>
                    <a:lnTo>
                      <a:pt x="8" y="390"/>
                    </a:lnTo>
                    <a:lnTo>
                      <a:pt x="9" y="390"/>
                    </a:lnTo>
                    <a:lnTo>
                      <a:pt x="11" y="392"/>
                    </a:lnTo>
                    <a:lnTo>
                      <a:pt x="15" y="396"/>
                    </a:lnTo>
                    <a:lnTo>
                      <a:pt x="17" y="401"/>
                    </a:lnTo>
                    <a:lnTo>
                      <a:pt x="18" y="406"/>
                    </a:lnTo>
                    <a:lnTo>
                      <a:pt x="21" y="417"/>
                    </a:lnTo>
                    <a:lnTo>
                      <a:pt x="25" y="421"/>
                    </a:lnTo>
                    <a:lnTo>
                      <a:pt x="33" y="426"/>
                    </a:lnTo>
                    <a:lnTo>
                      <a:pt x="37" y="432"/>
                    </a:lnTo>
                    <a:lnTo>
                      <a:pt x="45" y="446"/>
                    </a:lnTo>
                    <a:lnTo>
                      <a:pt x="53" y="457"/>
                    </a:lnTo>
                    <a:lnTo>
                      <a:pt x="55" y="462"/>
                    </a:lnTo>
                    <a:lnTo>
                      <a:pt x="62" y="474"/>
                    </a:lnTo>
                    <a:lnTo>
                      <a:pt x="67" y="478"/>
                    </a:lnTo>
                    <a:lnTo>
                      <a:pt x="71" y="481"/>
                    </a:lnTo>
                    <a:lnTo>
                      <a:pt x="79" y="490"/>
                    </a:lnTo>
                    <a:lnTo>
                      <a:pt x="83" y="493"/>
                    </a:lnTo>
                    <a:lnTo>
                      <a:pt x="84" y="498"/>
                    </a:lnTo>
                    <a:lnTo>
                      <a:pt x="87" y="501"/>
                    </a:lnTo>
                    <a:lnTo>
                      <a:pt x="89" y="506"/>
                    </a:lnTo>
                    <a:lnTo>
                      <a:pt x="90" y="517"/>
                    </a:lnTo>
                    <a:lnTo>
                      <a:pt x="92" y="520"/>
                    </a:lnTo>
                    <a:lnTo>
                      <a:pt x="96" y="530"/>
                    </a:lnTo>
                    <a:lnTo>
                      <a:pt x="98" y="536"/>
                    </a:lnTo>
                    <a:lnTo>
                      <a:pt x="98" y="541"/>
                    </a:lnTo>
                    <a:lnTo>
                      <a:pt x="97" y="548"/>
                    </a:lnTo>
                    <a:lnTo>
                      <a:pt x="97" y="558"/>
                    </a:lnTo>
                    <a:lnTo>
                      <a:pt x="106" y="585"/>
                    </a:lnTo>
                    <a:lnTo>
                      <a:pt x="111" y="593"/>
                    </a:lnTo>
                    <a:lnTo>
                      <a:pt x="115" y="596"/>
                    </a:lnTo>
                    <a:lnTo>
                      <a:pt x="119" y="598"/>
                    </a:lnTo>
                    <a:lnTo>
                      <a:pt x="122" y="604"/>
                    </a:lnTo>
                    <a:lnTo>
                      <a:pt x="132" y="616"/>
                    </a:lnTo>
                    <a:lnTo>
                      <a:pt x="136" y="618"/>
                    </a:lnTo>
                    <a:lnTo>
                      <a:pt x="144" y="621"/>
                    </a:lnTo>
                    <a:lnTo>
                      <a:pt x="146" y="626"/>
                    </a:lnTo>
                    <a:lnTo>
                      <a:pt x="157" y="633"/>
                    </a:lnTo>
                    <a:lnTo>
                      <a:pt x="161" y="640"/>
                    </a:lnTo>
                    <a:lnTo>
                      <a:pt x="165" y="644"/>
                    </a:lnTo>
                    <a:lnTo>
                      <a:pt x="169" y="644"/>
                    </a:lnTo>
                    <a:lnTo>
                      <a:pt x="170" y="646"/>
                    </a:lnTo>
                    <a:lnTo>
                      <a:pt x="174" y="648"/>
                    </a:lnTo>
                    <a:lnTo>
                      <a:pt x="180" y="648"/>
                    </a:lnTo>
                    <a:lnTo>
                      <a:pt x="182" y="642"/>
                    </a:lnTo>
                    <a:lnTo>
                      <a:pt x="186" y="638"/>
                    </a:lnTo>
                    <a:lnTo>
                      <a:pt x="188" y="633"/>
                    </a:lnTo>
                    <a:lnTo>
                      <a:pt x="192" y="632"/>
                    </a:lnTo>
                    <a:lnTo>
                      <a:pt x="194" y="626"/>
                    </a:lnTo>
                    <a:lnTo>
                      <a:pt x="195" y="620"/>
                    </a:lnTo>
                    <a:lnTo>
                      <a:pt x="197" y="618"/>
                    </a:lnTo>
                    <a:lnTo>
                      <a:pt x="204" y="596"/>
                    </a:lnTo>
                    <a:lnTo>
                      <a:pt x="208" y="589"/>
                    </a:lnTo>
                    <a:lnTo>
                      <a:pt x="210" y="586"/>
                    </a:lnTo>
                    <a:lnTo>
                      <a:pt x="214" y="585"/>
                    </a:lnTo>
                    <a:lnTo>
                      <a:pt x="218" y="582"/>
                    </a:lnTo>
                    <a:lnTo>
                      <a:pt x="222" y="584"/>
                    </a:lnTo>
                    <a:lnTo>
                      <a:pt x="226" y="582"/>
                    </a:lnTo>
                    <a:lnTo>
                      <a:pt x="228" y="577"/>
                    </a:lnTo>
                    <a:lnTo>
                      <a:pt x="232" y="577"/>
                    </a:lnTo>
                    <a:lnTo>
                      <a:pt x="239" y="582"/>
                    </a:lnTo>
                    <a:lnTo>
                      <a:pt x="243" y="584"/>
                    </a:lnTo>
                    <a:lnTo>
                      <a:pt x="248" y="582"/>
                    </a:lnTo>
                    <a:lnTo>
                      <a:pt x="252" y="584"/>
                    </a:lnTo>
                    <a:lnTo>
                      <a:pt x="256" y="584"/>
                    </a:lnTo>
                    <a:lnTo>
                      <a:pt x="267" y="588"/>
                    </a:lnTo>
                    <a:lnTo>
                      <a:pt x="272" y="584"/>
                    </a:lnTo>
                    <a:lnTo>
                      <a:pt x="276" y="586"/>
                    </a:lnTo>
                    <a:lnTo>
                      <a:pt x="280" y="590"/>
                    </a:lnTo>
                    <a:lnTo>
                      <a:pt x="281" y="596"/>
                    </a:lnTo>
                    <a:lnTo>
                      <a:pt x="284" y="601"/>
                    </a:lnTo>
                    <a:lnTo>
                      <a:pt x="285" y="605"/>
                    </a:lnTo>
                    <a:lnTo>
                      <a:pt x="289" y="604"/>
                    </a:lnTo>
                    <a:lnTo>
                      <a:pt x="291" y="609"/>
                    </a:lnTo>
                    <a:lnTo>
                      <a:pt x="295" y="614"/>
                    </a:lnTo>
                    <a:lnTo>
                      <a:pt x="299" y="617"/>
                    </a:lnTo>
                    <a:lnTo>
                      <a:pt x="300" y="621"/>
                    </a:lnTo>
                    <a:lnTo>
                      <a:pt x="312" y="633"/>
                    </a:lnTo>
                    <a:lnTo>
                      <a:pt x="316" y="645"/>
                    </a:lnTo>
                    <a:lnTo>
                      <a:pt x="320" y="650"/>
                    </a:lnTo>
                    <a:lnTo>
                      <a:pt x="322" y="663"/>
                    </a:lnTo>
                    <a:lnTo>
                      <a:pt x="327" y="675"/>
                    </a:lnTo>
                    <a:lnTo>
                      <a:pt x="328" y="681"/>
                    </a:lnTo>
                    <a:lnTo>
                      <a:pt x="328" y="683"/>
                    </a:lnTo>
                    <a:lnTo>
                      <a:pt x="331" y="687"/>
                    </a:lnTo>
                    <a:lnTo>
                      <a:pt x="333" y="693"/>
                    </a:lnTo>
                    <a:lnTo>
                      <a:pt x="337" y="699"/>
                    </a:lnTo>
                    <a:lnTo>
                      <a:pt x="336" y="701"/>
                    </a:lnTo>
                    <a:lnTo>
                      <a:pt x="337" y="711"/>
                    </a:lnTo>
                    <a:lnTo>
                      <a:pt x="341" y="723"/>
                    </a:lnTo>
                    <a:lnTo>
                      <a:pt x="346" y="727"/>
                    </a:lnTo>
                    <a:lnTo>
                      <a:pt x="350" y="730"/>
                    </a:lnTo>
                    <a:lnTo>
                      <a:pt x="353" y="738"/>
                    </a:lnTo>
                    <a:lnTo>
                      <a:pt x="355" y="743"/>
                    </a:lnTo>
                    <a:lnTo>
                      <a:pt x="358" y="747"/>
                    </a:lnTo>
                    <a:lnTo>
                      <a:pt x="361" y="753"/>
                    </a:lnTo>
                    <a:lnTo>
                      <a:pt x="362" y="758"/>
                    </a:lnTo>
                    <a:lnTo>
                      <a:pt x="370" y="773"/>
                    </a:lnTo>
                    <a:lnTo>
                      <a:pt x="377" y="775"/>
                    </a:lnTo>
                    <a:lnTo>
                      <a:pt x="381" y="779"/>
                    </a:lnTo>
                    <a:lnTo>
                      <a:pt x="382" y="782"/>
                    </a:lnTo>
                    <a:lnTo>
                      <a:pt x="382" y="787"/>
                    </a:lnTo>
                    <a:lnTo>
                      <a:pt x="383" y="793"/>
                    </a:lnTo>
                    <a:lnTo>
                      <a:pt x="383" y="799"/>
                    </a:lnTo>
                    <a:lnTo>
                      <a:pt x="381" y="805"/>
                    </a:lnTo>
                    <a:lnTo>
                      <a:pt x="385" y="809"/>
                    </a:lnTo>
                    <a:lnTo>
                      <a:pt x="385" y="815"/>
                    </a:lnTo>
                    <a:lnTo>
                      <a:pt x="385" y="821"/>
                    </a:lnTo>
                    <a:lnTo>
                      <a:pt x="385" y="826"/>
                    </a:lnTo>
                    <a:lnTo>
                      <a:pt x="388" y="831"/>
                    </a:lnTo>
                    <a:lnTo>
                      <a:pt x="393" y="842"/>
                    </a:lnTo>
                    <a:lnTo>
                      <a:pt x="396" y="847"/>
                    </a:lnTo>
                    <a:lnTo>
                      <a:pt x="399" y="859"/>
                    </a:lnTo>
                    <a:lnTo>
                      <a:pt x="400" y="871"/>
                    </a:lnTo>
                    <a:lnTo>
                      <a:pt x="404" y="875"/>
                    </a:lnTo>
                    <a:lnTo>
                      <a:pt x="404" y="881"/>
                    </a:lnTo>
                    <a:lnTo>
                      <a:pt x="406" y="883"/>
                    </a:lnTo>
                    <a:lnTo>
                      <a:pt x="414" y="883"/>
                    </a:lnTo>
                    <a:lnTo>
                      <a:pt x="418" y="886"/>
                    </a:lnTo>
                    <a:lnTo>
                      <a:pt x="421" y="886"/>
                    </a:lnTo>
                    <a:lnTo>
                      <a:pt x="425" y="890"/>
                    </a:lnTo>
                    <a:lnTo>
                      <a:pt x="428" y="895"/>
                    </a:lnTo>
                    <a:lnTo>
                      <a:pt x="430" y="897"/>
                    </a:lnTo>
                    <a:lnTo>
                      <a:pt x="434" y="897"/>
                    </a:lnTo>
                    <a:lnTo>
                      <a:pt x="438" y="899"/>
                    </a:lnTo>
                    <a:lnTo>
                      <a:pt x="443" y="899"/>
                    </a:lnTo>
                    <a:lnTo>
                      <a:pt x="451" y="910"/>
                    </a:lnTo>
                    <a:lnTo>
                      <a:pt x="454" y="911"/>
                    </a:lnTo>
                    <a:lnTo>
                      <a:pt x="471" y="914"/>
                    </a:lnTo>
                    <a:lnTo>
                      <a:pt x="481" y="913"/>
                    </a:lnTo>
                    <a:lnTo>
                      <a:pt x="485" y="915"/>
                    </a:lnTo>
                    <a:lnTo>
                      <a:pt x="489" y="917"/>
                    </a:lnTo>
                    <a:lnTo>
                      <a:pt x="497" y="927"/>
                    </a:lnTo>
                    <a:lnTo>
                      <a:pt x="497" y="927"/>
                    </a:lnTo>
                    <a:lnTo>
                      <a:pt x="502" y="931"/>
                    </a:lnTo>
                    <a:lnTo>
                      <a:pt x="506" y="931"/>
                    </a:lnTo>
                    <a:lnTo>
                      <a:pt x="506" y="926"/>
                    </a:lnTo>
                    <a:lnTo>
                      <a:pt x="516" y="922"/>
                    </a:lnTo>
                    <a:lnTo>
                      <a:pt x="518" y="922"/>
                    </a:lnTo>
                    <a:lnTo>
                      <a:pt x="517" y="915"/>
                    </a:lnTo>
                    <a:lnTo>
                      <a:pt x="513" y="921"/>
                    </a:lnTo>
                    <a:lnTo>
                      <a:pt x="514" y="915"/>
                    </a:lnTo>
                    <a:lnTo>
                      <a:pt x="511" y="921"/>
                    </a:lnTo>
                    <a:lnTo>
                      <a:pt x="507" y="913"/>
                    </a:lnTo>
                    <a:lnTo>
                      <a:pt x="512" y="913"/>
                    </a:lnTo>
                    <a:lnTo>
                      <a:pt x="509" y="907"/>
                    </a:lnTo>
                    <a:lnTo>
                      <a:pt x="508" y="897"/>
                    </a:lnTo>
                    <a:lnTo>
                      <a:pt x="501" y="878"/>
                    </a:lnTo>
                    <a:lnTo>
                      <a:pt x="501" y="873"/>
                    </a:lnTo>
                    <a:lnTo>
                      <a:pt x="498" y="853"/>
                    </a:lnTo>
                    <a:lnTo>
                      <a:pt x="494" y="847"/>
                    </a:lnTo>
                    <a:lnTo>
                      <a:pt x="494" y="842"/>
                    </a:lnTo>
                    <a:lnTo>
                      <a:pt x="498" y="845"/>
                    </a:lnTo>
                    <a:lnTo>
                      <a:pt x="494" y="838"/>
                    </a:lnTo>
                    <a:lnTo>
                      <a:pt x="494" y="833"/>
                    </a:lnTo>
                    <a:lnTo>
                      <a:pt x="498" y="833"/>
                    </a:lnTo>
                    <a:lnTo>
                      <a:pt x="499" y="826"/>
                    </a:lnTo>
                    <a:lnTo>
                      <a:pt x="501" y="821"/>
                    </a:lnTo>
                    <a:lnTo>
                      <a:pt x="501" y="815"/>
                    </a:lnTo>
                    <a:lnTo>
                      <a:pt x="502" y="810"/>
                    </a:lnTo>
                    <a:lnTo>
                      <a:pt x="494" y="813"/>
                    </a:lnTo>
                    <a:lnTo>
                      <a:pt x="485" y="810"/>
                    </a:lnTo>
                    <a:lnTo>
                      <a:pt x="486" y="803"/>
                    </a:lnTo>
                    <a:lnTo>
                      <a:pt x="484" y="801"/>
                    </a:lnTo>
                    <a:lnTo>
                      <a:pt x="482" y="795"/>
                    </a:lnTo>
                    <a:lnTo>
                      <a:pt x="486" y="799"/>
                    </a:lnTo>
                    <a:lnTo>
                      <a:pt x="489" y="805"/>
                    </a:lnTo>
                    <a:lnTo>
                      <a:pt x="493" y="803"/>
                    </a:lnTo>
                    <a:lnTo>
                      <a:pt x="496" y="802"/>
                    </a:lnTo>
                    <a:lnTo>
                      <a:pt x="500" y="803"/>
                    </a:lnTo>
                    <a:lnTo>
                      <a:pt x="496" y="807"/>
                    </a:lnTo>
                    <a:lnTo>
                      <a:pt x="502" y="805"/>
                    </a:lnTo>
                    <a:lnTo>
                      <a:pt x="510" y="778"/>
                    </a:lnTo>
                    <a:lnTo>
                      <a:pt x="509" y="773"/>
                    </a:lnTo>
                    <a:lnTo>
                      <a:pt x="507" y="771"/>
                    </a:lnTo>
                    <a:lnTo>
                      <a:pt x="504" y="766"/>
                    </a:lnTo>
                    <a:lnTo>
                      <a:pt x="504" y="761"/>
                    </a:lnTo>
                    <a:lnTo>
                      <a:pt x="500" y="763"/>
                    </a:lnTo>
                    <a:lnTo>
                      <a:pt x="497" y="761"/>
                    </a:lnTo>
                    <a:lnTo>
                      <a:pt x="502" y="759"/>
                    </a:lnTo>
                    <a:lnTo>
                      <a:pt x="511" y="758"/>
                    </a:lnTo>
                    <a:lnTo>
                      <a:pt x="514" y="763"/>
                    </a:lnTo>
                    <a:lnTo>
                      <a:pt x="522" y="749"/>
                    </a:lnTo>
                    <a:lnTo>
                      <a:pt x="525" y="742"/>
                    </a:lnTo>
                    <a:lnTo>
                      <a:pt x="525" y="738"/>
                    </a:lnTo>
                    <a:lnTo>
                      <a:pt x="521" y="742"/>
                    </a:lnTo>
                    <a:lnTo>
                      <a:pt x="519" y="747"/>
                    </a:lnTo>
                    <a:lnTo>
                      <a:pt x="515" y="742"/>
                    </a:lnTo>
                    <a:lnTo>
                      <a:pt x="517" y="737"/>
                    </a:lnTo>
                    <a:lnTo>
                      <a:pt x="516" y="734"/>
                    </a:lnTo>
                    <a:lnTo>
                      <a:pt x="520" y="734"/>
                    </a:lnTo>
                    <a:lnTo>
                      <a:pt x="524" y="731"/>
                    </a:lnTo>
                    <a:lnTo>
                      <a:pt x="526" y="737"/>
                    </a:lnTo>
                    <a:lnTo>
                      <a:pt x="530" y="731"/>
                    </a:lnTo>
                    <a:lnTo>
                      <a:pt x="531" y="726"/>
                    </a:lnTo>
                    <a:lnTo>
                      <a:pt x="531" y="731"/>
                    </a:lnTo>
                    <a:lnTo>
                      <a:pt x="530" y="737"/>
                    </a:lnTo>
                    <a:lnTo>
                      <a:pt x="534" y="734"/>
                    </a:lnTo>
                    <a:lnTo>
                      <a:pt x="538" y="726"/>
                    </a:lnTo>
                    <a:lnTo>
                      <a:pt x="538" y="721"/>
                    </a:lnTo>
                    <a:lnTo>
                      <a:pt x="536" y="715"/>
                    </a:lnTo>
                    <a:lnTo>
                      <a:pt x="538" y="709"/>
                    </a:lnTo>
                    <a:lnTo>
                      <a:pt x="538" y="707"/>
                    </a:lnTo>
                    <a:lnTo>
                      <a:pt x="543" y="718"/>
                    </a:lnTo>
                    <a:lnTo>
                      <a:pt x="547" y="719"/>
                    </a:lnTo>
                    <a:lnTo>
                      <a:pt x="561" y="711"/>
                    </a:lnTo>
                    <a:lnTo>
                      <a:pt x="561" y="709"/>
                    </a:lnTo>
                    <a:lnTo>
                      <a:pt x="557" y="706"/>
                    </a:lnTo>
                    <a:lnTo>
                      <a:pt x="553" y="707"/>
                    </a:lnTo>
                    <a:lnTo>
                      <a:pt x="555" y="702"/>
                    </a:lnTo>
                    <a:lnTo>
                      <a:pt x="551" y="698"/>
                    </a:lnTo>
                    <a:lnTo>
                      <a:pt x="546" y="687"/>
                    </a:lnTo>
                    <a:lnTo>
                      <a:pt x="551" y="686"/>
                    </a:lnTo>
                    <a:lnTo>
                      <a:pt x="552" y="690"/>
                    </a:lnTo>
                    <a:lnTo>
                      <a:pt x="559" y="697"/>
                    </a:lnTo>
                    <a:lnTo>
                      <a:pt x="563" y="695"/>
                    </a:lnTo>
                    <a:lnTo>
                      <a:pt x="559" y="685"/>
                    </a:lnTo>
                    <a:lnTo>
                      <a:pt x="560" y="683"/>
                    </a:lnTo>
                    <a:lnTo>
                      <a:pt x="562" y="690"/>
                    </a:lnTo>
                    <a:lnTo>
                      <a:pt x="566" y="693"/>
                    </a:lnTo>
                    <a:lnTo>
                      <a:pt x="571" y="689"/>
                    </a:lnTo>
                    <a:lnTo>
                      <a:pt x="572" y="694"/>
                    </a:lnTo>
                    <a:lnTo>
                      <a:pt x="576" y="693"/>
                    </a:lnTo>
                    <a:lnTo>
                      <a:pt x="574" y="697"/>
                    </a:lnTo>
                    <a:lnTo>
                      <a:pt x="582" y="693"/>
                    </a:lnTo>
                    <a:lnTo>
                      <a:pt x="581" y="698"/>
                    </a:lnTo>
                    <a:lnTo>
                      <a:pt x="572" y="703"/>
                    </a:lnTo>
                    <a:lnTo>
                      <a:pt x="572" y="706"/>
                    </a:lnTo>
                    <a:lnTo>
                      <a:pt x="584" y="697"/>
                    </a:lnTo>
                    <a:lnTo>
                      <a:pt x="593" y="693"/>
                    </a:lnTo>
                    <a:lnTo>
                      <a:pt x="598" y="687"/>
                    </a:lnTo>
                    <a:lnTo>
                      <a:pt x="593" y="689"/>
                    </a:lnTo>
                    <a:lnTo>
                      <a:pt x="589" y="693"/>
                    </a:lnTo>
                    <a:lnTo>
                      <a:pt x="588" y="687"/>
                    </a:lnTo>
                    <a:lnTo>
                      <a:pt x="597" y="683"/>
                    </a:lnTo>
                    <a:lnTo>
                      <a:pt x="605" y="682"/>
                    </a:lnTo>
                    <a:lnTo>
                      <a:pt x="613" y="675"/>
                    </a:lnTo>
                    <a:lnTo>
                      <a:pt x="619" y="671"/>
                    </a:lnTo>
                    <a:lnTo>
                      <a:pt x="623" y="667"/>
                    </a:lnTo>
                    <a:lnTo>
                      <a:pt x="631" y="657"/>
                    </a:lnTo>
                    <a:lnTo>
                      <a:pt x="631" y="648"/>
                    </a:lnTo>
                    <a:lnTo>
                      <a:pt x="638" y="641"/>
                    </a:lnTo>
                    <a:lnTo>
                      <a:pt x="641" y="636"/>
                    </a:lnTo>
                    <a:lnTo>
                      <a:pt x="645" y="633"/>
                    </a:lnTo>
                    <a:lnTo>
                      <a:pt x="647" y="626"/>
                    </a:lnTo>
                    <a:lnTo>
                      <a:pt x="643" y="625"/>
                    </a:lnTo>
                    <a:lnTo>
                      <a:pt x="643" y="617"/>
                    </a:lnTo>
                    <a:lnTo>
                      <a:pt x="639" y="612"/>
                    </a:lnTo>
                    <a:lnTo>
                      <a:pt x="639" y="606"/>
                    </a:lnTo>
                    <a:lnTo>
                      <a:pt x="637" y="601"/>
                    </a:lnTo>
                    <a:lnTo>
                      <a:pt x="639" y="598"/>
                    </a:lnTo>
                    <a:lnTo>
                      <a:pt x="645" y="604"/>
                    </a:lnTo>
                    <a:lnTo>
                      <a:pt x="647" y="598"/>
                    </a:lnTo>
                    <a:lnTo>
                      <a:pt x="651" y="593"/>
                    </a:lnTo>
                    <a:lnTo>
                      <a:pt x="655" y="594"/>
                    </a:lnTo>
                    <a:lnTo>
                      <a:pt x="655" y="604"/>
                    </a:lnTo>
                    <a:lnTo>
                      <a:pt x="652" y="614"/>
                    </a:lnTo>
                    <a:lnTo>
                      <a:pt x="661" y="612"/>
                    </a:lnTo>
                    <a:lnTo>
                      <a:pt x="669" y="612"/>
                    </a:lnTo>
                    <a:lnTo>
                      <a:pt x="668" y="613"/>
                    </a:lnTo>
                    <a:lnTo>
                      <a:pt x="664" y="614"/>
                    </a:lnTo>
                    <a:lnTo>
                      <a:pt x="655" y="622"/>
                    </a:lnTo>
                    <a:lnTo>
                      <a:pt x="652" y="629"/>
                    </a:lnTo>
                    <a:lnTo>
                      <a:pt x="653" y="629"/>
                    </a:lnTo>
                    <a:lnTo>
                      <a:pt x="658" y="622"/>
                    </a:lnTo>
                    <a:lnTo>
                      <a:pt x="662" y="620"/>
                    </a:lnTo>
                    <a:lnTo>
                      <a:pt x="666" y="617"/>
                    </a:lnTo>
                    <a:lnTo>
                      <a:pt x="678" y="609"/>
                    </a:lnTo>
                    <a:lnTo>
                      <a:pt x="691" y="601"/>
                    </a:lnTo>
                    <a:lnTo>
                      <a:pt x="704" y="600"/>
                    </a:lnTo>
                    <a:lnTo>
                      <a:pt x="698" y="588"/>
                    </a:lnTo>
                    <a:lnTo>
                      <a:pt x="702" y="577"/>
                    </a:lnTo>
                    <a:lnTo>
                      <a:pt x="706" y="572"/>
                    </a:lnTo>
                    <a:lnTo>
                      <a:pt x="706" y="572"/>
                    </a:lnTo>
                    <a:lnTo>
                      <a:pt x="710" y="566"/>
                    </a:lnTo>
                    <a:lnTo>
                      <a:pt x="712" y="560"/>
                    </a:lnTo>
                    <a:lnTo>
                      <a:pt x="710" y="546"/>
                    </a:lnTo>
                    <a:lnTo>
                      <a:pt x="708" y="540"/>
                    </a:lnTo>
                    <a:lnTo>
                      <a:pt x="710" y="533"/>
                    </a:lnTo>
                    <a:lnTo>
                      <a:pt x="709" y="522"/>
                    </a:lnTo>
                    <a:lnTo>
                      <a:pt x="711" y="517"/>
                    </a:lnTo>
                    <a:lnTo>
                      <a:pt x="714" y="512"/>
                    </a:lnTo>
                    <a:lnTo>
                      <a:pt x="715" y="506"/>
                    </a:lnTo>
                    <a:lnTo>
                      <a:pt x="718" y="501"/>
                    </a:lnTo>
                    <a:lnTo>
                      <a:pt x="717" y="494"/>
                    </a:lnTo>
                    <a:lnTo>
                      <a:pt x="718" y="489"/>
                    </a:lnTo>
                    <a:lnTo>
                      <a:pt x="717" y="484"/>
                    </a:lnTo>
                    <a:lnTo>
                      <a:pt x="719" y="480"/>
                    </a:lnTo>
                    <a:lnTo>
                      <a:pt x="718" y="474"/>
                    </a:lnTo>
                    <a:lnTo>
                      <a:pt x="718" y="469"/>
                    </a:lnTo>
                    <a:lnTo>
                      <a:pt x="716" y="468"/>
                    </a:lnTo>
                    <a:lnTo>
                      <a:pt x="710" y="457"/>
                    </a:lnTo>
                    <a:lnTo>
                      <a:pt x="710" y="452"/>
                    </a:lnTo>
                    <a:lnTo>
                      <a:pt x="708" y="446"/>
                    </a:lnTo>
                    <a:lnTo>
                      <a:pt x="706" y="445"/>
                    </a:lnTo>
                    <a:lnTo>
                      <a:pt x="704" y="438"/>
                    </a:lnTo>
                    <a:lnTo>
                      <a:pt x="701" y="433"/>
                    </a:lnTo>
                    <a:lnTo>
                      <a:pt x="702" y="425"/>
                    </a:lnTo>
                    <a:lnTo>
                      <a:pt x="698" y="414"/>
                    </a:lnTo>
                    <a:lnTo>
                      <a:pt x="696" y="409"/>
                    </a:lnTo>
                    <a:lnTo>
                      <a:pt x="689" y="400"/>
                    </a:lnTo>
                    <a:lnTo>
                      <a:pt x="687" y="313"/>
                    </a:lnTo>
                    <a:lnTo>
                      <a:pt x="685" y="265"/>
                    </a:lnTo>
                    <a:lnTo>
                      <a:pt x="672" y="262"/>
                    </a:lnTo>
                    <a:lnTo>
                      <a:pt x="668" y="266"/>
                    </a:lnTo>
                    <a:lnTo>
                      <a:pt x="664" y="262"/>
                    </a:lnTo>
                    <a:lnTo>
                      <a:pt x="663" y="260"/>
                    </a:lnTo>
                    <a:lnTo>
                      <a:pt x="662" y="258"/>
                    </a:lnTo>
                    <a:lnTo>
                      <a:pt x="650" y="254"/>
                    </a:lnTo>
                    <a:lnTo>
                      <a:pt x="646" y="252"/>
                    </a:lnTo>
                    <a:lnTo>
                      <a:pt x="642" y="250"/>
                    </a:lnTo>
                    <a:lnTo>
                      <a:pt x="634" y="241"/>
                    </a:lnTo>
                    <a:lnTo>
                      <a:pt x="624" y="233"/>
                    </a:lnTo>
                    <a:lnTo>
                      <a:pt x="620" y="233"/>
                    </a:lnTo>
                    <a:lnTo>
                      <a:pt x="618" y="238"/>
                    </a:lnTo>
                    <a:lnTo>
                      <a:pt x="615" y="241"/>
                    </a:lnTo>
                    <a:lnTo>
                      <a:pt x="611" y="241"/>
                    </a:lnTo>
                    <a:lnTo>
                      <a:pt x="608" y="240"/>
                    </a:lnTo>
                    <a:lnTo>
                      <a:pt x="604" y="234"/>
                    </a:lnTo>
                    <a:lnTo>
                      <a:pt x="596" y="238"/>
                    </a:lnTo>
                    <a:lnTo>
                      <a:pt x="592" y="242"/>
                    </a:lnTo>
                    <a:lnTo>
                      <a:pt x="588" y="242"/>
                    </a:lnTo>
                    <a:lnTo>
                      <a:pt x="584" y="238"/>
                    </a:lnTo>
                    <a:lnTo>
                      <a:pt x="580" y="242"/>
                    </a:lnTo>
                    <a:lnTo>
                      <a:pt x="575" y="244"/>
                    </a:lnTo>
                    <a:lnTo>
                      <a:pt x="571" y="250"/>
                    </a:lnTo>
                    <a:lnTo>
                      <a:pt x="566" y="250"/>
                    </a:lnTo>
                    <a:lnTo>
                      <a:pt x="564" y="256"/>
                    </a:lnTo>
                    <a:lnTo>
                      <a:pt x="560" y="250"/>
                    </a:lnTo>
                    <a:lnTo>
                      <a:pt x="556" y="249"/>
                    </a:lnTo>
                    <a:lnTo>
                      <a:pt x="552" y="245"/>
                    </a:lnTo>
                    <a:lnTo>
                      <a:pt x="548" y="240"/>
                    </a:lnTo>
                    <a:lnTo>
                      <a:pt x="544" y="240"/>
                    </a:lnTo>
                    <a:lnTo>
                      <a:pt x="540" y="244"/>
                    </a:lnTo>
                    <a:lnTo>
                      <a:pt x="536" y="241"/>
                    </a:lnTo>
                    <a:lnTo>
                      <a:pt x="532" y="236"/>
                    </a:lnTo>
                    <a:lnTo>
                      <a:pt x="528" y="234"/>
                    </a:lnTo>
                    <a:lnTo>
                      <a:pt x="527" y="234"/>
                    </a:lnTo>
                    <a:lnTo>
                      <a:pt x="527" y="238"/>
                    </a:lnTo>
                    <a:lnTo>
                      <a:pt x="522" y="242"/>
                    </a:lnTo>
                    <a:lnTo>
                      <a:pt x="521" y="253"/>
                    </a:lnTo>
                    <a:lnTo>
                      <a:pt x="518" y="253"/>
                    </a:lnTo>
                    <a:lnTo>
                      <a:pt x="517" y="252"/>
                    </a:lnTo>
                    <a:lnTo>
                      <a:pt x="515" y="246"/>
                    </a:lnTo>
                    <a:lnTo>
                      <a:pt x="517" y="241"/>
                    </a:lnTo>
                    <a:lnTo>
                      <a:pt x="513" y="241"/>
                    </a:lnTo>
                    <a:lnTo>
                      <a:pt x="506" y="245"/>
                    </a:lnTo>
                    <a:lnTo>
                      <a:pt x="502" y="244"/>
                    </a:lnTo>
                    <a:lnTo>
                      <a:pt x="501" y="238"/>
                    </a:lnTo>
                    <a:lnTo>
                      <a:pt x="497" y="238"/>
                    </a:lnTo>
                    <a:lnTo>
                      <a:pt x="495" y="233"/>
                    </a:lnTo>
                    <a:lnTo>
                      <a:pt x="491" y="232"/>
                    </a:lnTo>
                    <a:lnTo>
                      <a:pt x="484" y="240"/>
                    </a:lnTo>
                    <a:lnTo>
                      <a:pt x="480" y="242"/>
                    </a:lnTo>
                    <a:lnTo>
                      <a:pt x="476" y="241"/>
                    </a:lnTo>
                    <a:lnTo>
                      <a:pt x="476" y="233"/>
                    </a:lnTo>
                    <a:lnTo>
                      <a:pt x="475" y="230"/>
                    </a:lnTo>
                    <a:lnTo>
                      <a:pt x="471" y="229"/>
                    </a:lnTo>
                    <a:lnTo>
                      <a:pt x="468" y="224"/>
                    </a:lnTo>
                    <a:lnTo>
                      <a:pt x="469" y="218"/>
                    </a:lnTo>
                    <a:lnTo>
                      <a:pt x="464" y="218"/>
                    </a:lnTo>
                    <a:lnTo>
                      <a:pt x="456" y="217"/>
                    </a:lnTo>
                    <a:lnTo>
                      <a:pt x="452" y="221"/>
                    </a:lnTo>
                    <a:lnTo>
                      <a:pt x="448" y="224"/>
                    </a:lnTo>
                    <a:lnTo>
                      <a:pt x="444" y="220"/>
                    </a:lnTo>
                    <a:lnTo>
                      <a:pt x="442" y="216"/>
                    </a:lnTo>
                    <a:lnTo>
                      <a:pt x="438" y="216"/>
                    </a:lnTo>
                    <a:lnTo>
                      <a:pt x="434" y="217"/>
                    </a:lnTo>
                    <a:lnTo>
                      <a:pt x="426" y="213"/>
                    </a:lnTo>
                    <a:lnTo>
                      <a:pt x="421" y="209"/>
                    </a:lnTo>
                    <a:lnTo>
                      <a:pt x="417" y="210"/>
                    </a:lnTo>
                    <a:lnTo>
                      <a:pt x="415" y="210"/>
                    </a:lnTo>
                    <a:lnTo>
                      <a:pt x="411" y="210"/>
                    </a:lnTo>
                    <a:lnTo>
                      <a:pt x="410" y="204"/>
                    </a:lnTo>
                    <a:lnTo>
                      <a:pt x="410" y="198"/>
                    </a:lnTo>
                    <a:lnTo>
                      <a:pt x="407" y="193"/>
                    </a:lnTo>
                    <a:lnTo>
                      <a:pt x="403" y="190"/>
                    </a:lnTo>
                    <a:lnTo>
                      <a:pt x="402" y="188"/>
                    </a:lnTo>
                    <a:lnTo>
                      <a:pt x="400" y="193"/>
                    </a:lnTo>
                    <a:lnTo>
                      <a:pt x="396" y="194"/>
                    </a:lnTo>
                    <a:lnTo>
                      <a:pt x="391" y="192"/>
                    </a:lnTo>
                    <a:lnTo>
                      <a:pt x="387" y="194"/>
                    </a:lnTo>
                    <a:lnTo>
                      <a:pt x="383" y="192"/>
                    </a:lnTo>
                    <a:lnTo>
                      <a:pt x="376" y="181"/>
                    </a:lnTo>
                    <a:lnTo>
                      <a:pt x="372" y="177"/>
                    </a:lnTo>
                    <a:lnTo>
                      <a:pt x="368" y="176"/>
                    </a:lnTo>
                    <a:lnTo>
                      <a:pt x="368" y="166"/>
                    </a:lnTo>
                    <a:lnTo>
                      <a:pt x="372" y="13"/>
                    </a:lnTo>
                    <a:lnTo>
                      <a:pt x="367" y="9"/>
                    </a:lnTo>
                    <a:lnTo>
                      <a:pt x="363" y="9"/>
                    </a:lnTo>
                    <a:lnTo>
                      <a:pt x="341" y="9"/>
                    </a:lnTo>
                    <a:lnTo>
                      <a:pt x="288" y="5"/>
                    </a:lnTo>
                    <a:lnTo>
                      <a:pt x="218" y="0"/>
                    </a:lnTo>
                    <a:lnTo>
                      <a:pt x="215" y="1"/>
                    </a:lnTo>
                    <a:lnTo>
                      <a:pt x="215" y="7"/>
                    </a:lnTo>
                    <a:lnTo>
                      <a:pt x="205" y="216"/>
                    </a:lnTo>
                    <a:lnTo>
                      <a:pt x="200" y="294"/>
                    </a:lnTo>
                    <a:lnTo>
                      <a:pt x="196" y="384"/>
                    </a:lnTo>
                    <a:lnTo>
                      <a:pt x="192" y="389"/>
                    </a:lnTo>
                    <a:lnTo>
                      <a:pt x="190" y="389"/>
                    </a:lnTo>
                    <a:lnTo>
                      <a:pt x="142" y="385"/>
                    </a:lnTo>
                    <a:lnTo>
                      <a:pt x="95" y="380"/>
                    </a:lnTo>
                    <a:lnTo>
                      <a:pt x="41" y="373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2" y="381"/>
                    </a:lnTo>
                    <a:lnTo>
                      <a:pt x="5" y="385"/>
                    </a:lnTo>
                    <a:lnTo>
                      <a:pt x="5" y="388"/>
                    </a:lnTo>
                    <a:lnTo>
                      <a:pt x="5" y="388"/>
                    </a:lnTo>
                    <a:lnTo>
                      <a:pt x="5" y="388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NE">
                <a:extLst>
                  <a:ext uri="{FF2B5EF4-FFF2-40B4-BE49-F238E27FC236}">
                    <a16:creationId xmlns:a16="http://schemas.microsoft.com/office/drawing/2014/main" id="{5A52FFB2-ED31-4A4E-8631-CB4350358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7" y="3919537"/>
                <a:ext cx="695325" cy="339725"/>
              </a:xfrm>
              <a:custGeom>
                <a:avLst/>
                <a:gdLst>
                  <a:gd name="T0" fmla="*/ 45 w 424"/>
                  <a:gd name="T1" fmla="*/ 177 h 277"/>
                  <a:gd name="T2" fmla="*/ 96 w 424"/>
                  <a:gd name="T3" fmla="*/ 184 h 277"/>
                  <a:gd name="T4" fmla="*/ 156 w 424"/>
                  <a:gd name="T5" fmla="*/ 272 h 277"/>
                  <a:gd name="T6" fmla="*/ 340 w 424"/>
                  <a:gd name="T7" fmla="*/ 277 h 277"/>
                  <a:gd name="T8" fmla="*/ 419 w 424"/>
                  <a:gd name="T9" fmla="*/ 271 h 277"/>
                  <a:gd name="T10" fmla="*/ 416 w 424"/>
                  <a:gd name="T11" fmla="*/ 260 h 277"/>
                  <a:gd name="T12" fmla="*/ 412 w 424"/>
                  <a:gd name="T13" fmla="*/ 251 h 277"/>
                  <a:gd name="T14" fmla="*/ 405 w 424"/>
                  <a:gd name="T15" fmla="*/ 235 h 277"/>
                  <a:gd name="T16" fmla="*/ 402 w 424"/>
                  <a:gd name="T17" fmla="*/ 224 h 277"/>
                  <a:gd name="T18" fmla="*/ 396 w 424"/>
                  <a:gd name="T19" fmla="*/ 215 h 277"/>
                  <a:gd name="T20" fmla="*/ 396 w 424"/>
                  <a:gd name="T21" fmla="*/ 187 h 277"/>
                  <a:gd name="T22" fmla="*/ 397 w 424"/>
                  <a:gd name="T23" fmla="*/ 173 h 277"/>
                  <a:gd name="T24" fmla="*/ 395 w 424"/>
                  <a:gd name="T25" fmla="*/ 161 h 277"/>
                  <a:gd name="T26" fmla="*/ 393 w 424"/>
                  <a:gd name="T27" fmla="*/ 149 h 277"/>
                  <a:gd name="T28" fmla="*/ 389 w 424"/>
                  <a:gd name="T29" fmla="*/ 141 h 277"/>
                  <a:gd name="T30" fmla="*/ 386 w 424"/>
                  <a:gd name="T31" fmla="*/ 140 h 277"/>
                  <a:gd name="T32" fmla="*/ 385 w 424"/>
                  <a:gd name="T33" fmla="*/ 128 h 277"/>
                  <a:gd name="T34" fmla="*/ 385 w 424"/>
                  <a:gd name="T35" fmla="*/ 118 h 277"/>
                  <a:gd name="T36" fmla="*/ 382 w 424"/>
                  <a:gd name="T37" fmla="*/ 107 h 277"/>
                  <a:gd name="T38" fmla="*/ 376 w 424"/>
                  <a:gd name="T39" fmla="*/ 92 h 277"/>
                  <a:gd name="T40" fmla="*/ 373 w 424"/>
                  <a:gd name="T41" fmla="*/ 82 h 277"/>
                  <a:gd name="T42" fmla="*/ 369 w 424"/>
                  <a:gd name="T43" fmla="*/ 70 h 277"/>
                  <a:gd name="T44" fmla="*/ 370 w 424"/>
                  <a:gd name="T45" fmla="*/ 60 h 277"/>
                  <a:gd name="T46" fmla="*/ 361 w 424"/>
                  <a:gd name="T47" fmla="*/ 58 h 277"/>
                  <a:gd name="T48" fmla="*/ 355 w 424"/>
                  <a:gd name="T49" fmla="*/ 47 h 277"/>
                  <a:gd name="T50" fmla="*/ 346 w 424"/>
                  <a:gd name="T51" fmla="*/ 39 h 277"/>
                  <a:gd name="T52" fmla="*/ 342 w 424"/>
                  <a:gd name="T53" fmla="*/ 38 h 277"/>
                  <a:gd name="T54" fmla="*/ 334 w 424"/>
                  <a:gd name="T55" fmla="*/ 35 h 277"/>
                  <a:gd name="T56" fmla="*/ 309 w 424"/>
                  <a:gd name="T57" fmla="*/ 30 h 277"/>
                  <a:gd name="T58" fmla="*/ 297 w 424"/>
                  <a:gd name="T59" fmla="*/ 34 h 277"/>
                  <a:gd name="T60" fmla="*/ 275 w 424"/>
                  <a:gd name="T61" fmla="*/ 23 h 277"/>
                  <a:gd name="T62" fmla="*/ 218 w 424"/>
                  <a:gd name="T63" fmla="*/ 15 h 277"/>
                  <a:gd name="T64" fmla="*/ 58 w 424"/>
                  <a:gd name="T65" fmla="*/ 6 h 277"/>
                  <a:gd name="T66" fmla="*/ 0 w 424"/>
                  <a:gd name="T67" fmla="*/ 173 h 277"/>
                  <a:gd name="T68" fmla="*/ 0 w 424"/>
                  <a:gd name="T69" fmla="*/ 17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4" h="277">
                    <a:moveTo>
                      <a:pt x="0" y="173"/>
                    </a:moveTo>
                    <a:lnTo>
                      <a:pt x="45" y="177"/>
                    </a:lnTo>
                    <a:lnTo>
                      <a:pt x="92" y="181"/>
                    </a:lnTo>
                    <a:lnTo>
                      <a:pt x="96" y="184"/>
                    </a:lnTo>
                    <a:lnTo>
                      <a:pt x="93" y="268"/>
                    </a:lnTo>
                    <a:lnTo>
                      <a:pt x="156" y="272"/>
                    </a:lnTo>
                    <a:lnTo>
                      <a:pt x="277" y="276"/>
                    </a:lnTo>
                    <a:lnTo>
                      <a:pt x="340" y="277"/>
                    </a:lnTo>
                    <a:lnTo>
                      <a:pt x="424" y="276"/>
                    </a:lnTo>
                    <a:lnTo>
                      <a:pt x="419" y="271"/>
                    </a:lnTo>
                    <a:lnTo>
                      <a:pt x="420" y="265"/>
                    </a:lnTo>
                    <a:lnTo>
                      <a:pt x="416" y="260"/>
                    </a:lnTo>
                    <a:lnTo>
                      <a:pt x="416" y="255"/>
                    </a:lnTo>
                    <a:lnTo>
                      <a:pt x="412" y="251"/>
                    </a:lnTo>
                    <a:lnTo>
                      <a:pt x="408" y="245"/>
                    </a:lnTo>
                    <a:lnTo>
                      <a:pt x="405" y="235"/>
                    </a:lnTo>
                    <a:lnTo>
                      <a:pt x="402" y="229"/>
                    </a:lnTo>
                    <a:lnTo>
                      <a:pt x="402" y="224"/>
                    </a:lnTo>
                    <a:lnTo>
                      <a:pt x="400" y="219"/>
                    </a:lnTo>
                    <a:lnTo>
                      <a:pt x="396" y="215"/>
                    </a:lnTo>
                    <a:lnTo>
                      <a:pt x="398" y="199"/>
                    </a:lnTo>
                    <a:lnTo>
                      <a:pt x="396" y="187"/>
                    </a:lnTo>
                    <a:lnTo>
                      <a:pt x="396" y="180"/>
                    </a:lnTo>
                    <a:lnTo>
                      <a:pt x="397" y="173"/>
                    </a:lnTo>
                    <a:lnTo>
                      <a:pt x="394" y="168"/>
                    </a:lnTo>
                    <a:lnTo>
                      <a:pt x="395" y="161"/>
                    </a:lnTo>
                    <a:lnTo>
                      <a:pt x="392" y="156"/>
                    </a:lnTo>
                    <a:lnTo>
                      <a:pt x="393" y="149"/>
                    </a:lnTo>
                    <a:lnTo>
                      <a:pt x="389" y="147"/>
                    </a:lnTo>
                    <a:lnTo>
                      <a:pt x="389" y="141"/>
                    </a:lnTo>
                    <a:lnTo>
                      <a:pt x="385" y="141"/>
                    </a:lnTo>
                    <a:lnTo>
                      <a:pt x="386" y="140"/>
                    </a:lnTo>
                    <a:lnTo>
                      <a:pt x="385" y="135"/>
                    </a:lnTo>
                    <a:lnTo>
                      <a:pt x="385" y="128"/>
                    </a:lnTo>
                    <a:lnTo>
                      <a:pt x="386" y="123"/>
                    </a:lnTo>
                    <a:lnTo>
                      <a:pt x="385" y="118"/>
                    </a:lnTo>
                    <a:lnTo>
                      <a:pt x="382" y="112"/>
                    </a:lnTo>
                    <a:lnTo>
                      <a:pt x="382" y="107"/>
                    </a:lnTo>
                    <a:lnTo>
                      <a:pt x="377" y="98"/>
                    </a:lnTo>
                    <a:lnTo>
                      <a:pt x="376" y="92"/>
                    </a:lnTo>
                    <a:lnTo>
                      <a:pt x="373" y="87"/>
                    </a:lnTo>
                    <a:lnTo>
                      <a:pt x="373" y="82"/>
                    </a:lnTo>
                    <a:lnTo>
                      <a:pt x="372" y="76"/>
                    </a:lnTo>
                    <a:lnTo>
                      <a:pt x="369" y="70"/>
                    </a:lnTo>
                    <a:lnTo>
                      <a:pt x="370" y="66"/>
                    </a:lnTo>
                    <a:lnTo>
                      <a:pt x="370" y="60"/>
                    </a:lnTo>
                    <a:lnTo>
                      <a:pt x="366" y="59"/>
                    </a:lnTo>
                    <a:lnTo>
                      <a:pt x="361" y="58"/>
                    </a:lnTo>
                    <a:lnTo>
                      <a:pt x="357" y="52"/>
                    </a:lnTo>
                    <a:lnTo>
                      <a:pt x="355" y="47"/>
                    </a:lnTo>
                    <a:lnTo>
                      <a:pt x="350" y="44"/>
                    </a:lnTo>
                    <a:lnTo>
                      <a:pt x="346" y="39"/>
                    </a:lnTo>
                    <a:lnTo>
                      <a:pt x="342" y="39"/>
                    </a:lnTo>
                    <a:lnTo>
                      <a:pt x="342" y="38"/>
                    </a:lnTo>
                    <a:lnTo>
                      <a:pt x="338" y="35"/>
                    </a:lnTo>
                    <a:lnTo>
                      <a:pt x="334" y="35"/>
                    </a:lnTo>
                    <a:lnTo>
                      <a:pt x="327" y="27"/>
                    </a:lnTo>
                    <a:lnTo>
                      <a:pt x="309" y="30"/>
                    </a:lnTo>
                    <a:lnTo>
                      <a:pt x="300" y="28"/>
                    </a:lnTo>
                    <a:lnTo>
                      <a:pt x="297" y="34"/>
                    </a:lnTo>
                    <a:lnTo>
                      <a:pt x="293" y="35"/>
                    </a:lnTo>
                    <a:lnTo>
                      <a:pt x="275" y="23"/>
                    </a:lnTo>
                    <a:lnTo>
                      <a:pt x="270" y="16"/>
                    </a:lnTo>
                    <a:lnTo>
                      <a:pt x="218" y="15"/>
                    </a:lnTo>
                    <a:lnTo>
                      <a:pt x="139" y="11"/>
                    </a:lnTo>
                    <a:lnTo>
                      <a:pt x="58" y="6"/>
                    </a:lnTo>
                    <a:lnTo>
                      <a:pt x="9" y="0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SD">
                <a:extLst>
                  <a:ext uri="{FF2B5EF4-FFF2-40B4-BE49-F238E27FC236}">
                    <a16:creationId xmlns:a16="http://schemas.microsoft.com/office/drawing/2014/main" id="{59217E35-D93F-4260-8DAC-720EA2A7E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027" y="3598862"/>
                <a:ext cx="581025" cy="387350"/>
              </a:xfrm>
              <a:custGeom>
                <a:avLst/>
                <a:gdLst>
                  <a:gd name="T0" fmla="*/ 0 w 358"/>
                  <a:gd name="T1" fmla="*/ 253 h 312"/>
                  <a:gd name="T2" fmla="*/ 49 w 358"/>
                  <a:gd name="T3" fmla="*/ 259 h 312"/>
                  <a:gd name="T4" fmla="*/ 130 w 358"/>
                  <a:gd name="T5" fmla="*/ 264 h 312"/>
                  <a:gd name="T6" fmla="*/ 209 w 358"/>
                  <a:gd name="T7" fmla="*/ 268 h 312"/>
                  <a:gd name="T8" fmla="*/ 261 w 358"/>
                  <a:gd name="T9" fmla="*/ 269 h 312"/>
                  <a:gd name="T10" fmla="*/ 266 w 358"/>
                  <a:gd name="T11" fmla="*/ 276 h 312"/>
                  <a:gd name="T12" fmla="*/ 284 w 358"/>
                  <a:gd name="T13" fmla="*/ 288 h 312"/>
                  <a:gd name="T14" fmla="*/ 288 w 358"/>
                  <a:gd name="T15" fmla="*/ 287 h 312"/>
                  <a:gd name="T16" fmla="*/ 291 w 358"/>
                  <a:gd name="T17" fmla="*/ 281 h 312"/>
                  <a:gd name="T18" fmla="*/ 300 w 358"/>
                  <a:gd name="T19" fmla="*/ 283 h 312"/>
                  <a:gd name="T20" fmla="*/ 318 w 358"/>
                  <a:gd name="T21" fmla="*/ 280 h 312"/>
                  <a:gd name="T22" fmla="*/ 325 w 358"/>
                  <a:gd name="T23" fmla="*/ 288 h 312"/>
                  <a:gd name="T24" fmla="*/ 329 w 358"/>
                  <a:gd name="T25" fmla="*/ 288 h 312"/>
                  <a:gd name="T26" fmla="*/ 333 w 358"/>
                  <a:gd name="T27" fmla="*/ 291 h 312"/>
                  <a:gd name="T28" fmla="*/ 333 w 358"/>
                  <a:gd name="T29" fmla="*/ 292 h 312"/>
                  <a:gd name="T30" fmla="*/ 337 w 358"/>
                  <a:gd name="T31" fmla="*/ 292 h 312"/>
                  <a:gd name="T32" fmla="*/ 341 w 358"/>
                  <a:gd name="T33" fmla="*/ 297 h 312"/>
                  <a:gd name="T34" fmla="*/ 346 w 358"/>
                  <a:gd name="T35" fmla="*/ 300 h 312"/>
                  <a:gd name="T36" fmla="*/ 348 w 358"/>
                  <a:gd name="T37" fmla="*/ 305 h 312"/>
                  <a:gd name="T38" fmla="*/ 352 w 358"/>
                  <a:gd name="T39" fmla="*/ 311 h 312"/>
                  <a:gd name="T40" fmla="*/ 357 w 358"/>
                  <a:gd name="T41" fmla="*/ 312 h 312"/>
                  <a:gd name="T42" fmla="*/ 354 w 358"/>
                  <a:gd name="T43" fmla="*/ 300 h 312"/>
                  <a:gd name="T44" fmla="*/ 350 w 358"/>
                  <a:gd name="T45" fmla="*/ 295 h 312"/>
                  <a:gd name="T46" fmla="*/ 349 w 358"/>
                  <a:gd name="T47" fmla="*/ 289 h 312"/>
                  <a:gd name="T48" fmla="*/ 351 w 358"/>
                  <a:gd name="T49" fmla="*/ 284 h 312"/>
                  <a:gd name="T50" fmla="*/ 352 w 358"/>
                  <a:gd name="T51" fmla="*/ 283 h 312"/>
                  <a:gd name="T52" fmla="*/ 356 w 358"/>
                  <a:gd name="T53" fmla="*/ 272 h 312"/>
                  <a:gd name="T54" fmla="*/ 354 w 358"/>
                  <a:gd name="T55" fmla="*/ 267 h 312"/>
                  <a:gd name="T56" fmla="*/ 358 w 358"/>
                  <a:gd name="T57" fmla="*/ 261 h 312"/>
                  <a:gd name="T58" fmla="*/ 358 w 358"/>
                  <a:gd name="T59" fmla="*/ 256 h 312"/>
                  <a:gd name="T60" fmla="*/ 352 w 358"/>
                  <a:gd name="T61" fmla="*/ 251 h 312"/>
                  <a:gd name="T62" fmla="*/ 351 w 358"/>
                  <a:gd name="T63" fmla="*/ 245 h 312"/>
                  <a:gd name="T64" fmla="*/ 353 w 358"/>
                  <a:gd name="T65" fmla="*/ 244 h 312"/>
                  <a:gd name="T66" fmla="*/ 353 w 358"/>
                  <a:gd name="T67" fmla="*/ 237 h 312"/>
                  <a:gd name="T68" fmla="*/ 351 w 358"/>
                  <a:gd name="T69" fmla="*/ 232 h 312"/>
                  <a:gd name="T70" fmla="*/ 350 w 358"/>
                  <a:gd name="T71" fmla="*/ 227 h 312"/>
                  <a:gd name="T72" fmla="*/ 358 w 358"/>
                  <a:gd name="T73" fmla="*/ 227 h 312"/>
                  <a:gd name="T74" fmla="*/ 357 w 358"/>
                  <a:gd name="T75" fmla="*/ 71 h 312"/>
                  <a:gd name="T76" fmla="*/ 353 w 358"/>
                  <a:gd name="T77" fmla="*/ 65 h 312"/>
                  <a:gd name="T78" fmla="*/ 349 w 358"/>
                  <a:gd name="T79" fmla="*/ 63 h 312"/>
                  <a:gd name="T80" fmla="*/ 345 w 358"/>
                  <a:gd name="T81" fmla="*/ 61 h 312"/>
                  <a:gd name="T82" fmla="*/ 341 w 358"/>
                  <a:gd name="T83" fmla="*/ 51 h 312"/>
                  <a:gd name="T84" fmla="*/ 337 w 358"/>
                  <a:gd name="T85" fmla="*/ 45 h 312"/>
                  <a:gd name="T86" fmla="*/ 339 w 358"/>
                  <a:gd name="T87" fmla="*/ 41 h 312"/>
                  <a:gd name="T88" fmla="*/ 343 w 358"/>
                  <a:gd name="T89" fmla="*/ 36 h 312"/>
                  <a:gd name="T90" fmla="*/ 347 w 358"/>
                  <a:gd name="T91" fmla="*/ 33 h 312"/>
                  <a:gd name="T92" fmla="*/ 349 w 358"/>
                  <a:gd name="T93" fmla="*/ 27 h 312"/>
                  <a:gd name="T94" fmla="*/ 351 w 358"/>
                  <a:gd name="T95" fmla="*/ 16 h 312"/>
                  <a:gd name="T96" fmla="*/ 267 w 358"/>
                  <a:gd name="T97" fmla="*/ 15 h 312"/>
                  <a:gd name="T98" fmla="*/ 184 w 358"/>
                  <a:gd name="T99" fmla="*/ 12 h 312"/>
                  <a:gd name="T100" fmla="*/ 95 w 358"/>
                  <a:gd name="T101" fmla="*/ 7 h 312"/>
                  <a:gd name="T102" fmla="*/ 15 w 358"/>
                  <a:gd name="T103" fmla="*/ 0 h 312"/>
                  <a:gd name="T104" fmla="*/ 11 w 358"/>
                  <a:gd name="T105" fmla="*/ 75 h 312"/>
                  <a:gd name="T106" fmla="*/ 9 w 358"/>
                  <a:gd name="T107" fmla="*/ 81 h 312"/>
                  <a:gd name="T108" fmla="*/ 0 w 358"/>
                  <a:gd name="T109" fmla="*/ 253 h 312"/>
                  <a:gd name="T110" fmla="*/ 0 w 358"/>
                  <a:gd name="T111" fmla="*/ 253 h 312"/>
                  <a:gd name="T112" fmla="*/ 0 w 358"/>
                  <a:gd name="T113" fmla="*/ 253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8" h="312">
                    <a:moveTo>
                      <a:pt x="0" y="253"/>
                    </a:moveTo>
                    <a:lnTo>
                      <a:pt x="49" y="259"/>
                    </a:lnTo>
                    <a:lnTo>
                      <a:pt x="130" y="264"/>
                    </a:lnTo>
                    <a:lnTo>
                      <a:pt x="209" y="268"/>
                    </a:lnTo>
                    <a:lnTo>
                      <a:pt x="261" y="269"/>
                    </a:lnTo>
                    <a:lnTo>
                      <a:pt x="266" y="276"/>
                    </a:lnTo>
                    <a:lnTo>
                      <a:pt x="284" y="288"/>
                    </a:lnTo>
                    <a:lnTo>
                      <a:pt x="288" y="287"/>
                    </a:lnTo>
                    <a:lnTo>
                      <a:pt x="291" y="281"/>
                    </a:lnTo>
                    <a:lnTo>
                      <a:pt x="300" y="283"/>
                    </a:lnTo>
                    <a:lnTo>
                      <a:pt x="318" y="280"/>
                    </a:lnTo>
                    <a:lnTo>
                      <a:pt x="325" y="288"/>
                    </a:lnTo>
                    <a:lnTo>
                      <a:pt x="329" y="288"/>
                    </a:lnTo>
                    <a:lnTo>
                      <a:pt x="333" y="291"/>
                    </a:lnTo>
                    <a:lnTo>
                      <a:pt x="333" y="292"/>
                    </a:lnTo>
                    <a:lnTo>
                      <a:pt x="337" y="292"/>
                    </a:lnTo>
                    <a:lnTo>
                      <a:pt x="341" y="297"/>
                    </a:lnTo>
                    <a:lnTo>
                      <a:pt x="346" y="300"/>
                    </a:lnTo>
                    <a:lnTo>
                      <a:pt x="348" y="305"/>
                    </a:lnTo>
                    <a:lnTo>
                      <a:pt x="352" y="311"/>
                    </a:lnTo>
                    <a:lnTo>
                      <a:pt x="357" y="312"/>
                    </a:lnTo>
                    <a:lnTo>
                      <a:pt x="354" y="300"/>
                    </a:lnTo>
                    <a:lnTo>
                      <a:pt x="350" y="295"/>
                    </a:lnTo>
                    <a:lnTo>
                      <a:pt x="349" y="289"/>
                    </a:lnTo>
                    <a:lnTo>
                      <a:pt x="351" y="284"/>
                    </a:lnTo>
                    <a:lnTo>
                      <a:pt x="352" y="283"/>
                    </a:lnTo>
                    <a:lnTo>
                      <a:pt x="356" y="272"/>
                    </a:lnTo>
                    <a:lnTo>
                      <a:pt x="354" y="267"/>
                    </a:lnTo>
                    <a:lnTo>
                      <a:pt x="358" y="261"/>
                    </a:lnTo>
                    <a:lnTo>
                      <a:pt x="358" y="256"/>
                    </a:lnTo>
                    <a:lnTo>
                      <a:pt x="352" y="251"/>
                    </a:lnTo>
                    <a:lnTo>
                      <a:pt x="351" y="245"/>
                    </a:lnTo>
                    <a:lnTo>
                      <a:pt x="353" y="244"/>
                    </a:lnTo>
                    <a:lnTo>
                      <a:pt x="353" y="237"/>
                    </a:lnTo>
                    <a:lnTo>
                      <a:pt x="351" y="232"/>
                    </a:lnTo>
                    <a:lnTo>
                      <a:pt x="350" y="227"/>
                    </a:lnTo>
                    <a:lnTo>
                      <a:pt x="358" y="227"/>
                    </a:lnTo>
                    <a:lnTo>
                      <a:pt x="357" y="71"/>
                    </a:lnTo>
                    <a:lnTo>
                      <a:pt x="353" y="65"/>
                    </a:lnTo>
                    <a:lnTo>
                      <a:pt x="349" y="63"/>
                    </a:lnTo>
                    <a:lnTo>
                      <a:pt x="345" y="61"/>
                    </a:lnTo>
                    <a:lnTo>
                      <a:pt x="341" y="51"/>
                    </a:lnTo>
                    <a:lnTo>
                      <a:pt x="337" y="45"/>
                    </a:lnTo>
                    <a:lnTo>
                      <a:pt x="339" y="41"/>
                    </a:lnTo>
                    <a:lnTo>
                      <a:pt x="343" y="36"/>
                    </a:lnTo>
                    <a:lnTo>
                      <a:pt x="347" y="33"/>
                    </a:lnTo>
                    <a:lnTo>
                      <a:pt x="349" y="27"/>
                    </a:lnTo>
                    <a:lnTo>
                      <a:pt x="351" y="16"/>
                    </a:lnTo>
                    <a:lnTo>
                      <a:pt x="267" y="15"/>
                    </a:lnTo>
                    <a:lnTo>
                      <a:pt x="184" y="12"/>
                    </a:lnTo>
                    <a:lnTo>
                      <a:pt x="95" y="7"/>
                    </a:lnTo>
                    <a:lnTo>
                      <a:pt x="15" y="0"/>
                    </a:lnTo>
                    <a:lnTo>
                      <a:pt x="11" y="75"/>
                    </a:lnTo>
                    <a:lnTo>
                      <a:pt x="9" y="81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253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ND">
                <a:extLst>
                  <a:ext uri="{FF2B5EF4-FFF2-40B4-BE49-F238E27FC236}">
                    <a16:creationId xmlns:a16="http://schemas.microsoft.com/office/drawing/2014/main" id="{C667B327-645F-4D39-A527-42A939E1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7" y="3268662"/>
                <a:ext cx="552450" cy="349250"/>
              </a:xfrm>
              <a:custGeom>
                <a:avLst/>
                <a:gdLst>
                  <a:gd name="T0" fmla="*/ 0 w 336"/>
                  <a:gd name="T1" fmla="*/ 260 h 276"/>
                  <a:gd name="T2" fmla="*/ 80 w 336"/>
                  <a:gd name="T3" fmla="*/ 267 h 276"/>
                  <a:gd name="T4" fmla="*/ 169 w 336"/>
                  <a:gd name="T5" fmla="*/ 272 h 276"/>
                  <a:gd name="T6" fmla="*/ 252 w 336"/>
                  <a:gd name="T7" fmla="*/ 275 h 276"/>
                  <a:gd name="T8" fmla="*/ 336 w 336"/>
                  <a:gd name="T9" fmla="*/ 276 h 276"/>
                  <a:gd name="T10" fmla="*/ 336 w 336"/>
                  <a:gd name="T11" fmla="*/ 269 h 276"/>
                  <a:gd name="T12" fmla="*/ 336 w 336"/>
                  <a:gd name="T13" fmla="*/ 264 h 276"/>
                  <a:gd name="T14" fmla="*/ 335 w 336"/>
                  <a:gd name="T15" fmla="*/ 253 h 276"/>
                  <a:gd name="T16" fmla="*/ 335 w 336"/>
                  <a:gd name="T17" fmla="*/ 248 h 276"/>
                  <a:gd name="T18" fmla="*/ 334 w 336"/>
                  <a:gd name="T19" fmla="*/ 243 h 276"/>
                  <a:gd name="T20" fmla="*/ 329 w 336"/>
                  <a:gd name="T21" fmla="*/ 233 h 276"/>
                  <a:gd name="T22" fmla="*/ 328 w 336"/>
                  <a:gd name="T23" fmla="*/ 228 h 276"/>
                  <a:gd name="T24" fmla="*/ 328 w 336"/>
                  <a:gd name="T25" fmla="*/ 223 h 276"/>
                  <a:gd name="T26" fmla="*/ 326 w 336"/>
                  <a:gd name="T27" fmla="*/ 217 h 276"/>
                  <a:gd name="T28" fmla="*/ 326 w 336"/>
                  <a:gd name="T29" fmla="*/ 196 h 276"/>
                  <a:gd name="T30" fmla="*/ 326 w 336"/>
                  <a:gd name="T31" fmla="*/ 191 h 276"/>
                  <a:gd name="T32" fmla="*/ 324 w 336"/>
                  <a:gd name="T33" fmla="*/ 185 h 276"/>
                  <a:gd name="T34" fmla="*/ 324 w 336"/>
                  <a:gd name="T35" fmla="*/ 177 h 276"/>
                  <a:gd name="T36" fmla="*/ 323 w 336"/>
                  <a:gd name="T37" fmla="*/ 165 h 276"/>
                  <a:gd name="T38" fmla="*/ 323 w 336"/>
                  <a:gd name="T39" fmla="*/ 155 h 276"/>
                  <a:gd name="T40" fmla="*/ 322 w 336"/>
                  <a:gd name="T41" fmla="*/ 149 h 276"/>
                  <a:gd name="T42" fmla="*/ 323 w 336"/>
                  <a:gd name="T43" fmla="*/ 144 h 276"/>
                  <a:gd name="T44" fmla="*/ 323 w 336"/>
                  <a:gd name="T45" fmla="*/ 137 h 276"/>
                  <a:gd name="T46" fmla="*/ 321 w 336"/>
                  <a:gd name="T47" fmla="*/ 125 h 276"/>
                  <a:gd name="T48" fmla="*/ 315 w 336"/>
                  <a:gd name="T49" fmla="*/ 109 h 276"/>
                  <a:gd name="T50" fmla="*/ 316 w 336"/>
                  <a:gd name="T51" fmla="*/ 107 h 276"/>
                  <a:gd name="T52" fmla="*/ 311 w 336"/>
                  <a:gd name="T53" fmla="*/ 88 h 276"/>
                  <a:gd name="T54" fmla="*/ 310 w 336"/>
                  <a:gd name="T55" fmla="*/ 83 h 276"/>
                  <a:gd name="T56" fmla="*/ 311 w 336"/>
                  <a:gd name="T57" fmla="*/ 72 h 276"/>
                  <a:gd name="T58" fmla="*/ 310 w 336"/>
                  <a:gd name="T59" fmla="*/ 68 h 276"/>
                  <a:gd name="T60" fmla="*/ 311 w 336"/>
                  <a:gd name="T61" fmla="*/ 63 h 276"/>
                  <a:gd name="T62" fmla="*/ 310 w 336"/>
                  <a:gd name="T63" fmla="*/ 54 h 276"/>
                  <a:gd name="T64" fmla="*/ 312 w 336"/>
                  <a:gd name="T65" fmla="*/ 43 h 276"/>
                  <a:gd name="T66" fmla="*/ 310 w 336"/>
                  <a:gd name="T67" fmla="*/ 38 h 276"/>
                  <a:gd name="T68" fmla="*/ 308 w 336"/>
                  <a:gd name="T69" fmla="*/ 22 h 276"/>
                  <a:gd name="T70" fmla="*/ 306 w 336"/>
                  <a:gd name="T71" fmla="*/ 18 h 276"/>
                  <a:gd name="T72" fmla="*/ 306 w 336"/>
                  <a:gd name="T73" fmla="*/ 16 h 276"/>
                  <a:gd name="T74" fmla="*/ 307 w 336"/>
                  <a:gd name="T75" fmla="*/ 14 h 276"/>
                  <a:gd name="T76" fmla="*/ 269 w 336"/>
                  <a:gd name="T77" fmla="*/ 14 h 276"/>
                  <a:gd name="T78" fmla="*/ 182 w 336"/>
                  <a:gd name="T79" fmla="*/ 11 h 276"/>
                  <a:gd name="T80" fmla="*/ 81 w 336"/>
                  <a:gd name="T81" fmla="*/ 6 h 276"/>
                  <a:gd name="T82" fmla="*/ 13 w 336"/>
                  <a:gd name="T83" fmla="*/ 0 h 276"/>
                  <a:gd name="T84" fmla="*/ 13 w 336"/>
                  <a:gd name="T85" fmla="*/ 2 h 276"/>
                  <a:gd name="T86" fmla="*/ 0 w 336"/>
                  <a:gd name="T87" fmla="*/ 260 h 276"/>
                  <a:gd name="T88" fmla="*/ 0 w 336"/>
                  <a:gd name="T89" fmla="*/ 260 h 276"/>
                  <a:gd name="T90" fmla="*/ 0 w 336"/>
                  <a:gd name="T91" fmla="*/ 26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6" h="276">
                    <a:moveTo>
                      <a:pt x="0" y="260"/>
                    </a:moveTo>
                    <a:lnTo>
                      <a:pt x="80" y="267"/>
                    </a:lnTo>
                    <a:lnTo>
                      <a:pt x="169" y="272"/>
                    </a:lnTo>
                    <a:lnTo>
                      <a:pt x="252" y="275"/>
                    </a:lnTo>
                    <a:lnTo>
                      <a:pt x="336" y="276"/>
                    </a:lnTo>
                    <a:lnTo>
                      <a:pt x="336" y="269"/>
                    </a:lnTo>
                    <a:lnTo>
                      <a:pt x="336" y="264"/>
                    </a:lnTo>
                    <a:lnTo>
                      <a:pt x="335" y="253"/>
                    </a:lnTo>
                    <a:lnTo>
                      <a:pt x="335" y="248"/>
                    </a:lnTo>
                    <a:lnTo>
                      <a:pt x="334" y="243"/>
                    </a:lnTo>
                    <a:lnTo>
                      <a:pt x="329" y="233"/>
                    </a:lnTo>
                    <a:lnTo>
                      <a:pt x="328" y="228"/>
                    </a:lnTo>
                    <a:lnTo>
                      <a:pt x="328" y="223"/>
                    </a:lnTo>
                    <a:lnTo>
                      <a:pt x="326" y="217"/>
                    </a:lnTo>
                    <a:lnTo>
                      <a:pt x="326" y="196"/>
                    </a:lnTo>
                    <a:lnTo>
                      <a:pt x="326" y="191"/>
                    </a:lnTo>
                    <a:lnTo>
                      <a:pt x="324" y="185"/>
                    </a:lnTo>
                    <a:lnTo>
                      <a:pt x="324" y="177"/>
                    </a:lnTo>
                    <a:lnTo>
                      <a:pt x="323" y="165"/>
                    </a:lnTo>
                    <a:lnTo>
                      <a:pt x="323" y="155"/>
                    </a:lnTo>
                    <a:lnTo>
                      <a:pt x="322" y="149"/>
                    </a:lnTo>
                    <a:lnTo>
                      <a:pt x="323" y="144"/>
                    </a:lnTo>
                    <a:lnTo>
                      <a:pt x="323" y="137"/>
                    </a:lnTo>
                    <a:lnTo>
                      <a:pt x="321" y="125"/>
                    </a:lnTo>
                    <a:lnTo>
                      <a:pt x="315" y="109"/>
                    </a:lnTo>
                    <a:lnTo>
                      <a:pt x="316" y="107"/>
                    </a:lnTo>
                    <a:lnTo>
                      <a:pt x="311" y="88"/>
                    </a:lnTo>
                    <a:lnTo>
                      <a:pt x="310" y="83"/>
                    </a:lnTo>
                    <a:lnTo>
                      <a:pt x="311" y="72"/>
                    </a:lnTo>
                    <a:lnTo>
                      <a:pt x="310" y="68"/>
                    </a:lnTo>
                    <a:lnTo>
                      <a:pt x="311" y="63"/>
                    </a:lnTo>
                    <a:lnTo>
                      <a:pt x="310" y="54"/>
                    </a:lnTo>
                    <a:lnTo>
                      <a:pt x="312" y="43"/>
                    </a:lnTo>
                    <a:lnTo>
                      <a:pt x="310" y="38"/>
                    </a:lnTo>
                    <a:lnTo>
                      <a:pt x="308" y="22"/>
                    </a:lnTo>
                    <a:lnTo>
                      <a:pt x="306" y="18"/>
                    </a:lnTo>
                    <a:lnTo>
                      <a:pt x="306" y="16"/>
                    </a:lnTo>
                    <a:lnTo>
                      <a:pt x="307" y="14"/>
                    </a:lnTo>
                    <a:lnTo>
                      <a:pt x="269" y="14"/>
                    </a:lnTo>
                    <a:lnTo>
                      <a:pt x="182" y="11"/>
                    </a:lnTo>
                    <a:lnTo>
                      <a:pt x="81" y="6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OK">
                <a:extLst>
                  <a:ext uri="{FF2B5EF4-FFF2-40B4-BE49-F238E27FC236}">
                    <a16:creationId xmlns:a16="http://schemas.microsoft.com/office/drawing/2014/main" id="{C3241C34-3E7E-458D-B002-3B26D722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1" y="4560887"/>
                <a:ext cx="723900" cy="387350"/>
              </a:xfrm>
              <a:custGeom>
                <a:avLst/>
                <a:gdLst>
                  <a:gd name="T0" fmla="*/ 70 w 444"/>
                  <a:gd name="T1" fmla="*/ 49 h 302"/>
                  <a:gd name="T2" fmla="*/ 145 w 444"/>
                  <a:gd name="T3" fmla="*/ 53 h 302"/>
                  <a:gd name="T4" fmla="*/ 154 w 444"/>
                  <a:gd name="T5" fmla="*/ 57 h 302"/>
                  <a:gd name="T6" fmla="*/ 150 w 444"/>
                  <a:gd name="T7" fmla="*/ 220 h 302"/>
                  <a:gd name="T8" fmla="*/ 158 w 444"/>
                  <a:gd name="T9" fmla="*/ 225 h 302"/>
                  <a:gd name="T10" fmla="*/ 169 w 444"/>
                  <a:gd name="T11" fmla="*/ 238 h 302"/>
                  <a:gd name="T12" fmla="*/ 178 w 444"/>
                  <a:gd name="T13" fmla="*/ 238 h 302"/>
                  <a:gd name="T14" fmla="*/ 184 w 444"/>
                  <a:gd name="T15" fmla="*/ 232 h 302"/>
                  <a:gd name="T16" fmla="*/ 189 w 444"/>
                  <a:gd name="T17" fmla="*/ 237 h 302"/>
                  <a:gd name="T18" fmla="*/ 192 w 444"/>
                  <a:gd name="T19" fmla="*/ 248 h 302"/>
                  <a:gd name="T20" fmla="*/ 197 w 444"/>
                  <a:gd name="T21" fmla="*/ 254 h 302"/>
                  <a:gd name="T22" fmla="*/ 203 w 444"/>
                  <a:gd name="T23" fmla="*/ 253 h 302"/>
                  <a:gd name="T24" fmla="*/ 216 w 444"/>
                  <a:gd name="T25" fmla="*/ 261 h 302"/>
                  <a:gd name="T26" fmla="*/ 224 w 444"/>
                  <a:gd name="T27" fmla="*/ 260 h 302"/>
                  <a:gd name="T28" fmla="*/ 230 w 444"/>
                  <a:gd name="T29" fmla="*/ 268 h 302"/>
                  <a:gd name="T30" fmla="*/ 238 w 444"/>
                  <a:gd name="T31" fmla="*/ 261 h 302"/>
                  <a:gd name="T32" fmla="*/ 251 w 444"/>
                  <a:gd name="T33" fmla="*/ 262 h 302"/>
                  <a:gd name="T34" fmla="*/ 253 w 444"/>
                  <a:gd name="T35" fmla="*/ 273 h 302"/>
                  <a:gd name="T36" fmla="*/ 258 w 444"/>
                  <a:gd name="T37" fmla="*/ 277 h 302"/>
                  <a:gd name="T38" fmla="*/ 262 w 444"/>
                  <a:gd name="T39" fmla="*/ 286 h 302"/>
                  <a:gd name="T40" fmla="*/ 273 w 444"/>
                  <a:gd name="T41" fmla="*/ 276 h 302"/>
                  <a:gd name="T42" fmla="*/ 279 w 444"/>
                  <a:gd name="T43" fmla="*/ 282 h 302"/>
                  <a:gd name="T44" fmla="*/ 284 w 444"/>
                  <a:gd name="T45" fmla="*/ 288 h 302"/>
                  <a:gd name="T46" fmla="*/ 295 w 444"/>
                  <a:gd name="T47" fmla="*/ 285 h 302"/>
                  <a:gd name="T48" fmla="*/ 297 w 444"/>
                  <a:gd name="T49" fmla="*/ 290 h 302"/>
                  <a:gd name="T50" fmla="*/ 300 w 444"/>
                  <a:gd name="T51" fmla="*/ 297 h 302"/>
                  <a:gd name="T52" fmla="*/ 304 w 444"/>
                  <a:gd name="T53" fmla="*/ 286 h 302"/>
                  <a:gd name="T54" fmla="*/ 309 w 444"/>
                  <a:gd name="T55" fmla="*/ 278 h 302"/>
                  <a:gd name="T56" fmla="*/ 314 w 444"/>
                  <a:gd name="T57" fmla="*/ 280 h 302"/>
                  <a:gd name="T58" fmla="*/ 322 w 444"/>
                  <a:gd name="T59" fmla="*/ 288 h 302"/>
                  <a:gd name="T60" fmla="*/ 330 w 444"/>
                  <a:gd name="T61" fmla="*/ 284 h 302"/>
                  <a:gd name="T62" fmla="*/ 338 w 444"/>
                  <a:gd name="T63" fmla="*/ 293 h 302"/>
                  <a:gd name="T64" fmla="*/ 346 w 444"/>
                  <a:gd name="T65" fmla="*/ 300 h 302"/>
                  <a:gd name="T66" fmla="*/ 353 w 444"/>
                  <a:gd name="T67" fmla="*/ 294 h 302"/>
                  <a:gd name="T68" fmla="*/ 362 w 444"/>
                  <a:gd name="T69" fmla="*/ 286 h 302"/>
                  <a:gd name="T70" fmla="*/ 370 w 444"/>
                  <a:gd name="T71" fmla="*/ 286 h 302"/>
                  <a:gd name="T72" fmla="*/ 378 w 444"/>
                  <a:gd name="T73" fmla="*/ 282 h 302"/>
                  <a:gd name="T74" fmla="*/ 390 w 444"/>
                  <a:gd name="T75" fmla="*/ 284 h 302"/>
                  <a:gd name="T76" fmla="*/ 397 w 444"/>
                  <a:gd name="T77" fmla="*/ 285 h 302"/>
                  <a:gd name="T78" fmla="*/ 402 w 444"/>
                  <a:gd name="T79" fmla="*/ 277 h 302"/>
                  <a:gd name="T80" fmla="*/ 416 w 444"/>
                  <a:gd name="T81" fmla="*/ 285 h 302"/>
                  <a:gd name="T82" fmla="*/ 428 w 444"/>
                  <a:gd name="T83" fmla="*/ 296 h 302"/>
                  <a:gd name="T84" fmla="*/ 444 w 444"/>
                  <a:gd name="T85" fmla="*/ 302 h 302"/>
                  <a:gd name="T86" fmla="*/ 441 w 444"/>
                  <a:gd name="T87" fmla="*/ 128 h 302"/>
                  <a:gd name="T88" fmla="*/ 431 w 444"/>
                  <a:gd name="T89" fmla="*/ 12 h 302"/>
                  <a:gd name="T90" fmla="*/ 249 w 444"/>
                  <a:gd name="T91" fmla="*/ 13 h 302"/>
                  <a:gd name="T92" fmla="*/ 52 w 444"/>
                  <a:gd name="T93" fmla="*/ 5 h 302"/>
                  <a:gd name="T94" fmla="*/ 0 w 444"/>
                  <a:gd name="T95" fmla="*/ 44 h 302"/>
                  <a:gd name="T96" fmla="*/ 0 w 444"/>
                  <a:gd name="T97" fmla="*/ 4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4" h="302">
                    <a:moveTo>
                      <a:pt x="0" y="44"/>
                    </a:moveTo>
                    <a:lnTo>
                      <a:pt x="70" y="49"/>
                    </a:lnTo>
                    <a:lnTo>
                      <a:pt x="123" y="53"/>
                    </a:lnTo>
                    <a:lnTo>
                      <a:pt x="145" y="53"/>
                    </a:lnTo>
                    <a:lnTo>
                      <a:pt x="149" y="53"/>
                    </a:lnTo>
                    <a:lnTo>
                      <a:pt x="154" y="57"/>
                    </a:lnTo>
                    <a:lnTo>
                      <a:pt x="150" y="210"/>
                    </a:lnTo>
                    <a:lnTo>
                      <a:pt x="150" y="220"/>
                    </a:lnTo>
                    <a:lnTo>
                      <a:pt x="154" y="221"/>
                    </a:lnTo>
                    <a:lnTo>
                      <a:pt x="158" y="225"/>
                    </a:lnTo>
                    <a:lnTo>
                      <a:pt x="165" y="236"/>
                    </a:lnTo>
                    <a:lnTo>
                      <a:pt x="169" y="238"/>
                    </a:lnTo>
                    <a:lnTo>
                      <a:pt x="173" y="236"/>
                    </a:lnTo>
                    <a:lnTo>
                      <a:pt x="178" y="238"/>
                    </a:lnTo>
                    <a:lnTo>
                      <a:pt x="182" y="237"/>
                    </a:lnTo>
                    <a:lnTo>
                      <a:pt x="184" y="232"/>
                    </a:lnTo>
                    <a:lnTo>
                      <a:pt x="185" y="234"/>
                    </a:lnTo>
                    <a:lnTo>
                      <a:pt x="189" y="237"/>
                    </a:lnTo>
                    <a:lnTo>
                      <a:pt x="192" y="242"/>
                    </a:lnTo>
                    <a:lnTo>
                      <a:pt x="192" y="248"/>
                    </a:lnTo>
                    <a:lnTo>
                      <a:pt x="193" y="254"/>
                    </a:lnTo>
                    <a:lnTo>
                      <a:pt x="197" y="254"/>
                    </a:lnTo>
                    <a:lnTo>
                      <a:pt x="199" y="254"/>
                    </a:lnTo>
                    <a:lnTo>
                      <a:pt x="203" y="253"/>
                    </a:lnTo>
                    <a:lnTo>
                      <a:pt x="208" y="257"/>
                    </a:lnTo>
                    <a:lnTo>
                      <a:pt x="216" y="261"/>
                    </a:lnTo>
                    <a:lnTo>
                      <a:pt x="220" y="260"/>
                    </a:lnTo>
                    <a:lnTo>
                      <a:pt x="224" y="260"/>
                    </a:lnTo>
                    <a:lnTo>
                      <a:pt x="226" y="264"/>
                    </a:lnTo>
                    <a:lnTo>
                      <a:pt x="230" y="268"/>
                    </a:lnTo>
                    <a:lnTo>
                      <a:pt x="234" y="265"/>
                    </a:lnTo>
                    <a:lnTo>
                      <a:pt x="238" y="261"/>
                    </a:lnTo>
                    <a:lnTo>
                      <a:pt x="246" y="262"/>
                    </a:lnTo>
                    <a:lnTo>
                      <a:pt x="251" y="262"/>
                    </a:lnTo>
                    <a:lnTo>
                      <a:pt x="250" y="268"/>
                    </a:lnTo>
                    <a:lnTo>
                      <a:pt x="253" y="273"/>
                    </a:lnTo>
                    <a:lnTo>
                      <a:pt x="257" y="274"/>
                    </a:lnTo>
                    <a:lnTo>
                      <a:pt x="258" y="277"/>
                    </a:lnTo>
                    <a:lnTo>
                      <a:pt x="258" y="285"/>
                    </a:lnTo>
                    <a:lnTo>
                      <a:pt x="262" y="286"/>
                    </a:lnTo>
                    <a:lnTo>
                      <a:pt x="266" y="284"/>
                    </a:lnTo>
                    <a:lnTo>
                      <a:pt x="273" y="276"/>
                    </a:lnTo>
                    <a:lnTo>
                      <a:pt x="277" y="277"/>
                    </a:lnTo>
                    <a:lnTo>
                      <a:pt x="279" y="282"/>
                    </a:lnTo>
                    <a:lnTo>
                      <a:pt x="283" y="282"/>
                    </a:lnTo>
                    <a:lnTo>
                      <a:pt x="284" y="288"/>
                    </a:lnTo>
                    <a:lnTo>
                      <a:pt x="288" y="289"/>
                    </a:lnTo>
                    <a:lnTo>
                      <a:pt x="295" y="285"/>
                    </a:lnTo>
                    <a:lnTo>
                      <a:pt x="299" y="285"/>
                    </a:lnTo>
                    <a:lnTo>
                      <a:pt x="297" y="290"/>
                    </a:lnTo>
                    <a:lnTo>
                      <a:pt x="299" y="296"/>
                    </a:lnTo>
                    <a:lnTo>
                      <a:pt x="300" y="297"/>
                    </a:lnTo>
                    <a:lnTo>
                      <a:pt x="303" y="297"/>
                    </a:lnTo>
                    <a:lnTo>
                      <a:pt x="304" y="286"/>
                    </a:lnTo>
                    <a:lnTo>
                      <a:pt x="309" y="282"/>
                    </a:lnTo>
                    <a:lnTo>
                      <a:pt x="309" y="278"/>
                    </a:lnTo>
                    <a:lnTo>
                      <a:pt x="310" y="278"/>
                    </a:lnTo>
                    <a:lnTo>
                      <a:pt x="314" y="280"/>
                    </a:lnTo>
                    <a:lnTo>
                      <a:pt x="318" y="285"/>
                    </a:lnTo>
                    <a:lnTo>
                      <a:pt x="322" y="288"/>
                    </a:lnTo>
                    <a:lnTo>
                      <a:pt x="326" y="284"/>
                    </a:lnTo>
                    <a:lnTo>
                      <a:pt x="330" y="284"/>
                    </a:lnTo>
                    <a:lnTo>
                      <a:pt x="334" y="289"/>
                    </a:lnTo>
                    <a:lnTo>
                      <a:pt x="338" y="293"/>
                    </a:lnTo>
                    <a:lnTo>
                      <a:pt x="342" y="294"/>
                    </a:lnTo>
                    <a:lnTo>
                      <a:pt x="346" y="300"/>
                    </a:lnTo>
                    <a:lnTo>
                      <a:pt x="348" y="294"/>
                    </a:lnTo>
                    <a:lnTo>
                      <a:pt x="353" y="294"/>
                    </a:lnTo>
                    <a:lnTo>
                      <a:pt x="357" y="288"/>
                    </a:lnTo>
                    <a:lnTo>
                      <a:pt x="362" y="286"/>
                    </a:lnTo>
                    <a:lnTo>
                      <a:pt x="366" y="282"/>
                    </a:lnTo>
                    <a:lnTo>
                      <a:pt x="370" y="286"/>
                    </a:lnTo>
                    <a:lnTo>
                      <a:pt x="374" y="286"/>
                    </a:lnTo>
                    <a:lnTo>
                      <a:pt x="378" y="282"/>
                    </a:lnTo>
                    <a:lnTo>
                      <a:pt x="386" y="278"/>
                    </a:lnTo>
                    <a:lnTo>
                      <a:pt x="390" y="284"/>
                    </a:lnTo>
                    <a:lnTo>
                      <a:pt x="393" y="285"/>
                    </a:lnTo>
                    <a:lnTo>
                      <a:pt x="397" y="285"/>
                    </a:lnTo>
                    <a:lnTo>
                      <a:pt x="400" y="282"/>
                    </a:lnTo>
                    <a:lnTo>
                      <a:pt x="402" y="277"/>
                    </a:lnTo>
                    <a:lnTo>
                      <a:pt x="406" y="277"/>
                    </a:lnTo>
                    <a:lnTo>
                      <a:pt x="416" y="285"/>
                    </a:lnTo>
                    <a:lnTo>
                      <a:pt x="424" y="294"/>
                    </a:lnTo>
                    <a:lnTo>
                      <a:pt x="428" y="296"/>
                    </a:lnTo>
                    <a:lnTo>
                      <a:pt x="432" y="298"/>
                    </a:lnTo>
                    <a:lnTo>
                      <a:pt x="444" y="302"/>
                    </a:lnTo>
                    <a:lnTo>
                      <a:pt x="443" y="152"/>
                    </a:lnTo>
                    <a:lnTo>
                      <a:pt x="441" y="128"/>
                    </a:lnTo>
                    <a:lnTo>
                      <a:pt x="432" y="55"/>
                    </a:lnTo>
                    <a:lnTo>
                      <a:pt x="431" y="12"/>
                    </a:lnTo>
                    <a:lnTo>
                      <a:pt x="367" y="13"/>
                    </a:lnTo>
                    <a:lnTo>
                      <a:pt x="249" y="13"/>
                    </a:lnTo>
                    <a:lnTo>
                      <a:pt x="133" y="9"/>
                    </a:lnTo>
                    <a:lnTo>
                      <a:pt x="52" y="5"/>
                    </a:lnTo>
                    <a:lnTo>
                      <a:pt x="1" y="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9DB6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KS">
                <a:extLst>
                  <a:ext uri="{FF2B5EF4-FFF2-40B4-BE49-F238E27FC236}">
                    <a16:creationId xmlns:a16="http://schemas.microsoft.com/office/drawing/2014/main" id="{E513F4C8-AD21-4534-A2EC-640A872A9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6" y="4249737"/>
                <a:ext cx="619125" cy="330200"/>
              </a:xfrm>
              <a:custGeom>
                <a:avLst/>
                <a:gdLst>
                  <a:gd name="T0" fmla="*/ 0 w 379"/>
                  <a:gd name="T1" fmla="*/ 261 h 269"/>
                  <a:gd name="T2" fmla="*/ 81 w 379"/>
                  <a:gd name="T3" fmla="*/ 265 h 269"/>
                  <a:gd name="T4" fmla="*/ 197 w 379"/>
                  <a:gd name="T5" fmla="*/ 269 h 269"/>
                  <a:gd name="T6" fmla="*/ 315 w 379"/>
                  <a:gd name="T7" fmla="*/ 269 h 269"/>
                  <a:gd name="T8" fmla="*/ 379 w 379"/>
                  <a:gd name="T9" fmla="*/ 268 h 269"/>
                  <a:gd name="T10" fmla="*/ 376 w 379"/>
                  <a:gd name="T11" fmla="*/ 83 h 269"/>
                  <a:gd name="T12" fmla="*/ 371 w 379"/>
                  <a:gd name="T13" fmla="*/ 79 h 269"/>
                  <a:gd name="T14" fmla="*/ 368 w 379"/>
                  <a:gd name="T15" fmla="*/ 77 h 269"/>
                  <a:gd name="T16" fmla="*/ 361 w 379"/>
                  <a:gd name="T17" fmla="*/ 67 h 269"/>
                  <a:gd name="T18" fmla="*/ 361 w 379"/>
                  <a:gd name="T19" fmla="*/ 61 h 269"/>
                  <a:gd name="T20" fmla="*/ 357 w 379"/>
                  <a:gd name="T21" fmla="*/ 57 h 269"/>
                  <a:gd name="T22" fmla="*/ 353 w 379"/>
                  <a:gd name="T23" fmla="*/ 49 h 269"/>
                  <a:gd name="T24" fmla="*/ 351 w 379"/>
                  <a:gd name="T25" fmla="*/ 44 h 269"/>
                  <a:gd name="T26" fmla="*/ 356 w 379"/>
                  <a:gd name="T27" fmla="*/ 36 h 269"/>
                  <a:gd name="T28" fmla="*/ 358 w 379"/>
                  <a:gd name="T29" fmla="*/ 31 h 269"/>
                  <a:gd name="T30" fmla="*/ 362 w 379"/>
                  <a:gd name="T31" fmla="*/ 31 h 269"/>
                  <a:gd name="T32" fmla="*/ 362 w 379"/>
                  <a:gd name="T33" fmla="*/ 29 h 269"/>
                  <a:gd name="T34" fmla="*/ 361 w 379"/>
                  <a:gd name="T35" fmla="*/ 23 h 269"/>
                  <a:gd name="T36" fmla="*/ 359 w 379"/>
                  <a:gd name="T37" fmla="*/ 17 h 269"/>
                  <a:gd name="T38" fmla="*/ 356 w 379"/>
                  <a:gd name="T39" fmla="*/ 16 h 269"/>
                  <a:gd name="T40" fmla="*/ 352 w 379"/>
                  <a:gd name="T41" fmla="*/ 20 h 269"/>
                  <a:gd name="T42" fmla="*/ 340 w 379"/>
                  <a:gd name="T43" fmla="*/ 8 h 269"/>
                  <a:gd name="T44" fmla="*/ 256 w 379"/>
                  <a:gd name="T45" fmla="*/ 9 h 269"/>
                  <a:gd name="T46" fmla="*/ 193 w 379"/>
                  <a:gd name="T47" fmla="*/ 8 h 269"/>
                  <a:gd name="T48" fmla="*/ 72 w 379"/>
                  <a:gd name="T49" fmla="*/ 4 h 269"/>
                  <a:gd name="T50" fmla="*/ 9 w 379"/>
                  <a:gd name="T51" fmla="*/ 0 h 269"/>
                  <a:gd name="T52" fmla="*/ 0 w 379"/>
                  <a:gd name="T53" fmla="*/ 261 h 269"/>
                  <a:gd name="T54" fmla="*/ 0 w 379"/>
                  <a:gd name="T55" fmla="*/ 261 h 269"/>
                  <a:gd name="T56" fmla="*/ 0 w 379"/>
                  <a:gd name="T57" fmla="*/ 26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9" h="269">
                    <a:moveTo>
                      <a:pt x="0" y="261"/>
                    </a:moveTo>
                    <a:lnTo>
                      <a:pt x="81" y="265"/>
                    </a:lnTo>
                    <a:lnTo>
                      <a:pt x="197" y="269"/>
                    </a:lnTo>
                    <a:lnTo>
                      <a:pt x="315" y="269"/>
                    </a:lnTo>
                    <a:lnTo>
                      <a:pt x="379" y="268"/>
                    </a:lnTo>
                    <a:lnTo>
                      <a:pt x="376" y="83"/>
                    </a:lnTo>
                    <a:lnTo>
                      <a:pt x="371" y="79"/>
                    </a:lnTo>
                    <a:lnTo>
                      <a:pt x="368" y="77"/>
                    </a:lnTo>
                    <a:lnTo>
                      <a:pt x="361" y="67"/>
                    </a:lnTo>
                    <a:lnTo>
                      <a:pt x="361" y="61"/>
                    </a:lnTo>
                    <a:lnTo>
                      <a:pt x="357" y="57"/>
                    </a:lnTo>
                    <a:lnTo>
                      <a:pt x="353" y="49"/>
                    </a:lnTo>
                    <a:lnTo>
                      <a:pt x="351" y="44"/>
                    </a:lnTo>
                    <a:lnTo>
                      <a:pt x="356" y="36"/>
                    </a:lnTo>
                    <a:lnTo>
                      <a:pt x="358" y="31"/>
                    </a:lnTo>
                    <a:lnTo>
                      <a:pt x="362" y="31"/>
                    </a:lnTo>
                    <a:lnTo>
                      <a:pt x="362" y="29"/>
                    </a:lnTo>
                    <a:lnTo>
                      <a:pt x="361" y="23"/>
                    </a:lnTo>
                    <a:lnTo>
                      <a:pt x="359" y="17"/>
                    </a:lnTo>
                    <a:lnTo>
                      <a:pt x="356" y="16"/>
                    </a:lnTo>
                    <a:lnTo>
                      <a:pt x="352" y="20"/>
                    </a:lnTo>
                    <a:lnTo>
                      <a:pt x="340" y="8"/>
                    </a:lnTo>
                    <a:lnTo>
                      <a:pt x="256" y="9"/>
                    </a:lnTo>
                    <a:lnTo>
                      <a:pt x="193" y="8"/>
                    </a:lnTo>
                    <a:lnTo>
                      <a:pt x="72" y="4"/>
                    </a:lnTo>
                    <a:lnTo>
                      <a:pt x="9" y="0"/>
                    </a:lnTo>
                    <a:lnTo>
                      <a:pt x="0" y="261"/>
                    </a:lnTo>
                    <a:lnTo>
                      <a:pt x="0" y="261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126">
                <a:extLst>
                  <a:ext uri="{FF2B5EF4-FFF2-40B4-BE49-F238E27FC236}">
                    <a16:creationId xmlns:a16="http://schemas.microsoft.com/office/drawing/2014/main" id="{C48BAFEB-BD0A-48D7-BD11-8E314597A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627" y="5364161"/>
                <a:ext cx="28575" cy="22225"/>
              </a:xfrm>
              <a:custGeom>
                <a:avLst/>
                <a:gdLst>
                  <a:gd name="T0" fmla="*/ 18 w 18"/>
                  <a:gd name="T1" fmla="*/ 7 h 13"/>
                  <a:gd name="T2" fmla="*/ 18 w 18"/>
                  <a:gd name="T3" fmla="*/ 5 h 13"/>
                  <a:gd name="T4" fmla="*/ 17 w 18"/>
                  <a:gd name="T5" fmla="*/ 4 h 13"/>
                  <a:gd name="T6" fmla="*/ 8 w 18"/>
                  <a:gd name="T7" fmla="*/ 0 h 13"/>
                  <a:gd name="T8" fmla="*/ 0 w 18"/>
                  <a:gd name="T9" fmla="*/ 4 h 13"/>
                  <a:gd name="T10" fmla="*/ 2 w 18"/>
                  <a:gd name="T11" fmla="*/ 8 h 13"/>
                  <a:gd name="T12" fmla="*/ 7 w 18"/>
                  <a:gd name="T13" fmla="*/ 9 h 13"/>
                  <a:gd name="T14" fmla="*/ 11 w 18"/>
                  <a:gd name="T15" fmla="*/ 13 h 13"/>
                  <a:gd name="T16" fmla="*/ 15 w 18"/>
                  <a:gd name="T17" fmla="*/ 12 h 13"/>
                  <a:gd name="T18" fmla="*/ 18 w 18"/>
                  <a:gd name="T19" fmla="*/ 7 h 13"/>
                  <a:gd name="T20" fmla="*/ 18 w 18"/>
                  <a:gd name="T21" fmla="*/ 7 h 13"/>
                  <a:gd name="T22" fmla="*/ 18 w 18"/>
                  <a:gd name="T2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3">
                    <a:moveTo>
                      <a:pt x="18" y="7"/>
                    </a:moveTo>
                    <a:lnTo>
                      <a:pt x="18" y="5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1" y="13"/>
                    </a:lnTo>
                    <a:lnTo>
                      <a:pt x="15" y="12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127">
                <a:extLst>
                  <a:ext uri="{FF2B5EF4-FFF2-40B4-BE49-F238E27FC236}">
                    <a16:creationId xmlns:a16="http://schemas.microsoft.com/office/drawing/2014/main" id="{8C88AB3F-DFB7-4BA8-B18E-165A64120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2" y="5395911"/>
                <a:ext cx="19050" cy="9525"/>
              </a:xfrm>
              <a:custGeom>
                <a:avLst/>
                <a:gdLst>
                  <a:gd name="T0" fmla="*/ 9 w 9"/>
                  <a:gd name="T1" fmla="*/ 11 h 12"/>
                  <a:gd name="T2" fmla="*/ 8 w 9"/>
                  <a:gd name="T3" fmla="*/ 5 h 12"/>
                  <a:gd name="T4" fmla="*/ 4 w 9"/>
                  <a:gd name="T5" fmla="*/ 0 h 12"/>
                  <a:gd name="T6" fmla="*/ 0 w 9"/>
                  <a:gd name="T7" fmla="*/ 5 h 12"/>
                  <a:gd name="T8" fmla="*/ 0 w 9"/>
                  <a:gd name="T9" fmla="*/ 8 h 12"/>
                  <a:gd name="T10" fmla="*/ 4 w 9"/>
                  <a:gd name="T11" fmla="*/ 12 h 12"/>
                  <a:gd name="T12" fmla="*/ 8 w 9"/>
                  <a:gd name="T13" fmla="*/ 12 h 12"/>
                  <a:gd name="T14" fmla="*/ 9 w 9"/>
                  <a:gd name="T15" fmla="*/ 11 h 12"/>
                  <a:gd name="T16" fmla="*/ 9 w 9"/>
                  <a:gd name="T17" fmla="*/ 11 h 12"/>
                  <a:gd name="T18" fmla="*/ 9 w 9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lnTo>
                      <a:pt x="8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28">
                <a:extLst>
                  <a:ext uri="{FF2B5EF4-FFF2-40B4-BE49-F238E27FC236}">
                    <a16:creationId xmlns:a16="http://schemas.microsoft.com/office/drawing/2014/main" id="{0F4540BB-6639-4FE6-A08E-158F2C211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177" y="3878262"/>
                <a:ext cx="152400" cy="98425"/>
              </a:xfrm>
              <a:custGeom>
                <a:avLst/>
                <a:gdLst>
                  <a:gd name="T0" fmla="*/ 28 w 92"/>
                  <a:gd name="T1" fmla="*/ 60 h 76"/>
                  <a:gd name="T2" fmla="*/ 30 w 92"/>
                  <a:gd name="T3" fmla="*/ 60 h 76"/>
                  <a:gd name="T4" fmla="*/ 35 w 92"/>
                  <a:gd name="T5" fmla="*/ 55 h 76"/>
                  <a:gd name="T6" fmla="*/ 39 w 92"/>
                  <a:gd name="T7" fmla="*/ 52 h 76"/>
                  <a:gd name="T8" fmla="*/ 48 w 92"/>
                  <a:gd name="T9" fmla="*/ 46 h 76"/>
                  <a:gd name="T10" fmla="*/ 52 w 92"/>
                  <a:gd name="T11" fmla="*/ 44 h 76"/>
                  <a:gd name="T12" fmla="*/ 56 w 92"/>
                  <a:gd name="T13" fmla="*/ 39 h 76"/>
                  <a:gd name="T14" fmla="*/ 60 w 92"/>
                  <a:gd name="T15" fmla="*/ 39 h 76"/>
                  <a:gd name="T16" fmla="*/ 69 w 92"/>
                  <a:gd name="T17" fmla="*/ 31 h 76"/>
                  <a:gd name="T18" fmla="*/ 69 w 92"/>
                  <a:gd name="T19" fmla="*/ 27 h 76"/>
                  <a:gd name="T20" fmla="*/ 74 w 92"/>
                  <a:gd name="T21" fmla="*/ 26 h 76"/>
                  <a:gd name="T22" fmla="*/ 82 w 92"/>
                  <a:gd name="T23" fmla="*/ 16 h 76"/>
                  <a:gd name="T24" fmla="*/ 86 w 92"/>
                  <a:gd name="T25" fmla="*/ 12 h 76"/>
                  <a:gd name="T26" fmla="*/ 92 w 92"/>
                  <a:gd name="T27" fmla="*/ 3 h 76"/>
                  <a:gd name="T28" fmla="*/ 87 w 92"/>
                  <a:gd name="T29" fmla="*/ 7 h 76"/>
                  <a:gd name="T30" fmla="*/ 83 w 92"/>
                  <a:gd name="T31" fmla="*/ 10 h 76"/>
                  <a:gd name="T32" fmla="*/ 82 w 92"/>
                  <a:gd name="T33" fmla="*/ 8 h 76"/>
                  <a:gd name="T34" fmla="*/ 78 w 92"/>
                  <a:gd name="T35" fmla="*/ 10 h 76"/>
                  <a:gd name="T36" fmla="*/ 74 w 92"/>
                  <a:gd name="T37" fmla="*/ 12 h 76"/>
                  <a:gd name="T38" fmla="*/ 69 w 92"/>
                  <a:gd name="T39" fmla="*/ 24 h 76"/>
                  <a:gd name="T40" fmla="*/ 66 w 92"/>
                  <a:gd name="T41" fmla="*/ 26 h 76"/>
                  <a:gd name="T42" fmla="*/ 62 w 92"/>
                  <a:gd name="T43" fmla="*/ 26 h 76"/>
                  <a:gd name="T44" fmla="*/ 65 w 92"/>
                  <a:gd name="T45" fmla="*/ 20 h 76"/>
                  <a:gd name="T46" fmla="*/ 69 w 92"/>
                  <a:gd name="T47" fmla="*/ 16 h 76"/>
                  <a:gd name="T48" fmla="*/ 69 w 92"/>
                  <a:gd name="T49" fmla="*/ 10 h 76"/>
                  <a:gd name="T50" fmla="*/ 73 w 92"/>
                  <a:gd name="T51" fmla="*/ 0 h 76"/>
                  <a:gd name="T52" fmla="*/ 61 w 92"/>
                  <a:gd name="T53" fmla="*/ 20 h 76"/>
                  <a:gd name="T54" fmla="*/ 52 w 92"/>
                  <a:gd name="T55" fmla="*/ 26 h 76"/>
                  <a:gd name="T56" fmla="*/ 40 w 92"/>
                  <a:gd name="T57" fmla="*/ 28 h 76"/>
                  <a:gd name="T58" fmla="*/ 36 w 92"/>
                  <a:gd name="T59" fmla="*/ 31 h 76"/>
                  <a:gd name="T60" fmla="*/ 34 w 92"/>
                  <a:gd name="T61" fmla="*/ 36 h 76"/>
                  <a:gd name="T62" fmla="*/ 30 w 92"/>
                  <a:gd name="T63" fmla="*/ 36 h 76"/>
                  <a:gd name="T64" fmla="*/ 22 w 92"/>
                  <a:gd name="T65" fmla="*/ 42 h 76"/>
                  <a:gd name="T66" fmla="*/ 18 w 92"/>
                  <a:gd name="T67" fmla="*/ 42 h 76"/>
                  <a:gd name="T68" fmla="*/ 14 w 92"/>
                  <a:gd name="T69" fmla="*/ 46 h 76"/>
                  <a:gd name="T70" fmla="*/ 14 w 92"/>
                  <a:gd name="T71" fmla="*/ 51 h 76"/>
                  <a:gd name="T72" fmla="*/ 10 w 92"/>
                  <a:gd name="T73" fmla="*/ 50 h 76"/>
                  <a:gd name="T74" fmla="*/ 9 w 92"/>
                  <a:gd name="T75" fmla="*/ 55 h 76"/>
                  <a:gd name="T76" fmla="*/ 2 w 92"/>
                  <a:gd name="T77" fmla="*/ 62 h 76"/>
                  <a:gd name="T78" fmla="*/ 0 w 92"/>
                  <a:gd name="T79" fmla="*/ 68 h 76"/>
                  <a:gd name="T80" fmla="*/ 0 w 92"/>
                  <a:gd name="T81" fmla="*/ 74 h 76"/>
                  <a:gd name="T82" fmla="*/ 1 w 92"/>
                  <a:gd name="T83" fmla="*/ 75 h 76"/>
                  <a:gd name="T84" fmla="*/ 10 w 92"/>
                  <a:gd name="T85" fmla="*/ 72 h 76"/>
                  <a:gd name="T86" fmla="*/ 5 w 92"/>
                  <a:gd name="T87" fmla="*/ 76 h 76"/>
                  <a:gd name="T88" fmla="*/ 14 w 92"/>
                  <a:gd name="T89" fmla="*/ 71 h 76"/>
                  <a:gd name="T90" fmla="*/ 28 w 92"/>
                  <a:gd name="T91" fmla="*/ 60 h 76"/>
                  <a:gd name="T92" fmla="*/ 28 w 92"/>
                  <a:gd name="T93" fmla="*/ 60 h 76"/>
                  <a:gd name="T94" fmla="*/ 28 w 92"/>
                  <a:gd name="T95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2" h="76">
                    <a:moveTo>
                      <a:pt x="28" y="60"/>
                    </a:moveTo>
                    <a:lnTo>
                      <a:pt x="30" y="60"/>
                    </a:lnTo>
                    <a:lnTo>
                      <a:pt x="35" y="55"/>
                    </a:lnTo>
                    <a:lnTo>
                      <a:pt x="39" y="52"/>
                    </a:lnTo>
                    <a:lnTo>
                      <a:pt x="48" y="46"/>
                    </a:lnTo>
                    <a:lnTo>
                      <a:pt x="52" y="44"/>
                    </a:lnTo>
                    <a:lnTo>
                      <a:pt x="56" y="39"/>
                    </a:lnTo>
                    <a:lnTo>
                      <a:pt x="60" y="39"/>
                    </a:lnTo>
                    <a:lnTo>
                      <a:pt x="69" y="31"/>
                    </a:lnTo>
                    <a:lnTo>
                      <a:pt x="69" y="27"/>
                    </a:lnTo>
                    <a:lnTo>
                      <a:pt x="74" y="26"/>
                    </a:lnTo>
                    <a:lnTo>
                      <a:pt x="82" y="16"/>
                    </a:lnTo>
                    <a:lnTo>
                      <a:pt x="86" y="12"/>
                    </a:lnTo>
                    <a:lnTo>
                      <a:pt x="92" y="3"/>
                    </a:lnTo>
                    <a:lnTo>
                      <a:pt x="87" y="7"/>
                    </a:lnTo>
                    <a:lnTo>
                      <a:pt x="83" y="10"/>
                    </a:lnTo>
                    <a:lnTo>
                      <a:pt x="82" y="8"/>
                    </a:lnTo>
                    <a:lnTo>
                      <a:pt x="78" y="10"/>
                    </a:lnTo>
                    <a:lnTo>
                      <a:pt x="74" y="12"/>
                    </a:lnTo>
                    <a:lnTo>
                      <a:pt x="69" y="24"/>
                    </a:lnTo>
                    <a:lnTo>
                      <a:pt x="66" y="26"/>
                    </a:lnTo>
                    <a:lnTo>
                      <a:pt x="62" y="26"/>
                    </a:lnTo>
                    <a:lnTo>
                      <a:pt x="65" y="20"/>
                    </a:lnTo>
                    <a:lnTo>
                      <a:pt x="69" y="16"/>
                    </a:lnTo>
                    <a:lnTo>
                      <a:pt x="69" y="10"/>
                    </a:lnTo>
                    <a:lnTo>
                      <a:pt x="73" y="0"/>
                    </a:lnTo>
                    <a:lnTo>
                      <a:pt x="61" y="20"/>
                    </a:lnTo>
                    <a:lnTo>
                      <a:pt x="52" y="26"/>
                    </a:lnTo>
                    <a:lnTo>
                      <a:pt x="40" y="28"/>
                    </a:lnTo>
                    <a:lnTo>
                      <a:pt x="36" y="31"/>
                    </a:lnTo>
                    <a:lnTo>
                      <a:pt x="34" y="36"/>
                    </a:lnTo>
                    <a:lnTo>
                      <a:pt x="30" y="36"/>
                    </a:lnTo>
                    <a:lnTo>
                      <a:pt x="22" y="42"/>
                    </a:lnTo>
                    <a:lnTo>
                      <a:pt x="18" y="42"/>
                    </a:lnTo>
                    <a:lnTo>
                      <a:pt x="14" y="46"/>
                    </a:lnTo>
                    <a:lnTo>
                      <a:pt x="14" y="51"/>
                    </a:lnTo>
                    <a:lnTo>
                      <a:pt x="10" y="50"/>
                    </a:lnTo>
                    <a:lnTo>
                      <a:pt x="9" y="55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1" y="75"/>
                    </a:lnTo>
                    <a:lnTo>
                      <a:pt x="10" y="72"/>
                    </a:lnTo>
                    <a:lnTo>
                      <a:pt x="5" y="76"/>
                    </a:lnTo>
                    <a:lnTo>
                      <a:pt x="14" y="71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29">
                <a:extLst>
                  <a:ext uri="{FF2B5EF4-FFF2-40B4-BE49-F238E27FC236}">
                    <a16:creationId xmlns:a16="http://schemas.microsoft.com/office/drawing/2014/main" id="{BABC3ED9-D54B-49E2-AA7B-972C75BB4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2" y="4065587"/>
                <a:ext cx="9525" cy="2857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5 h 17"/>
                  <a:gd name="T4" fmla="*/ 3 w 3"/>
                  <a:gd name="T5" fmla="*/ 0 h 17"/>
                  <a:gd name="T6" fmla="*/ 0 w 3"/>
                  <a:gd name="T7" fmla="*/ 17 h 17"/>
                  <a:gd name="T8" fmla="*/ 0 w 3"/>
                  <a:gd name="T9" fmla="*/ 17 h 17"/>
                  <a:gd name="T10" fmla="*/ 0 w 3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lnTo>
                      <a:pt x="3" y="5"/>
                    </a:lnTo>
                    <a:lnTo>
                      <a:pt x="3" y="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0">
                <a:extLst>
                  <a:ext uri="{FF2B5EF4-FFF2-40B4-BE49-F238E27FC236}">
                    <a16:creationId xmlns:a16="http://schemas.microsoft.com/office/drawing/2014/main" id="{9BE713EF-6DC6-4CAD-B3B0-2EABD96E5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928" y="3811587"/>
                <a:ext cx="9525" cy="9525"/>
              </a:xfrm>
              <a:custGeom>
                <a:avLst/>
                <a:gdLst>
                  <a:gd name="T0" fmla="*/ 8 w 10"/>
                  <a:gd name="T1" fmla="*/ 10 h 12"/>
                  <a:gd name="T2" fmla="*/ 10 w 10"/>
                  <a:gd name="T3" fmla="*/ 8 h 12"/>
                  <a:gd name="T4" fmla="*/ 7 w 10"/>
                  <a:gd name="T5" fmla="*/ 3 h 12"/>
                  <a:gd name="T6" fmla="*/ 4 w 10"/>
                  <a:gd name="T7" fmla="*/ 0 h 12"/>
                  <a:gd name="T8" fmla="*/ 5 w 10"/>
                  <a:gd name="T9" fmla="*/ 2 h 12"/>
                  <a:gd name="T10" fmla="*/ 4 w 10"/>
                  <a:gd name="T11" fmla="*/ 7 h 12"/>
                  <a:gd name="T12" fmla="*/ 0 w 10"/>
                  <a:gd name="T13" fmla="*/ 12 h 12"/>
                  <a:gd name="T14" fmla="*/ 8 w 10"/>
                  <a:gd name="T15" fmla="*/ 10 h 12"/>
                  <a:gd name="T16" fmla="*/ 8 w 10"/>
                  <a:gd name="T17" fmla="*/ 10 h 12"/>
                  <a:gd name="T18" fmla="*/ 8 w 10"/>
                  <a:gd name="T1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2">
                    <a:moveTo>
                      <a:pt x="8" y="10"/>
                    </a:moveTo>
                    <a:lnTo>
                      <a:pt x="10" y="8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4" y="7"/>
                    </a:lnTo>
                    <a:lnTo>
                      <a:pt x="0" y="1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31">
                <a:extLst>
                  <a:ext uri="{FF2B5EF4-FFF2-40B4-BE49-F238E27FC236}">
                    <a16:creationId xmlns:a16="http://schemas.microsoft.com/office/drawing/2014/main" id="{577F4A4E-6207-4034-B928-0109EA5DF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2" y="3452812"/>
                <a:ext cx="19050" cy="19050"/>
              </a:xfrm>
              <a:custGeom>
                <a:avLst/>
                <a:gdLst>
                  <a:gd name="T0" fmla="*/ 6 w 10"/>
                  <a:gd name="T1" fmla="*/ 0 h 16"/>
                  <a:gd name="T2" fmla="*/ 4 w 10"/>
                  <a:gd name="T3" fmla="*/ 0 h 16"/>
                  <a:gd name="T4" fmla="*/ 0 w 10"/>
                  <a:gd name="T5" fmla="*/ 10 h 16"/>
                  <a:gd name="T6" fmla="*/ 1 w 10"/>
                  <a:gd name="T7" fmla="*/ 16 h 16"/>
                  <a:gd name="T8" fmla="*/ 9 w 10"/>
                  <a:gd name="T9" fmla="*/ 10 h 16"/>
                  <a:gd name="T10" fmla="*/ 10 w 10"/>
                  <a:gd name="T11" fmla="*/ 4 h 16"/>
                  <a:gd name="T12" fmla="*/ 6 w 10"/>
                  <a:gd name="T13" fmla="*/ 0 h 16"/>
                  <a:gd name="T14" fmla="*/ 6 w 10"/>
                  <a:gd name="T15" fmla="*/ 0 h 16"/>
                  <a:gd name="T16" fmla="*/ 6 w 1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6">
                    <a:moveTo>
                      <a:pt x="6" y="0"/>
                    </a:moveTo>
                    <a:lnTo>
                      <a:pt x="4" y="0"/>
                    </a:lnTo>
                    <a:lnTo>
                      <a:pt x="0" y="10"/>
                    </a:lnTo>
                    <a:lnTo>
                      <a:pt x="1" y="16"/>
                    </a:lnTo>
                    <a:lnTo>
                      <a:pt x="9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132">
                <a:extLst>
                  <a:ext uri="{FF2B5EF4-FFF2-40B4-BE49-F238E27FC236}">
                    <a16:creationId xmlns:a16="http://schemas.microsoft.com/office/drawing/2014/main" id="{78C4B530-F01F-4F9E-B8CB-E1E37D4F9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7" y="3373437"/>
                <a:ext cx="0" cy="31750"/>
              </a:xfrm>
              <a:custGeom>
                <a:avLst/>
                <a:gdLst>
                  <a:gd name="T0" fmla="*/ 2 w 5"/>
                  <a:gd name="T1" fmla="*/ 0 h 15"/>
                  <a:gd name="T2" fmla="*/ 2 w 5"/>
                  <a:gd name="T3" fmla="*/ 0 h 15"/>
                  <a:gd name="T4" fmla="*/ 0 w 5"/>
                  <a:gd name="T5" fmla="*/ 5 h 15"/>
                  <a:gd name="T6" fmla="*/ 0 w 5"/>
                  <a:gd name="T7" fmla="*/ 10 h 15"/>
                  <a:gd name="T8" fmla="*/ 2 w 5"/>
                  <a:gd name="T9" fmla="*/ 15 h 15"/>
                  <a:gd name="T10" fmla="*/ 5 w 5"/>
                  <a:gd name="T11" fmla="*/ 10 h 15"/>
                  <a:gd name="T12" fmla="*/ 5 w 5"/>
                  <a:gd name="T13" fmla="*/ 5 h 15"/>
                  <a:gd name="T14" fmla="*/ 2 w 5"/>
                  <a:gd name="T15" fmla="*/ 0 h 15"/>
                  <a:gd name="T16" fmla="*/ 2 w 5"/>
                  <a:gd name="T17" fmla="*/ 0 h 15"/>
                  <a:gd name="T18" fmla="*/ 2 w 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MN">
                <a:extLst>
                  <a:ext uri="{FF2B5EF4-FFF2-40B4-BE49-F238E27FC236}">
                    <a16:creationId xmlns:a16="http://schemas.microsoft.com/office/drawing/2014/main" id="{44268D97-200A-4E47-A898-8093162A4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902" y="3249612"/>
                <a:ext cx="542925" cy="628650"/>
              </a:xfrm>
              <a:custGeom>
                <a:avLst/>
                <a:gdLst>
                  <a:gd name="T0" fmla="*/ 0 w 336"/>
                  <a:gd name="T1" fmla="*/ 36 h 505"/>
                  <a:gd name="T2" fmla="*/ 6 w 336"/>
                  <a:gd name="T3" fmla="*/ 61 h 505"/>
                  <a:gd name="T4" fmla="*/ 4 w 336"/>
                  <a:gd name="T5" fmla="*/ 86 h 505"/>
                  <a:gd name="T6" fmla="*/ 5 w 336"/>
                  <a:gd name="T7" fmla="*/ 106 h 505"/>
                  <a:gd name="T8" fmla="*/ 15 w 336"/>
                  <a:gd name="T9" fmla="*/ 143 h 505"/>
                  <a:gd name="T10" fmla="*/ 16 w 336"/>
                  <a:gd name="T11" fmla="*/ 167 h 505"/>
                  <a:gd name="T12" fmla="*/ 18 w 336"/>
                  <a:gd name="T13" fmla="*/ 195 h 505"/>
                  <a:gd name="T14" fmla="*/ 20 w 336"/>
                  <a:gd name="T15" fmla="*/ 214 h 505"/>
                  <a:gd name="T16" fmla="*/ 22 w 336"/>
                  <a:gd name="T17" fmla="*/ 246 h 505"/>
                  <a:gd name="T18" fmla="*/ 29 w 336"/>
                  <a:gd name="T19" fmla="*/ 266 h 505"/>
                  <a:gd name="T20" fmla="*/ 30 w 336"/>
                  <a:gd name="T21" fmla="*/ 287 h 505"/>
                  <a:gd name="T22" fmla="*/ 26 w 336"/>
                  <a:gd name="T23" fmla="*/ 311 h 505"/>
                  <a:gd name="T24" fmla="*/ 16 w 336"/>
                  <a:gd name="T25" fmla="*/ 323 h 505"/>
                  <a:gd name="T26" fmla="*/ 28 w 336"/>
                  <a:gd name="T27" fmla="*/ 341 h 505"/>
                  <a:gd name="T28" fmla="*/ 37 w 336"/>
                  <a:gd name="T29" fmla="*/ 505 h 505"/>
                  <a:gd name="T30" fmla="*/ 233 w 336"/>
                  <a:gd name="T31" fmla="*/ 497 h 505"/>
                  <a:gd name="T32" fmla="*/ 280 w 336"/>
                  <a:gd name="T33" fmla="*/ 486 h 505"/>
                  <a:gd name="T34" fmla="*/ 274 w 336"/>
                  <a:gd name="T35" fmla="*/ 458 h 505"/>
                  <a:gd name="T36" fmla="*/ 262 w 336"/>
                  <a:gd name="T37" fmla="*/ 447 h 505"/>
                  <a:gd name="T38" fmla="*/ 244 w 336"/>
                  <a:gd name="T39" fmla="*/ 423 h 505"/>
                  <a:gd name="T40" fmla="*/ 228 w 336"/>
                  <a:gd name="T41" fmla="*/ 413 h 505"/>
                  <a:gd name="T42" fmla="*/ 214 w 336"/>
                  <a:gd name="T43" fmla="*/ 402 h 505"/>
                  <a:gd name="T44" fmla="*/ 205 w 336"/>
                  <a:gd name="T45" fmla="*/ 385 h 505"/>
                  <a:gd name="T46" fmla="*/ 205 w 336"/>
                  <a:gd name="T47" fmla="*/ 358 h 505"/>
                  <a:gd name="T48" fmla="*/ 204 w 336"/>
                  <a:gd name="T49" fmla="*/ 322 h 505"/>
                  <a:gd name="T50" fmla="*/ 197 w 336"/>
                  <a:gd name="T51" fmla="*/ 309 h 505"/>
                  <a:gd name="T52" fmla="*/ 204 w 336"/>
                  <a:gd name="T53" fmla="*/ 293 h 505"/>
                  <a:gd name="T54" fmla="*/ 222 w 336"/>
                  <a:gd name="T55" fmla="*/ 275 h 505"/>
                  <a:gd name="T56" fmla="*/ 225 w 336"/>
                  <a:gd name="T57" fmla="*/ 225 h 505"/>
                  <a:gd name="T58" fmla="*/ 229 w 336"/>
                  <a:gd name="T59" fmla="*/ 215 h 505"/>
                  <a:gd name="T60" fmla="*/ 247 w 336"/>
                  <a:gd name="T61" fmla="*/ 193 h 505"/>
                  <a:gd name="T62" fmla="*/ 265 w 336"/>
                  <a:gd name="T63" fmla="*/ 167 h 505"/>
                  <a:gd name="T64" fmla="*/ 298 w 336"/>
                  <a:gd name="T65" fmla="*/ 127 h 505"/>
                  <a:gd name="T66" fmla="*/ 324 w 336"/>
                  <a:gd name="T67" fmla="*/ 111 h 505"/>
                  <a:gd name="T68" fmla="*/ 336 w 336"/>
                  <a:gd name="T69" fmla="*/ 100 h 505"/>
                  <a:gd name="T70" fmla="*/ 317 w 336"/>
                  <a:gd name="T71" fmla="*/ 100 h 505"/>
                  <a:gd name="T72" fmla="*/ 304 w 336"/>
                  <a:gd name="T73" fmla="*/ 94 h 505"/>
                  <a:gd name="T74" fmla="*/ 287 w 336"/>
                  <a:gd name="T75" fmla="*/ 97 h 505"/>
                  <a:gd name="T76" fmla="*/ 280 w 336"/>
                  <a:gd name="T77" fmla="*/ 90 h 505"/>
                  <a:gd name="T78" fmla="*/ 267 w 336"/>
                  <a:gd name="T79" fmla="*/ 94 h 505"/>
                  <a:gd name="T80" fmla="*/ 250 w 336"/>
                  <a:gd name="T81" fmla="*/ 104 h 505"/>
                  <a:gd name="T82" fmla="*/ 230 w 336"/>
                  <a:gd name="T83" fmla="*/ 88 h 505"/>
                  <a:gd name="T84" fmla="*/ 217 w 336"/>
                  <a:gd name="T85" fmla="*/ 81 h 505"/>
                  <a:gd name="T86" fmla="*/ 209 w 336"/>
                  <a:gd name="T87" fmla="*/ 84 h 505"/>
                  <a:gd name="T88" fmla="*/ 200 w 336"/>
                  <a:gd name="T89" fmla="*/ 74 h 505"/>
                  <a:gd name="T90" fmla="*/ 176 w 336"/>
                  <a:gd name="T91" fmla="*/ 60 h 505"/>
                  <a:gd name="T92" fmla="*/ 169 w 336"/>
                  <a:gd name="T93" fmla="*/ 61 h 505"/>
                  <a:gd name="T94" fmla="*/ 154 w 336"/>
                  <a:gd name="T95" fmla="*/ 70 h 505"/>
                  <a:gd name="T96" fmla="*/ 130 w 336"/>
                  <a:gd name="T97" fmla="*/ 60 h 505"/>
                  <a:gd name="T98" fmla="*/ 114 w 336"/>
                  <a:gd name="T99" fmla="*/ 53 h 505"/>
                  <a:gd name="T100" fmla="*/ 107 w 336"/>
                  <a:gd name="T101" fmla="*/ 24 h 505"/>
                  <a:gd name="T102" fmla="*/ 93 w 336"/>
                  <a:gd name="T103" fmla="*/ 1 h 505"/>
                  <a:gd name="T104" fmla="*/ 90 w 336"/>
                  <a:gd name="T105" fmla="*/ 30 h 505"/>
                  <a:gd name="T106" fmla="*/ 1 w 336"/>
                  <a:gd name="T107" fmla="*/ 32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6" h="505">
                    <a:moveTo>
                      <a:pt x="1" y="32"/>
                    </a:moveTo>
                    <a:lnTo>
                      <a:pt x="0" y="34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4" y="56"/>
                    </a:lnTo>
                    <a:lnTo>
                      <a:pt x="6" y="61"/>
                    </a:lnTo>
                    <a:lnTo>
                      <a:pt x="4" y="72"/>
                    </a:lnTo>
                    <a:lnTo>
                      <a:pt x="5" y="81"/>
                    </a:lnTo>
                    <a:lnTo>
                      <a:pt x="4" y="86"/>
                    </a:lnTo>
                    <a:lnTo>
                      <a:pt x="5" y="90"/>
                    </a:lnTo>
                    <a:lnTo>
                      <a:pt x="4" y="101"/>
                    </a:lnTo>
                    <a:lnTo>
                      <a:pt x="5" y="106"/>
                    </a:lnTo>
                    <a:lnTo>
                      <a:pt x="10" y="125"/>
                    </a:lnTo>
                    <a:lnTo>
                      <a:pt x="9" y="127"/>
                    </a:lnTo>
                    <a:lnTo>
                      <a:pt x="15" y="143"/>
                    </a:lnTo>
                    <a:lnTo>
                      <a:pt x="17" y="155"/>
                    </a:lnTo>
                    <a:lnTo>
                      <a:pt x="17" y="162"/>
                    </a:lnTo>
                    <a:lnTo>
                      <a:pt x="16" y="167"/>
                    </a:lnTo>
                    <a:lnTo>
                      <a:pt x="17" y="173"/>
                    </a:lnTo>
                    <a:lnTo>
                      <a:pt x="17" y="183"/>
                    </a:lnTo>
                    <a:lnTo>
                      <a:pt x="18" y="195"/>
                    </a:lnTo>
                    <a:lnTo>
                      <a:pt x="18" y="203"/>
                    </a:lnTo>
                    <a:lnTo>
                      <a:pt x="20" y="209"/>
                    </a:lnTo>
                    <a:lnTo>
                      <a:pt x="20" y="214"/>
                    </a:lnTo>
                    <a:lnTo>
                      <a:pt x="20" y="235"/>
                    </a:lnTo>
                    <a:lnTo>
                      <a:pt x="22" y="241"/>
                    </a:lnTo>
                    <a:lnTo>
                      <a:pt x="22" y="246"/>
                    </a:lnTo>
                    <a:lnTo>
                      <a:pt x="23" y="251"/>
                    </a:lnTo>
                    <a:lnTo>
                      <a:pt x="28" y="261"/>
                    </a:lnTo>
                    <a:lnTo>
                      <a:pt x="29" y="266"/>
                    </a:lnTo>
                    <a:lnTo>
                      <a:pt x="29" y="271"/>
                    </a:lnTo>
                    <a:lnTo>
                      <a:pt x="30" y="282"/>
                    </a:lnTo>
                    <a:lnTo>
                      <a:pt x="30" y="287"/>
                    </a:lnTo>
                    <a:lnTo>
                      <a:pt x="30" y="294"/>
                    </a:lnTo>
                    <a:lnTo>
                      <a:pt x="28" y="305"/>
                    </a:lnTo>
                    <a:lnTo>
                      <a:pt x="26" y="311"/>
                    </a:lnTo>
                    <a:lnTo>
                      <a:pt x="22" y="314"/>
                    </a:lnTo>
                    <a:lnTo>
                      <a:pt x="18" y="319"/>
                    </a:lnTo>
                    <a:lnTo>
                      <a:pt x="16" y="323"/>
                    </a:lnTo>
                    <a:lnTo>
                      <a:pt x="20" y="329"/>
                    </a:lnTo>
                    <a:lnTo>
                      <a:pt x="24" y="339"/>
                    </a:lnTo>
                    <a:lnTo>
                      <a:pt x="28" y="341"/>
                    </a:lnTo>
                    <a:lnTo>
                      <a:pt x="32" y="343"/>
                    </a:lnTo>
                    <a:lnTo>
                      <a:pt x="36" y="349"/>
                    </a:lnTo>
                    <a:lnTo>
                      <a:pt x="37" y="505"/>
                    </a:lnTo>
                    <a:lnTo>
                      <a:pt x="85" y="503"/>
                    </a:lnTo>
                    <a:lnTo>
                      <a:pt x="166" y="501"/>
                    </a:lnTo>
                    <a:lnTo>
                      <a:pt x="233" y="497"/>
                    </a:lnTo>
                    <a:lnTo>
                      <a:pt x="281" y="494"/>
                    </a:lnTo>
                    <a:lnTo>
                      <a:pt x="280" y="487"/>
                    </a:lnTo>
                    <a:lnTo>
                      <a:pt x="280" y="486"/>
                    </a:lnTo>
                    <a:lnTo>
                      <a:pt x="279" y="479"/>
                    </a:lnTo>
                    <a:lnTo>
                      <a:pt x="277" y="465"/>
                    </a:lnTo>
                    <a:lnTo>
                      <a:pt x="274" y="458"/>
                    </a:lnTo>
                    <a:lnTo>
                      <a:pt x="270" y="453"/>
                    </a:lnTo>
                    <a:lnTo>
                      <a:pt x="266" y="449"/>
                    </a:lnTo>
                    <a:lnTo>
                      <a:pt x="262" y="447"/>
                    </a:lnTo>
                    <a:lnTo>
                      <a:pt x="257" y="445"/>
                    </a:lnTo>
                    <a:lnTo>
                      <a:pt x="249" y="435"/>
                    </a:lnTo>
                    <a:lnTo>
                      <a:pt x="244" y="423"/>
                    </a:lnTo>
                    <a:lnTo>
                      <a:pt x="238" y="418"/>
                    </a:lnTo>
                    <a:lnTo>
                      <a:pt x="232" y="415"/>
                    </a:lnTo>
                    <a:lnTo>
                      <a:pt x="228" y="413"/>
                    </a:lnTo>
                    <a:lnTo>
                      <a:pt x="226" y="406"/>
                    </a:lnTo>
                    <a:lnTo>
                      <a:pt x="218" y="405"/>
                    </a:lnTo>
                    <a:lnTo>
                      <a:pt x="214" y="402"/>
                    </a:lnTo>
                    <a:lnTo>
                      <a:pt x="210" y="397"/>
                    </a:lnTo>
                    <a:lnTo>
                      <a:pt x="203" y="390"/>
                    </a:lnTo>
                    <a:lnTo>
                      <a:pt x="205" y="385"/>
                    </a:lnTo>
                    <a:lnTo>
                      <a:pt x="206" y="375"/>
                    </a:lnTo>
                    <a:lnTo>
                      <a:pt x="203" y="363"/>
                    </a:lnTo>
                    <a:lnTo>
                      <a:pt x="205" y="358"/>
                    </a:lnTo>
                    <a:lnTo>
                      <a:pt x="204" y="347"/>
                    </a:lnTo>
                    <a:lnTo>
                      <a:pt x="209" y="333"/>
                    </a:lnTo>
                    <a:lnTo>
                      <a:pt x="204" y="322"/>
                    </a:lnTo>
                    <a:lnTo>
                      <a:pt x="200" y="321"/>
                    </a:lnTo>
                    <a:lnTo>
                      <a:pt x="197" y="315"/>
                    </a:lnTo>
                    <a:lnTo>
                      <a:pt x="197" y="309"/>
                    </a:lnTo>
                    <a:lnTo>
                      <a:pt x="200" y="305"/>
                    </a:lnTo>
                    <a:lnTo>
                      <a:pt x="203" y="298"/>
                    </a:lnTo>
                    <a:lnTo>
                      <a:pt x="204" y="293"/>
                    </a:lnTo>
                    <a:lnTo>
                      <a:pt x="212" y="285"/>
                    </a:lnTo>
                    <a:lnTo>
                      <a:pt x="220" y="279"/>
                    </a:lnTo>
                    <a:lnTo>
                      <a:pt x="222" y="275"/>
                    </a:lnTo>
                    <a:lnTo>
                      <a:pt x="223" y="269"/>
                    </a:lnTo>
                    <a:lnTo>
                      <a:pt x="222" y="225"/>
                    </a:lnTo>
                    <a:lnTo>
                      <a:pt x="225" y="225"/>
                    </a:lnTo>
                    <a:lnTo>
                      <a:pt x="227" y="218"/>
                    </a:lnTo>
                    <a:lnTo>
                      <a:pt x="228" y="218"/>
                    </a:lnTo>
                    <a:lnTo>
                      <a:pt x="229" y="215"/>
                    </a:lnTo>
                    <a:lnTo>
                      <a:pt x="231" y="211"/>
                    </a:lnTo>
                    <a:lnTo>
                      <a:pt x="243" y="198"/>
                    </a:lnTo>
                    <a:lnTo>
                      <a:pt x="247" y="193"/>
                    </a:lnTo>
                    <a:lnTo>
                      <a:pt x="250" y="189"/>
                    </a:lnTo>
                    <a:lnTo>
                      <a:pt x="254" y="183"/>
                    </a:lnTo>
                    <a:lnTo>
                      <a:pt x="265" y="167"/>
                    </a:lnTo>
                    <a:lnTo>
                      <a:pt x="269" y="158"/>
                    </a:lnTo>
                    <a:lnTo>
                      <a:pt x="285" y="138"/>
                    </a:lnTo>
                    <a:lnTo>
                      <a:pt x="298" y="127"/>
                    </a:lnTo>
                    <a:lnTo>
                      <a:pt x="306" y="123"/>
                    </a:lnTo>
                    <a:lnTo>
                      <a:pt x="310" y="122"/>
                    </a:lnTo>
                    <a:lnTo>
                      <a:pt x="324" y="111"/>
                    </a:lnTo>
                    <a:lnTo>
                      <a:pt x="328" y="109"/>
                    </a:lnTo>
                    <a:lnTo>
                      <a:pt x="332" y="104"/>
                    </a:lnTo>
                    <a:lnTo>
                      <a:pt x="336" y="100"/>
                    </a:lnTo>
                    <a:lnTo>
                      <a:pt x="326" y="100"/>
                    </a:lnTo>
                    <a:lnTo>
                      <a:pt x="321" y="102"/>
                    </a:lnTo>
                    <a:lnTo>
                      <a:pt x="317" y="100"/>
                    </a:lnTo>
                    <a:lnTo>
                      <a:pt x="317" y="98"/>
                    </a:lnTo>
                    <a:lnTo>
                      <a:pt x="313" y="93"/>
                    </a:lnTo>
                    <a:lnTo>
                      <a:pt x="304" y="94"/>
                    </a:lnTo>
                    <a:lnTo>
                      <a:pt x="300" y="96"/>
                    </a:lnTo>
                    <a:lnTo>
                      <a:pt x="292" y="96"/>
                    </a:lnTo>
                    <a:lnTo>
                      <a:pt x="287" y="97"/>
                    </a:lnTo>
                    <a:lnTo>
                      <a:pt x="283" y="97"/>
                    </a:lnTo>
                    <a:lnTo>
                      <a:pt x="282" y="92"/>
                    </a:lnTo>
                    <a:lnTo>
                      <a:pt x="280" y="90"/>
                    </a:lnTo>
                    <a:lnTo>
                      <a:pt x="280" y="86"/>
                    </a:lnTo>
                    <a:lnTo>
                      <a:pt x="276" y="86"/>
                    </a:lnTo>
                    <a:lnTo>
                      <a:pt x="267" y="94"/>
                    </a:lnTo>
                    <a:lnTo>
                      <a:pt x="263" y="100"/>
                    </a:lnTo>
                    <a:lnTo>
                      <a:pt x="255" y="105"/>
                    </a:lnTo>
                    <a:lnTo>
                      <a:pt x="250" y="104"/>
                    </a:lnTo>
                    <a:lnTo>
                      <a:pt x="242" y="98"/>
                    </a:lnTo>
                    <a:lnTo>
                      <a:pt x="241" y="94"/>
                    </a:lnTo>
                    <a:lnTo>
                      <a:pt x="230" y="88"/>
                    </a:lnTo>
                    <a:lnTo>
                      <a:pt x="228" y="82"/>
                    </a:lnTo>
                    <a:lnTo>
                      <a:pt x="224" y="81"/>
                    </a:lnTo>
                    <a:lnTo>
                      <a:pt x="217" y="81"/>
                    </a:lnTo>
                    <a:lnTo>
                      <a:pt x="216" y="90"/>
                    </a:lnTo>
                    <a:lnTo>
                      <a:pt x="212" y="88"/>
                    </a:lnTo>
                    <a:lnTo>
                      <a:pt x="209" y="84"/>
                    </a:lnTo>
                    <a:lnTo>
                      <a:pt x="209" y="78"/>
                    </a:lnTo>
                    <a:lnTo>
                      <a:pt x="205" y="73"/>
                    </a:lnTo>
                    <a:lnTo>
                      <a:pt x="200" y="74"/>
                    </a:lnTo>
                    <a:lnTo>
                      <a:pt x="202" y="68"/>
                    </a:lnTo>
                    <a:lnTo>
                      <a:pt x="185" y="60"/>
                    </a:lnTo>
                    <a:lnTo>
                      <a:pt x="176" y="60"/>
                    </a:lnTo>
                    <a:lnTo>
                      <a:pt x="172" y="60"/>
                    </a:lnTo>
                    <a:lnTo>
                      <a:pt x="171" y="60"/>
                    </a:lnTo>
                    <a:lnTo>
                      <a:pt x="169" y="61"/>
                    </a:lnTo>
                    <a:lnTo>
                      <a:pt x="167" y="62"/>
                    </a:lnTo>
                    <a:lnTo>
                      <a:pt x="164" y="68"/>
                    </a:lnTo>
                    <a:lnTo>
                      <a:pt x="154" y="70"/>
                    </a:lnTo>
                    <a:lnTo>
                      <a:pt x="149" y="68"/>
                    </a:lnTo>
                    <a:lnTo>
                      <a:pt x="148" y="62"/>
                    </a:lnTo>
                    <a:lnTo>
                      <a:pt x="130" y="60"/>
                    </a:lnTo>
                    <a:lnTo>
                      <a:pt x="126" y="56"/>
                    </a:lnTo>
                    <a:lnTo>
                      <a:pt x="118" y="56"/>
                    </a:lnTo>
                    <a:lnTo>
                      <a:pt x="114" y="53"/>
                    </a:lnTo>
                    <a:lnTo>
                      <a:pt x="110" y="48"/>
                    </a:lnTo>
                    <a:lnTo>
                      <a:pt x="111" y="40"/>
                    </a:lnTo>
                    <a:lnTo>
                      <a:pt x="107" y="24"/>
                    </a:lnTo>
                    <a:lnTo>
                      <a:pt x="105" y="8"/>
                    </a:lnTo>
                    <a:lnTo>
                      <a:pt x="101" y="2"/>
                    </a:lnTo>
                    <a:lnTo>
                      <a:pt x="93" y="1"/>
                    </a:lnTo>
                    <a:lnTo>
                      <a:pt x="90" y="0"/>
                    </a:lnTo>
                    <a:lnTo>
                      <a:pt x="91" y="26"/>
                    </a:lnTo>
                    <a:lnTo>
                      <a:pt x="90" y="30"/>
                    </a:lnTo>
                    <a:lnTo>
                      <a:pt x="57" y="32"/>
                    </a:lnTo>
                    <a:lnTo>
                      <a:pt x="1" y="32"/>
                    </a:lnTo>
                    <a:lnTo>
                      <a:pt x="1" y="32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IA">
                <a:extLst>
                  <a:ext uri="{FF2B5EF4-FFF2-40B4-BE49-F238E27FC236}">
                    <a16:creationId xmlns:a16="http://schemas.microsoft.com/office/drawing/2014/main" id="{281FD85A-03FD-42B7-8E73-F97645880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2" y="3859212"/>
                <a:ext cx="514350" cy="339725"/>
              </a:xfrm>
              <a:custGeom>
                <a:avLst/>
                <a:gdLst>
                  <a:gd name="T0" fmla="*/ 12 w 311"/>
                  <a:gd name="T1" fmla="*/ 97 h 270"/>
                  <a:gd name="T2" fmla="*/ 11 w 311"/>
                  <a:gd name="T3" fmla="*/ 107 h 270"/>
                  <a:gd name="T4" fmla="*/ 15 w 311"/>
                  <a:gd name="T5" fmla="*/ 119 h 270"/>
                  <a:gd name="T6" fmla="*/ 18 w 311"/>
                  <a:gd name="T7" fmla="*/ 129 h 270"/>
                  <a:gd name="T8" fmla="*/ 24 w 311"/>
                  <a:gd name="T9" fmla="*/ 144 h 270"/>
                  <a:gd name="T10" fmla="*/ 27 w 311"/>
                  <a:gd name="T11" fmla="*/ 155 h 270"/>
                  <a:gd name="T12" fmla="*/ 27 w 311"/>
                  <a:gd name="T13" fmla="*/ 165 h 270"/>
                  <a:gd name="T14" fmla="*/ 28 w 311"/>
                  <a:gd name="T15" fmla="*/ 177 h 270"/>
                  <a:gd name="T16" fmla="*/ 31 w 311"/>
                  <a:gd name="T17" fmla="*/ 178 h 270"/>
                  <a:gd name="T18" fmla="*/ 35 w 311"/>
                  <a:gd name="T19" fmla="*/ 186 h 270"/>
                  <a:gd name="T20" fmla="*/ 37 w 311"/>
                  <a:gd name="T21" fmla="*/ 198 h 270"/>
                  <a:gd name="T22" fmla="*/ 39 w 311"/>
                  <a:gd name="T23" fmla="*/ 210 h 270"/>
                  <a:gd name="T24" fmla="*/ 38 w 311"/>
                  <a:gd name="T25" fmla="*/ 224 h 270"/>
                  <a:gd name="T26" fmla="*/ 38 w 311"/>
                  <a:gd name="T27" fmla="*/ 252 h 270"/>
                  <a:gd name="T28" fmla="*/ 44 w 311"/>
                  <a:gd name="T29" fmla="*/ 261 h 270"/>
                  <a:gd name="T30" fmla="*/ 132 w 311"/>
                  <a:gd name="T31" fmla="*/ 260 h 270"/>
                  <a:gd name="T32" fmla="*/ 239 w 311"/>
                  <a:gd name="T33" fmla="*/ 249 h 270"/>
                  <a:gd name="T34" fmla="*/ 250 w 311"/>
                  <a:gd name="T35" fmla="*/ 264 h 270"/>
                  <a:gd name="T36" fmla="*/ 255 w 311"/>
                  <a:gd name="T37" fmla="*/ 270 h 270"/>
                  <a:gd name="T38" fmla="*/ 258 w 311"/>
                  <a:gd name="T39" fmla="*/ 261 h 270"/>
                  <a:gd name="T40" fmla="*/ 259 w 311"/>
                  <a:gd name="T41" fmla="*/ 250 h 270"/>
                  <a:gd name="T42" fmla="*/ 270 w 311"/>
                  <a:gd name="T43" fmla="*/ 238 h 270"/>
                  <a:gd name="T44" fmla="*/ 270 w 311"/>
                  <a:gd name="T45" fmla="*/ 229 h 270"/>
                  <a:gd name="T46" fmla="*/ 276 w 311"/>
                  <a:gd name="T47" fmla="*/ 206 h 270"/>
                  <a:gd name="T48" fmla="*/ 269 w 311"/>
                  <a:gd name="T49" fmla="*/ 184 h 270"/>
                  <a:gd name="T50" fmla="*/ 286 w 311"/>
                  <a:gd name="T51" fmla="*/ 174 h 270"/>
                  <a:gd name="T52" fmla="*/ 299 w 311"/>
                  <a:gd name="T53" fmla="*/ 165 h 270"/>
                  <a:gd name="T54" fmla="*/ 304 w 311"/>
                  <a:gd name="T55" fmla="*/ 149 h 270"/>
                  <a:gd name="T56" fmla="*/ 311 w 311"/>
                  <a:gd name="T57" fmla="*/ 123 h 270"/>
                  <a:gd name="T58" fmla="*/ 305 w 311"/>
                  <a:gd name="T59" fmla="*/ 111 h 270"/>
                  <a:gd name="T60" fmla="*/ 297 w 311"/>
                  <a:gd name="T61" fmla="*/ 104 h 270"/>
                  <a:gd name="T62" fmla="*/ 288 w 311"/>
                  <a:gd name="T63" fmla="*/ 88 h 270"/>
                  <a:gd name="T64" fmla="*/ 285 w 311"/>
                  <a:gd name="T65" fmla="*/ 83 h 270"/>
                  <a:gd name="T66" fmla="*/ 269 w 311"/>
                  <a:gd name="T67" fmla="*/ 68 h 270"/>
                  <a:gd name="T68" fmla="*/ 263 w 311"/>
                  <a:gd name="T69" fmla="*/ 60 h 270"/>
                  <a:gd name="T70" fmla="*/ 259 w 311"/>
                  <a:gd name="T71" fmla="*/ 48 h 270"/>
                  <a:gd name="T72" fmla="*/ 257 w 311"/>
                  <a:gd name="T73" fmla="*/ 29 h 270"/>
                  <a:gd name="T74" fmla="*/ 259 w 311"/>
                  <a:gd name="T75" fmla="*/ 13 h 270"/>
                  <a:gd name="T76" fmla="*/ 254 w 311"/>
                  <a:gd name="T77" fmla="*/ 5 h 270"/>
                  <a:gd name="T78" fmla="*/ 253 w 311"/>
                  <a:gd name="T79" fmla="*/ 0 h 270"/>
                  <a:gd name="T80" fmla="*/ 138 w 311"/>
                  <a:gd name="T81" fmla="*/ 7 h 270"/>
                  <a:gd name="T82" fmla="*/ 9 w 311"/>
                  <a:gd name="T83" fmla="*/ 11 h 270"/>
                  <a:gd name="T84" fmla="*/ 2 w 311"/>
                  <a:gd name="T85" fmla="*/ 16 h 270"/>
                  <a:gd name="T86" fmla="*/ 4 w 311"/>
                  <a:gd name="T87" fmla="*/ 28 h 270"/>
                  <a:gd name="T88" fmla="*/ 3 w 311"/>
                  <a:gd name="T89" fmla="*/ 35 h 270"/>
                  <a:gd name="T90" fmla="*/ 9 w 311"/>
                  <a:gd name="T91" fmla="*/ 45 h 270"/>
                  <a:gd name="T92" fmla="*/ 7 w 311"/>
                  <a:gd name="T93" fmla="*/ 56 h 270"/>
                  <a:gd name="T94" fmla="*/ 2 w 311"/>
                  <a:gd name="T95" fmla="*/ 68 h 270"/>
                  <a:gd name="T96" fmla="*/ 1 w 311"/>
                  <a:gd name="T97" fmla="*/ 79 h 270"/>
                  <a:gd name="T98" fmla="*/ 8 w 311"/>
                  <a:gd name="T99" fmla="*/ 96 h 270"/>
                  <a:gd name="T100" fmla="*/ 8 w 311"/>
                  <a:gd name="T101" fmla="*/ 9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1" h="270">
                    <a:moveTo>
                      <a:pt x="8" y="96"/>
                    </a:moveTo>
                    <a:lnTo>
                      <a:pt x="12" y="97"/>
                    </a:lnTo>
                    <a:lnTo>
                      <a:pt x="12" y="103"/>
                    </a:lnTo>
                    <a:lnTo>
                      <a:pt x="11" y="107"/>
                    </a:lnTo>
                    <a:lnTo>
                      <a:pt x="14" y="113"/>
                    </a:lnTo>
                    <a:lnTo>
                      <a:pt x="15" y="119"/>
                    </a:lnTo>
                    <a:lnTo>
                      <a:pt x="15" y="124"/>
                    </a:lnTo>
                    <a:lnTo>
                      <a:pt x="18" y="129"/>
                    </a:lnTo>
                    <a:lnTo>
                      <a:pt x="19" y="135"/>
                    </a:lnTo>
                    <a:lnTo>
                      <a:pt x="24" y="144"/>
                    </a:lnTo>
                    <a:lnTo>
                      <a:pt x="24" y="149"/>
                    </a:lnTo>
                    <a:lnTo>
                      <a:pt x="27" y="155"/>
                    </a:lnTo>
                    <a:lnTo>
                      <a:pt x="28" y="160"/>
                    </a:lnTo>
                    <a:lnTo>
                      <a:pt x="27" y="165"/>
                    </a:lnTo>
                    <a:lnTo>
                      <a:pt x="27" y="172"/>
                    </a:lnTo>
                    <a:lnTo>
                      <a:pt x="28" y="177"/>
                    </a:lnTo>
                    <a:lnTo>
                      <a:pt x="27" y="178"/>
                    </a:lnTo>
                    <a:lnTo>
                      <a:pt x="31" y="178"/>
                    </a:lnTo>
                    <a:lnTo>
                      <a:pt x="31" y="184"/>
                    </a:lnTo>
                    <a:lnTo>
                      <a:pt x="35" y="186"/>
                    </a:lnTo>
                    <a:lnTo>
                      <a:pt x="34" y="193"/>
                    </a:lnTo>
                    <a:lnTo>
                      <a:pt x="37" y="198"/>
                    </a:lnTo>
                    <a:lnTo>
                      <a:pt x="36" y="205"/>
                    </a:lnTo>
                    <a:lnTo>
                      <a:pt x="39" y="210"/>
                    </a:lnTo>
                    <a:lnTo>
                      <a:pt x="38" y="217"/>
                    </a:lnTo>
                    <a:lnTo>
                      <a:pt x="38" y="224"/>
                    </a:lnTo>
                    <a:lnTo>
                      <a:pt x="40" y="236"/>
                    </a:lnTo>
                    <a:lnTo>
                      <a:pt x="38" y="252"/>
                    </a:lnTo>
                    <a:lnTo>
                      <a:pt x="42" y="256"/>
                    </a:lnTo>
                    <a:lnTo>
                      <a:pt x="44" y="261"/>
                    </a:lnTo>
                    <a:lnTo>
                      <a:pt x="98" y="261"/>
                    </a:lnTo>
                    <a:lnTo>
                      <a:pt x="132" y="260"/>
                    </a:lnTo>
                    <a:lnTo>
                      <a:pt x="207" y="254"/>
                    </a:lnTo>
                    <a:lnTo>
                      <a:pt x="239" y="249"/>
                    </a:lnTo>
                    <a:lnTo>
                      <a:pt x="242" y="256"/>
                    </a:lnTo>
                    <a:lnTo>
                      <a:pt x="250" y="264"/>
                    </a:lnTo>
                    <a:lnTo>
                      <a:pt x="253" y="269"/>
                    </a:lnTo>
                    <a:lnTo>
                      <a:pt x="255" y="270"/>
                    </a:lnTo>
                    <a:lnTo>
                      <a:pt x="258" y="266"/>
                    </a:lnTo>
                    <a:lnTo>
                      <a:pt x="258" y="261"/>
                    </a:lnTo>
                    <a:lnTo>
                      <a:pt x="255" y="256"/>
                    </a:lnTo>
                    <a:lnTo>
                      <a:pt x="259" y="250"/>
                    </a:lnTo>
                    <a:lnTo>
                      <a:pt x="268" y="244"/>
                    </a:lnTo>
                    <a:lnTo>
                      <a:pt x="270" y="238"/>
                    </a:lnTo>
                    <a:lnTo>
                      <a:pt x="270" y="232"/>
                    </a:lnTo>
                    <a:lnTo>
                      <a:pt x="270" y="229"/>
                    </a:lnTo>
                    <a:lnTo>
                      <a:pt x="276" y="218"/>
                    </a:lnTo>
                    <a:lnTo>
                      <a:pt x="276" y="206"/>
                    </a:lnTo>
                    <a:lnTo>
                      <a:pt x="268" y="196"/>
                    </a:lnTo>
                    <a:lnTo>
                      <a:pt x="269" y="184"/>
                    </a:lnTo>
                    <a:lnTo>
                      <a:pt x="271" y="178"/>
                    </a:lnTo>
                    <a:lnTo>
                      <a:pt x="286" y="174"/>
                    </a:lnTo>
                    <a:lnTo>
                      <a:pt x="290" y="170"/>
                    </a:lnTo>
                    <a:lnTo>
                      <a:pt x="299" y="165"/>
                    </a:lnTo>
                    <a:lnTo>
                      <a:pt x="303" y="161"/>
                    </a:lnTo>
                    <a:lnTo>
                      <a:pt x="304" y="149"/>
                    </a:lnTo>
                    <a:lnTo>
                      <a:pt x="309" y="140"/>
                    </a:lnTo>
                    <a:lnTo>
                      <a:pt x="311" y="123"/>
                    </a:lnTo>
                    <a:lnTo>
                      <a:pt x="309" y="116"/>
                    </a:lnTo>
                    <a:lnTo>
                      <a:pt x="305" y="111"/>
                    </a:lnTo>
                    <a:lnTo>
                      <a:pt x="301" y="108"/>
                    </a:lnTo>
                    <a:lnTo>
                      <a:pt x="297" y="104"/>
                    </a:lnTo>
                    <a:lnTo>
                      <a:pt x="296" y="97"/>
                    </a:lnTo>
                    <a:lnTo>
                      <a:pt x="288" y="88"/>
                    </a:lnTo>
                    <a:lnTo>
                      <a:pt x="284" y="84"/>
                    </a:lnTo>
                    <a:lnTo>
                      <a:pt x="285" y="83"/>
                    </a:lnTo>
                    <a:lnTo>
                      <a:pt x="282" y="72"/>
                    </a:lnTo>
                    <a:lnTo>
                      <a:pt x="269" y="68"/>
                    </a:lnTo>
                    <a:lnTo>
                      <a:pt x="265" y="65"/>
                    </a:lnTo>
                    <a:lnTo>
                      <a:pt x="263" y="60"/>
                    </a:lnTo>
                    <a:lnTo>
                      <a:pt x="262" y="53"/>
                    </a:lnTo>
                    <a:lnTo>
                      <a:pt x="259" y="48"/>
                    </a:lnTo>
                    <a:lnTo>
                      <a:pt x="259" y="39"/>
                    </a:lnTo>
                    <a:lnTo>
                      <a:pt x="257" y="29"/>
                    </a:lnTo>
                    <a:lnTo>
                      <a:pt x="261" y="19"/>
                    </a:lnTo>
                    <a:lnTo>
                      <a:pt x="259" y="13"/>
                    </a:lnTo>
                    <a:lnTo>
                      <a:pt x="256" y="12"/>
                    </a:lnTo>
                    <a:lnTo>
                      <a:pt x="254" y="5"/>
                    </a:lnTo>
                    <a:lnTo>
                      <a:pt x="253" y="4"/>
                    </a:lnTo>
                    <a:lnTo>
                      <a:pt x="253" y="0"/>
                    </a:lnTo>
                    <a:lnTo>
                      <a:pt x="205" y="3"/>
                    </a:lnTo>
                    <a:lnTo>
                      <a:pt x="138" y="7"/>
                    </a:lnTo>
                    <a:lnTo>
                      <a:pt x="57" y="9"/>
                    </a:lnTo>
                    <a:lnTo>
                      <a:pt x="9" y="11"/>
                    </a:lnTo>
                    <a:lnTo>
                      <a:pt x="1" y="11"/>
                    </a:lnTo>
                    <a:lnTo>
                      <a:pt x="2" y="16"/>
                    </a:lnTo>
                    <a:lnTo>
                      <a:pt x="4" y="21"/>
                    </a:lnTo>
                    <a:lnTo>
                      <a:pt x="4" y="28"/>
                    </a:lnTo>
                    <a:lnTo>
                      <a:pt x="2" y="29"/>
                    </a:lnTo>
                    <a:lnTo>
                      <a:pt x="3" y="35"/>
                    </a:lnTo>
                    <a:lnTo>
                      <a:pt x="9" y="40"/>
                    </a:lnTo>
                    <a:lnTo>
                      <a:pt x="9" y="45"/>
                    </a:lnTo>
                    <a:lnTo>
                      <a:pt x="5" y="51"/>
                    </a:lnTo>
                    <a:lnTo>
                      <a:pt x="7" y="5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73"/>
                    </a:lnTo>
                    <a:lnTo>
                      <a:pt x="1" y="79"/>
                    </a:lnTo>
                    <a:lnTo>
                      <a:pt x="5" y="84"/>
                    </a:lnTo>
                    <a:lnTo>
                      <a:pt x="8" y="96"/>
                    </a:lnTo>
                    <a:lnTo>
                      <a:pt x="8" y="96"/>
                    </a:lnTo>
                    <a:lnTo>
                      <a:pt x="8" y="96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MO">
                <a:extLst>
                  <a:ext uri="{FF2B5EF4-FFF2-40B4-BE49-F238E27FC236}">
                    <a16:creationId xmlns:a16="http://schemas.microsoft.com/office/drawing/2014/main" id="{B70A6581-A0C6-4EB3-9836-81A846E39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202" y="4179886"/>
                <a:ext cx="561975" cy="495300"/>
              </a:xfrm>
              <a:custGeom>
                <a:avLst/>
                <a:gdLst>
                  <a:gd name="T0" fmla="*/ 0 w 343"/>
                  <a:gd name="T1" fmla="*/ 17 h 397"/>
                  <a:gd name="T2" fmla="*/ 6 w 343"/>
                  <a:gd name="T3" fmla="*/ 33 h 397"/>
                  <a:gd name="T4" fmla="*/ 14 w 343"/>
                  <a:gd name="T5" fmla="*/ 43 h 397"/>
                  <a:gd name="T6" fmla="*/ 18 w 343"/>
                  <a:gd name="T7" fmla="*/ 53 h 397"/>
                  <a:gd name="T8" fmla="*/ 22 w 343"/>
                  <a:gd name="T9" fmla="*/ 64 h 397"/>
                  <a:gd name="T10" fmla="*/ 38 w 343"/>
                  <a:gd name="T11" fmla="*/ 72 h 397"/>
                  <a:gd name="T12" fmla="*/ 43 w 343"/>
                  <a:gd name="T13" fmla="*/ 79 h 397"/>
                  <a:gd name="T14" fmla="*/ 44 w 343"/>
                  <a:gd name="T15" fmla="*/ 87 h 397"/>
                  <a:gd name="T16" fmla="*/ 38 w 343"/>
                  <a:gd name="T17" fmla="*/ 92 h 397"/>
                  <a:gd name="T18" fmla="*/ 35 w 343"/>
                  <a:gd name="T19" fmla="*/ 105 h 397"/>
                  <a:gd name="T20" fmla="*/ 43 w 343"/>
                  <a:gd name="T21" fmla="*/ 117 h 397"/>
                  <a:gd name="T22" fmla="*/ 50 w 343"/>
                  <a:gd name="T23" fmla="*/ 133 h 397"/>
                  <a:gd name="T24" fmla="*/ 58 w 343"/>
                  <a:gd name="T25" fmla="*/ 139 h 397"/>
                  <a:gd name="T26" fmla="*/ 62 w 343"/>
                  <a:gd name="T27" fmla="*/ 367 h 397"/>
                  <a:gd name="T28" fmla="*/ 195 w 343"/>
                  <a:gd name="T29" fmla="*/ 360 h 397"/>
                  <a:gd name="T30" fmla="*/ 292 w 343"/>
                  <a:gd name="T31" fmla="*/ 356 h 397"/>
                  <a:gd name="T32" fmla="*/ 297 w 343"/>
                  <a:gd name="T33" fmla="*/ 367 h 397"/>
                  <a:gd name="T34" fmla="*/ 293 w 343"/>
                  <a:gd name="T35" fmla="*/ 377 h 397"/>
                  <a:gd name="T36" fmla="*/ 286 w 343"/>
                  <a:gd name="T37" fmla="*/ 387 h 397"/>
                  <a:gd name="T38" fmla="*/ 286 w 343"/>
                  <a:gd name="T39" fmla="*/ 397 h 397"/>
                  <a:gd name="T40" fmla="*/ 319 w 343"/>
                  <a:gd name="T41" fmla="*/ 384 h 397"/>
                  <a:gd name="T42" fmla="*/ 317 w 343"/>
                  <a:gd name="T43" fmla="*/ 373 h 397"/>
                  <a:gd name="T44" fmla="*/ 320 w 343"/>
                  <a:gd name="T45" fmla="*/ 363 h 397"/>
                  <a:gd name="T46" fmla="*/ 323 w 343"/>
                  <a:gd name="T47" fmla="*/ 355 h 397"/>
                  <a:gd name="T48" fmla="*/ 324 w 343"/>
                  <a:gd name="T49" fmla="*/ 344 h 397"/>
                  <a:gd name="T50" fmla="*/ 325 w 343"/>
                  <a:gd name="T51" fmla="*/ 353 h 397"/>
                  <a:gd name="T52" fmla="*/ 330 w 343"/>
                  <a:gd name="T53" fmla="*/ 341 h 397"/>
                  <a:gd name="T54" fmla="*/ 339 w 343"/>
                  <a:gd name="T55" fmla="*/ 341 h 397"/>
                  <a:gd name="T56" fmla="*/ 339 w 343"/>
                  <a:gd name="T57" fmla="*/ 328 h 397"/>
                  <a:gd name="T58" fmla="*/ 342 w 343"/>
                  <a:gd name="T59" fmla="*/ 316 h 397"/>
                  <a:gd name="T60" fmla="*/ 342 w 343"/>
                  <a:gd name="T61" fmla="*/ 305 h 397"/>
                  <a:gd name="T62" fmla="*/ 332 w 343"/>
                  <a:gd name="T63" fmla="*/ 304 h 397"/>
                  <a:gd name="T64" fmla="*/ 320 w 343"/>
                  <a:gd name="T65" fmla="*/ 281 h 397"/>
                  <a:gd name="T66" fmla="*/ 324 w 343"/>
                  <a:gd name="T67" fmla="*/ 269 h 397"/>
                  <a:gd name="T68" fmla="*/ 318 w 343"/>
                  <a:gd name="T69" fmla="*/ 247 h 397"/>
                  <a:gd name="T70" fmla="*/ 310 w 343"/>
                  <a:gd name="T71" fmla="*/ 241 h 397"/>
                  <a:gd name="T72" fmla="*/ 300 w 343"/>
                  <a:gd name="T73" fmla="*/ 229 h 397"/>
                  <a:gd name="T74" fmla="*/ 295 w 343"/>
                  <a:gd name="T75" fmla="*/ 225 h 397"/>
                  <a:gd name="T76" fmla="*/ 280 w 343"/>
                  <a:gd name="T77" fmla="*/ 213 h 397"/>
                  <a:gd name="T78" fmla="*/ 272 w 343"/>
                  <a:gd name="T79" fmla="*/ 197 h 397"/>
                  <a:gd name="T80" fmla="*/ 275 w 343"/>
                  <a:gd name="T81" fmla="*/ 187 h 397"/>
                  <a:gd name="T82" fmla="*/ 280 w 343"/>
                  <a:gd name="T83" fmla="*/ 168 h 397"/>
                  <a:gd name="T84" fmla="*/ 282 w 343"/>
                  <a:gd name="T85" fmla="*/ 152 h 397"/>
                  <a:gd name="T86" fmla="*/ 274 w 343"/>
                  <a:gd name="T87" fmla="*/ 143 h 397"/>
                  <a:gd name="T88" fmla="*/ 266 w 343"/>
                  <a:gd name="T89" fmla="*/ 140 h 397"/>
                  <a:gd name="T90" fmla="*/ 262 w 343"/>
                  <a:gd name="T91" fmla="*/ 145 h 397"/>
                  <a:gd name="T92" fmla="*/ 254 w 343"/>
                  <a:gd name="T93" fmla="*/ 141 h 397"/>
                  <a:gd name="T94" fmla="*/ 247 w 343"/>
                  <a:gd name="T95" fmla="*/ 112 h 397"/>
                  <a:gd name="T96" fmla="*/ 233 w 343"/>
                  <a:gd name="T97" fmla="*/ 100 h 397"/>
                  <a:gd name="T98" fmla="*/ 227 w 343"/>
                  <a:gd name="T99" fmla="*/ 91 h 397"/>
                  <a:gd name="T100" fmla="*/ 217 w 343"/>
                  <a:gd name="T101" fmla="*/ 79 h 397"/>
                  <a:gd name="T102" fmla="*/ 214 w 343"/>
                  <a:gd name="T103" fmla="*/ 68 h 397"/>
                  <a:gd name="T104" fmla="*/ 210 w 343"/>
                  <a:gd name="T105" fmla="*/ 55 h 397"/>
                  <a:gd name="T106" fmla="*/ 208 w 343"/>
                  <a:gd name="T107" fmla="*/ 32 h 397"/>
                  <a:gd name="T108" fmla="*/ 211 w 343"/>
                  <a:gd name="T109" fmla="*/ 21 h 397"/>
                  <a:gd name="T110" fmla="*/ 206 w 343"/>
                  <a:gd name="T111" fmla="*/ 15 h 397"/>
                  <a:gd name="T112" fmla="*/ 195 w 343"/>
                  <a:gd name="T113" fmla="*/ 0 h 397"/>
                  <a:gd name="T114" fmla="*/ 88 w 343"/>
                  <a:gd name="T115" fmla="*/ 11 h 397"/>
                  <a:gd name="T116" fmla="*/ 0 w 343"/>
                  <a:gd name="T117" fmla="*/ 12 h 397"/>
                  <a:gd name="T118" fmla="*/ 0 w 343"/>
                  <a:gd name="T119" fmla="*/ 12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" h="397">
                    <a:moveTo>
                      <a:pt x="0" y="12"/>
                    </a:moveTo>
                    <a:lnTo>
                      <a:pt x="0" y="17"/>
                    </a:lnTo>
                    <a:lnTo>
                      <a:pt x="3" y="23"/>
                    </a:lnTo>
                    <a:lnTo>
                      <a:pt x="6" y="33"/>
                    </a:lnTo>
                    <a:lnTo>
                      <a:pt x="10" y="39"/>
                    </a:lnTo>
                    <a:lnTo>
                      <a:pt x="14" y="43"/>
                    </a:lnTo>
                    <a:lnTo>
                      <a:pt x="14" y="48"/>
                    </a:lnTo>
                    <a:lnTo>
                      <a:pt x="18" y="53"/>
                    </a:lnTo>
                    <a:lnTo>
                      <a:pt x="17" y="59"/>
                    </a:lnTo>
                    <a:lnTo>
                      <a:pt x="22" y="64"/>
                    </a:lnTo>
                    <a:lnTo>
                      <a:pt x="34" y="76"/>
                    </a:lnTo>
                    <a:lnTo>
                      <a:pt x="38" y="72"/>
                    </a:lnTo>
                    <a:lnTo>
                      <a:pt x="41" y="73"/>
                    </a:lnTo>
                    <a:lnTo>
                      <a:pt x="43" y="79"/>
                    </a:lnTo>
                    <a:lnTo>
                      <a:pt x="44" y="85"/>
                    </a:lnTo>
                    <a:lnTo>
                      <a:pt x="44" y="87"/>
                    </a:lnTo>
                    <a:lnTo>
                      <a:pt x="40" y="87"/>
                    </a:lnTo>
                    <a:lnTo>
                      <a:pt x="38" y="92"/>
                    </a:lnTo>
                    <a:lnTo>
                      <a:pt x="33" y="100"/>
                    </a:lnTo>
                    <a:lnTo>
                      <a:pt x="35" y="105"/>
                    </a:lnTo>
                    <a:lnTo>
                      <a:pt x="39" y="113"/>
                    </a:lnTo>
                    <a:lnTo>
                      <a:pt x="43" y="117"/>
                    </a:lnTo>
                    <a:lnTo>
                      <a:pt x="43" y="123"/>
                    </a:lnTo>
                    <a:lnTo>
                      <a:pt x="50" y="133"/>
                    </a:lnTo>
                    <a:lnTo>
                      <a:pt x="53" y="135"/>
                    </a:lnTo>
                    <a:lnTo>
                      <a:pt x="58" y="139"/>
                    </a:lnTo>
                    <a:lnTo>
                      <a:pt x="61" y="324"/>
                    </a:lnTo>
                    <a:lnTo>
                      <a:pt x="62" y="367"/>
                    </a:lnTo>
                    <a:lnTo>
                      <a:pt x="113" y="365"/>
                    </a:lnTo>
                    <a:lnTo>
                      <a:pt x="195" y="360"/>
                    </a:lnTo>
                    <a:lnTo>
                      <a:pt x="288" y="352"/>
                    </a:lnTo>
                    <a:lnTo>
                      <a:pt x="292" y="356"/>
                    </a:lnTo>
                    <a:lnTo>
                      <a:pt x="295" y="361"/>
                    </a:lnTo>
                    <a:lnTo>
                      <a:pt x="297" y="367"/>
                    </a:lnTo>
                    <a:lnTo>
                      <a:pt x="297" y="372"/>
                    </a:lnTo>
                    <a:lnTo>
                      <a:pt x="293" y="377"/>
                    </a:lnTo>
                    <a:lnTo>
                      <a:pt x="289" y="380"/>
                    </a:lnTo>
                    <a:lnTo>
                      <a:pt x="286" y="387"/>
                    </a:lnTo>
                    <a:lnTo>
                      <a:pt x="284" y="392"/>
                    </a:lnTo>
                    <a:lnTo>
                      <a:pt x="286" y="397"/>
                    </a:lnTo>
                    <a:lnTo>
                      <a:pt x="316" y="393"/>
                    </a:lnTo>
                    <a:lnTo>
                      <a:pt x="319" y="384"/>
                    </a:lnTo>
                    <a:lnTo>
                      <a:pt x="321" y="379"/>
                    </a:lnTo>
                    <a:lnTo>
                      <a:pt x="317" y="373"/>
                    </a:lnTo>
                    <a:lnTo>
                      <a:pt x="323" y="368"/>
                    </a:lnTo>
                    <a:lnTo>
                      <a:pt x="320" y="363"/>
                    </a:lnTo>
                    <a:lnTo>
                      <a:pt x="325" y="360"/>
                    </a:lnTo>
                    <a:lnTo>
                      <a:pt x="323" y="355"/>
                    </a:lnTo>
                    <a:lnTo>
                      <a:pt x="322" y="349"/>
                    </a:lnTo>
                    <a:lnTo>
                      <a:pt x="324" y="344"/>
                    </a:lnTo>
                    <a:lnTo>
                      <a:pt x="326" y="349"/>
                    </a:lnTo>
                    <a:lnTo>
                      <a:pt x="325" y="353"/>
                    </a:lnTo>
                    <a:lnTo>
                      <a:pt x="329" y="349"/>
                    </a:lnTo>
                    <a:lnTo>
                      <a:pt x="330" y="341"/>
                    </a:lnTo>
                    <a:lnTo>
                      <a:pt x="335" y="339"/>
                    </a:lnTo>
                    <a:lnTo>
                      <a:pt x="339" y="341"/>
                    </a:lnTo>
                    <a:lnTo>
                      <a:pt x="341" y="333"/>
                    </a:lnTo>
                    <a:lnTo>
                      <a:pt x="339" y="328"/>
                    </a:lnTo>
                    <a:lnTo>
                      <a:pt x="343" y="324"/>
                    </a:lnTo>
                    <a:lnTo>
                      <a:pt x="342" y="316"/>
                    </a:lnTo>
                    <a:lnTo>
                      <a:pt x="342" y="309"/>
                    </a:lnTo>
                    <a:lnTo>
                      <a:pt x="342" y="305"/>
                    </a:lnTo>
                    <a:lnTo>
                      <a:pt x="336" y="301"/>
                    </a:lnTo>
                    <a:lnTo>
                      <a:pt x="332" y="304"/>
                    </a:lnTo>
                    <a:lnTo>
                      <a:pt x="325" y="292"/>
                    </a:lnTo>
                    <a:lnTo>
                      <a:pt x="320" y="281"/>
                    </a:lnTo>
                    <a:lnTo>
                      <a:pt x="323" y="276"/>
                    </a:lnTo>
                    <a:lnTo>
                      <a:pt x="324" y="269"/>
                    </a:lnTo>
                    <a:lnTo>
                      <a:pt x="319" y="259"/>
                    </a:lnTo>
                    <a:lnTo>
                      <a:pt x="318" y="247"/>
                    </a:lnTo>
                    <a:lnTo>
                      <a:pt x="314" y="244"/>
                    </a:lnTo>
                    <a:lnTo>
                      <a:pt x="310" y="241"/>
                    </a:lnTo>
                    <a:lnTo>
                      <a:pt x="307" y="235"/>
                    </a:lnTo>
                    <a:lnTo>
                      <a:pt x="300" y="229"/>
                    </a:lnTo>
                    <a:lnTo>
                      <a:pt x="296" y="232"/>
                    </a:lnTo>
                    <a:lnTo>
                      <a:pt x="295" y="225"/>
                    </a:lnTo>
                    <a:lnTo>
                      <a:pt x="293" y="225"/>
                    </a:lnTo>
                    <a:lnTo>
                      <a:pt x="280" y="213"/>
                    </a:lnTo>
                    <a:lnTo>
                      <a:pt x="273" y="203"/>
                    </a:lnTo>
                    <a:lnTo>
                      <a:pt x="272" y="197"/>
                    </a:lnTo>
                    <a:lnTo>
                      <a:pt x="272" y="192"/>
                    </a:lnTo>
                    <a:lnTo>
                      <a:pt x="275" y="187"/>
                    </a:lnTo>
                    <a:lnTo>
                      <a:pt x="277" y="176"/>
                    </a:lnTo>
                    <a:lnTo>
                      <a:pt x="280" y="168"/>
                    </a:lnTo>
                    <a:lnTo>
                      <a:pt x="279" y="159"/>
                    </a:lnTo>
                    <a:lnTo>
                      <a:pt x="282" y="152"/>
                    </a:lnTo>
                    <a:lnTo>
                      <a:pt x="282" y="149"/>
                    </a:lnTo>
                    <a:lnTo>
                      <a:pt x="274" y="143"/>
                    </a:lnTo>
                    <a:lnTo>
                      <a:pt x="270" y="141"/>
                    </a:lnTo>
                    <a:lnTo>
                      <a:pt x="266" y="140"/>
                    </a:lnTo>
                    <a:lnTo>
                      <a:pt x="264" y="140"/>
                    </a:lnTo>
                    <a:lnTo>
                      <a:pt x="262" y="145"/>
                    </a:lnTo>
                    <a:lnTo>
                      <a:pt x="257" y="147"/>
                    </a:lnTo>
                    <a:lnTo>
                      <a:pt x="254" y="141"/>
                    </a:lnTo>
                    <a:lnTo>
                      <a:pt x="250" y="117"/>
                    </a:lnTo>
                    <a:lnTo>
                      <a:pt x="247" y="112"/>
                    </a:lnTo>
                    <a:lnTo>
                      <a:pt x="243" y="108"/>
                    </a:lnTo>
                    <a:lnTo>
                      <a:pt x="233" y="100"/>
                    </a:lnTo>
                    <a:lnTo>
                      <a:pt x="231" y="95"/>
                    </a:lnTo>
                    <a:lnTo>
                      <a:pt x="227" y="91"/>
                    </a:lnTo>
                    <a:lnTo>
                      <a:pt x="223" y="84"/>
                    </a:lnTo>
                    <a:lnTo>
                      <a:pt x="217" y="79"/>
                    </a:lnTo>
                    <a:lnTo>
                      <a:pt x="216" y="73"/>
                    </a:lnTo>
                    <a:lnTo>
                      <a:pt x="214" y="68"/>
                    </a:lnTo>
                    <a:lnTo>
                      <a:pt x="211" y="57"/>
                    </a:lnTo>
                    <a:lnTo>
                      <a:pt x="210" y="55"/>
                    </a:lnTo>
                    <a:lnTo>
                      <a:pt x="208" y="43"/>
                    </a:lnTo>
                    <a:lnTo>
                      <a:pt x="208" y="32"/>
                    </a:lnTo>
                    <a:lnTo>
                      <a:pt x="209" y="27"/>
                    </a:lnTo>
                    <a:lnTo>
                      <a:pt x="211" y="21"/>
                    </a:lnTo>
                    <a:lnTo>
                      <a:pt x="209" y="20"/>
                    </a:lnTo>
                    <a:lnTo>
                      <a:pt x="206" y="15"/>
                    </a:lnTo>
                    <a:lnTo>
                      <a:pt x="198" y="7"/>
                    </a:lnTo>
                    <a:lnTo>
                      <a:pt x="195" y="0"/>
                    </a:lnTo>
                    <a:lnTo>
                      <a:pt x="163" y="5"/>
                    </a:lnTo>
                    <a:lnTo>
                      <a:pt x="88" y="11"/>
                    </a:lnTo>
                    <a:lnTo>
                      <a:pt x="5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AR">
                <a:extLst>
                  <a:ext uri="{FF2B5EF4-FFF2-40B4-BE49-F238E27FC236}">
                    <a16:creationId xmlns:a16="http://schemas.microsoft.com/office/drawing/2014/main" id="{7C90E806-9B39-45E0-9DD1-23335A80C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7451" y="4618037"/>
                <a:ext cx="419100" cy="396875"/>
              </a:xfrm>
              <a:custGeom>
                <a:avLst/>
                <a:gdLst>
                  <a:gd name="T0" fmla="*/ 9 w 256"/>
                  <a:gd name="T1" fmla="*/ 88 h 317"/>
                  <a:gd name="T2" fmla="*/ 12 w 256"/>
                  <a:gd name="T3" fmla="*/ 262 h 317"/>
                  <a:gd name="T4" fmla="*/ 14 w 256"/>
                  <a:gd name="T5" fmla="*/ 266 h 317"/>
                  <a:gd name="T6" fmla="*/ 22 w 256"/>
                  <a:gd name="T7" fmla="*/ 266 h 317"/>
                  <a:gd name="T8" fmla="*/ 37 w 256"/>
                  <a:gd name="T9" fmla="*/ 317 h 317"/>
                  <a:gd name="T10" fmla="*/ 191 w 256"/>
                  <a:gd name="T11" fmla="*/ 306 h 317"/>
                  <a:gd name="T12" fmla="*/ 190 w 256"/>
                  <a:gd name="T13" fmla="*/ 294 h 317"/>
                  <a:gd name="T14" fmla="*/ 195 w 256"/>
                  <a:gd name="T15" fmla="*/ 293 h 317"/>
                  <a:gd name="T16" fmla="*/ 192 w 256"/>
                  <a:gd name="T17" fmla="*/ 284 h 317"/>
                  <a:gd name="T18" fmla="*/ 192 w 256"/>
                  <a:gd name="T19" fmla="*/ 272 h 317"/>
                  <a:gd name="T20" fmla="*/ 188 w 256"/>
                  <a:gd name="T21" fmla="*/ 272 h 317"/>
                  <a:gd name="T22" fmla="*/ 189 w 256"/>
                  <a:gd name="T23" fmla="*/ 264 h 317"/>
                  <a:gd name="T24" fmla="*/ 188 w 256"/>
                  <a:gd name="T25" fmla="*/ 262 h 317"/>
                  <a:gd name="T26" fmla="*/ 189 w 256"/>
                  <a:gd name="T27" fmla="*/ 254 h 317"/>
                  <a:gd name="T28" fmla="*/ 188 w 256"/>
                  <a:gd name="T29" fmla="*/ 246 h 317"/>
                  <a:gd name="T30" fmla="*/ 194 w 256"/>
                  <a:gd name="T31" fmla="*/ 245 h 317"/>
                  <a:gd name="T32" fmla="*/ 189 w 256"/>
                  <a:gd name="T33" fmla="*/ 238 h 317"/>
                  <a:gd name="T34" fmla="*/ 194 w 256"/>
                  <a:gd name="T35" fmla="*/ 236 h 317"/>
                  <a:gd name="T36" fmla="*/ 194 w 256"/>
                  <a:gd name="T37" fmla="*/ 225 h 317"/>
                  <a:gd name="T38" fmla="*/ 202 w 256"/>
                  <a:gd name="T39" fmla="*/ 216 h 317"/>
                  <a:gd name="T40" fmla="*/ 200 w 256"/>
                  <a:gd name="T41" fmla="*/ 205 h 317"/>
                  <a:gd name="T42" fmla="*/ 199 w 256"/>
                  <a:gd name="T43" fmla="*/ 200 h 317"/>
                  <a:gd name="T44" fmla="*/ 204 w 256"/>
                  <a:gd name="T45" fmla="*/ 198 h 317"/>
                  <a:gd name="T46" fmla="*/ 207 w 256"/>
                  <a:gd name="T47" fmla="*/ 188 h 317"/>
                  <a:gd name="T48" fmla="*/ 214 w 256"/>
                  <a:gd name="T49" fmla="*/ 185 h 317"/>
                  <a:gd name="T50" fmla="*/ 216 w 256"/>
                  <a:gd name="T51" fmla="*/ 176 h 317"/>
                  <a:gd name="T52" fmla="*/ 215 w 256"/>
                  <a:gd name="T53" fmla="*/ 166 h 317"/>
                  <a:gd name="T54" fmla="*/ 217 w 256"/>
                  <a:gd name="T55" fmla="*/ 162 h 317"/>
                  <a:gd name="T56" fmla="*/ 217 w 256"/>
                  <a:gd name="T57" fmla="*/ 157 h 317"/>
                  <a:gd name="T58" fmla="*/ 218 w 256"/>
                  <a:gd name="T59" fmla="*/ 154 h 317"/>
                  <a:gd name="T60" fmla="*/ 220 w 256"/>
                  <a:gd name="T61" fmla="*/ 142 h 317"/>
                  <a:gd name="T62" fmla="*/ 227 w 256"/>
                  <a:gd name="T63" fmla="*/ 144 h 317"/>
                  <a:gd name="T64" fmla="*/ 230 w 256"/>
                  <a:gd name="T65" fmla="*/ 133 h 317"/>
                  <a:gd name="T66" fmla="*/ 229 w 256"/>
                  <a:gd name="T67" fmla="*/ 129 h 317"/>
                  <a:gd name="T68" fmla="*/ 235 w 256"/>
                  <a:gd name="T69" fmla="*/ 121 h 317"/>
                  <a:gd name="T70" fmla="*/ 239 w 256"/>
                  <a:gd name="T71" fmla="*/ 117 h 317"/>
                  <a:gd name="T72" fmla="*/ 238 w 256"/>
                  <a:gd name="T73" fmla="*/ 96 h 317"/>
                  <a:gd name="T74" fmla="*/ 235 w 256"/>
                  <a:gd name="T75" fmla="*/ 92 h 317"/>
                  <a:gd name="T76" fmla="*/ 240 w 256"/>
                  <a:gd name="T77" fmla="*/ 93 h 317"/>
                  <a:gd name="T78" fmla="*/ 239 w 256"/>
                  <a:gd name="T79" fmla="*/ 84 h 317"/>
                  <a:gd name="T80" fmla="*/ 244 w 256"/>
                  <a:gd name="T81" fmla="*/ 77 h 317"/>
                  <a:gd name="T82" fmla="*/ 244 w 256"/>
                  <a:gd name="T83" fmla="*/ 69 h 317"/>
                  <a:gd name="T84" fmla="*/ 246 w 256"/>
                  <a:gd name="T85" fmla="*/ 65 h 317"/>
                  <a:gd name="T86" fmla="*/ 254 w 256"/>
                  <a:gd name="T87" fmla="*/ 57 h 317"/>
                  <a:gd name="T88" fmla="*/ 256 w 256"/>
                  <a:gd name="T89" fmla="*/ 49 h 317"/>
                  <a:gd name="T90" fmla="*/ 254 w 256"/>
                  <a:gd name="T91" fmla="*/ 41 h 317"/>
                  <a:gd name="T92" fmla="*/ 222 w 256"/>
                  <a:gd name="T93" fmla="*/ 40 h 317"/>
                  <a:gd name="T94" fmla="*/ 227 w 256"/>
                  <a:gd name="T95" fmla="*/ 28 h 317"/>
                  <a:gd name="T96" fmla="*/ 235 w 256"/>
                  <a:gd name="T97" fmla="*/ 20 h 317"/>
                  <a:gd name="T98" fmla="*/ 233 w 256"/>
                  <a:gd name="T99" fmla="*/ 9 h 317"/>
                  <a:gd name="T100" fmla="*/ 226 w 256"/>
                  <a:gd name="T101" fmla="*/ 0 h 317"/>
                  <a:gd name="T102" fmla="*/ 51 w 256"/>
                  <a:gd name="T103" fmla="*/ 13 h 317"/>
                  <a:gd name="T104" fmla="*/ 0 w 256"/>
                  <a:gd name="T105" fmla="*/ 15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6" h="317">
                    <a:moveTo>
                      <a:pt x="0" y="15"/>
                    </a:moveTo>
                    <a:lnTo>
                      <a:pt x="9" y="88"/>
                    </a:lnTo>
                    <a:lnTo>
                      <a:pt x="11" y="112"/>
                    </a:lnTo>
                    <a:lnTo>
                      <a:pt x="12" y="262"/>
                    </a:lnTo>
                    <a:lnTo>
                      <a:pt x="13" y="264"/>
                    </a:lnTo>
                    <a:lnTo>
                      <a:pt x="14" y="266"/>
                    </a:lnTo>
                    <a:lnTo>
                      <a:pt x="18" y="270"/>
                    </a:lnTo>
                    <a:lnTo>
                      <a:pt x="22" y="266"/>
                    </a:lnTo>
                    <a:lnTo>
                      <a:pt x="35" y="269"/>
                    </a:lnTo>
                    <a:lnTo>
                      <a:pt x="37" y="317"/>
                    </a:lnTo>
                    <a:lnTo>
                      <a:pt x="103" y="313"/>
                    </a:lnTo>
                    <a:lnTo>
                      <a:pt x="191" y="306"/>
                    </a:lnTo>
                    <a:lnTo>
                      <a:pt x="191" y="300"/>
                    </a:lnTo>
                    <a:lnTo>
                      <a:pt x="190" y="294"/>
                    </a:lnTo>
                    <a:lnTo>
                      <a:pt x="194" y="294"/>
                    </a:lnTo>
                    <a:lnTo>
                      <a:pt x="195" y="293"/>
                    </a:lnTo>
                    <a:lnTo>
                      <a:pt x="194" y="285"/>
                    </a:lnTo>
                    <a:lnTo>
                      <a:pt x="192" y="284"/>
                    </a:lnTo>
                    <a:lnTo>
                      <a:pt x="191" y="277"/>
                    </a:lnTo>
                    <a:lnTo>
                      <a:pt x="192" y="272"/>
                    </a:lnTo>
                    <a:lnTo>
                      <a:pt x="192" y="273"/>
                    </a:lnTo>
                    <a:lnTo>
                      <a:pt x="188" y="272"/>
                    </a:lnTo>
                    <a:lnTo>
                      <a:pt x="192" y="268"/>
                    </a:lnTo>
                    <a:lnTo>
                      <a:pt x="189" y="264"/>
                    </a:lnTo>
                    <a:lnTo>
                      <a:pt x="185" y="269"/>
                    </a:lnTo>
                    <a:lnTo>
                      <a:pt x="188" y="262"/>
                    </a:lnTo>
                    <a:lnTo>
                      <a:pt x="185" y="257"/>
                    </a:lnTo>
                    <a:lnTo>
                      <a:pt x="189" y="254"/>
                    </a:lnTo>
                    <a:lnTo>
                      <a:pt x="186" y="248"/>
                    </a:lnTo>
                    <a:lnTo>
                      <a:pt x="188" y="246"/>
                    </a:lnTo>
                    <a:lnTo>
                      <a:pt x="190" y="248"/>
                    </a:lnTo>
                    <a:lnTo>
                      <a:pt x="194" y="245"/>
                    </a:lnTo>
                    <a:lnTo>
                      <a:pt x="189" y="244"/>
                    </a:lnTo>
                    <a:lnTo>
                      <a:pt x="189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4" y="230"/>
                    </a:lnTo>
                    <a:lnTo>
                      <a:pt x="194" y="225"/>
                    </a:lnTo>
                    <a:lnTo>
                      <a:pt x="192" y="222"/>
                    </a:lnTo>
                    <a:lnTo>
                      <a:pt x="202" y="216"/>
                    </a:lnTo>
                    <a:lnTo>
                      <a:pt x="200" y="210"/>
                    </a:lnTo>
                    <a:lnTo>
                      <a:pt x="200" y="205"/>
                    </a:lnTo>
                    <a:lnTo>
                      <a:pt x="202" y="204"/>
                    </a:lnTo>
                    <a:lnTo>
                      <a:pt x="199" y="200"/>
                    </a:lnTo>
                    <a:lnTo>
                      <a:pt x="203" y="201"/>
                    </a:lnTo>
                    <a:lnTo>
                      <a:pt x="204" y="198"/>
                    </a:lnTo>
                    <a:lnTo>
                      <a:pt x="208" y="193"/>
                    </a:lnTo>
                    <a:lnTo>
                      <a:pt x="207" y="188"/>
                    </a:lnTo>
                    <a:lnTo>
                      <a:pt x="211" y="188"/>
                    </a:lnTo>
                    <a:lnTo>
                      <a:pt x="214" y="185"/>
                    </a:lnTo>
                    <a:lnTo>
                      <a:pt x="217" y="180"/>
                    </a:lnTo>
                    <a:lnTo>
                      <a:pt x="216" y="176"/>
                    </a:lnTo>
                    <a:lnTo>
                      <a:pt x="218" y="169"/>
                    </a:lnTo>
                    <a:lnTo>
                      <a:pt x="215" y="166"/>
                    </a:lnTo>
                    <a:lnTo>
                      <a:pt x="216" y="157"/>
                    </a:lnTo>
                    <a:lnTo>
                      <a:pt x="217" y="162"/>
                    </a:lnTo>
                    <a:lnTo>
                      <a:pt x="221" y="160"/>
                    </a:lnTo>
                    <a:lnTo>
                      <a:pt x="217" y="157"/>
                    </a:lnTo>
                    <a:lnTo>
                      <a:pt x="217" y="149"/>
                    </a:lnTo>
                    <a:lnTo>
                      <a:pt x="218" y="154"/>
                    </a:lnTo>
                    <a:lnTo>
                      <a:pt x="221" y="154"/>
                    </a:lnTo>
                    <a:lnTo>
                      <a:pt x="220" y="142"/>
                    </a:lnTo>
                    <a:lnTo>
                      <a:pt x="222" y="146"/>
                    </a:lnTo>
                    <a:lnTo>
                      <a:pt x="227" y="144"/>
                    </a:lnTo>
                    <a:lnTo>
                      <a:pt x="231" y="138"/>
                    </a:lnTo>
                    <a:lnTo>
                      <a:pt x="230" y="133"/>
                    </a:lnTo>
                    <a:lnTo>
                      <a:pt x="228" y="130"/>
                    </a:lnTo>
                    <a:lnTo>
                      <a:pt x="229" y="129"/>
                    </a:lnTo>
                    <a:lnTo>
                      <a:pt x="233" y="126"/>
                    </a:lnTo>
                    <a:lnTo>
                      <a:pt x="235" y="121"/>
                    </a:lnTo>
                    <a:lnTo>
                      <a:pt x="239" y="120"/>
                    </a:lnTo>
                    <a:lnTo>
                      <a:pt x="239" y="117"/>
                    </a:lnTo>
                    <a:lnTo>
                      <a:pt x="237" y="103"/>
                    </a:lnTo>
                    <a:lnTo>
                      <a:pt x="238" y="96"/>
                    </a:lnTo>
                    <a:lnTo>
                      <a:pt x="234" y="97"/>
                    </a:lnTo>
                    <a:lnTo>
                      <a:pt x="235" y="92"/>
                    </a:lnTo>
                    <a:lnTo>
                      <a:pt x="239" y="89"/>
                    </a:lnTo>
                    <a:lnTo>
                      <a:pt x="240" y="93"/>
                    </a:lnTo>
                    <a:lnTo>
                      <a:pt x="242" y="89"/>
                    </a:lnTo>
                    <a:lnTo>
                      <a:pt x="239" y="84"/>
                    </a:lnTo>
                    <a:lnTo>
                      <a:pt x="242" y="81"/>
                    </a:lnTo>
                    <a:lnTo>
                      <a:pt x="244" y="77"/>
                    </a:lnTo>
                    <a:lnTo>
                      <a:pt x="247" y="75"/>
                    </a:lnTo>
                    <a:lnTo>
                      <a:pt x="244" y="69"/>
                    </a:lnTo>
                    <a:lnTo>
                      <a:pt x="244" y="68"/>
                    </a:lnTo>
                    <a:lnTo>
                      <a:pt x="246" y="65"/>
                    </a:lnTo>
                    <a:lnTo>
                      <a:pt x="250" y="63"/>
                    </a:lnTo>
                    <a:lnTo>
                      <a:pt x="254" y="57"/>
                    </a:lnTo>
                    <a:lnTo>
                      <a:pt x="252" y="52"/>
                    </a:lnTo>
                    <a:lnTo>
                      <a:pt x="256" y="49"/>
                    </a:lnTo>
                    <a:lnTo>
                      <a:pt x="255" y="44"/>
                    </a:lnTo>
                    <a:lnTo>
                      <a:pt x="254" y="41"/>
                    </a:lnTo>
                    <a:lnTo>
                      <a:pt x="224" y="45"/>
                    </a:lnTo>
                    <a:lnTo>
                      <a:pt x="222" y="40"/>
                    </a:lnTo>
                    <a:lnTo>
                      <a:pt x="224" y="35"/>
                    </a:lnTo>
                    <a:lnTo>
                      <a:pt x="227" y="28"/>
                    </a:lnTo>
                    <a:lnTo>
                      <a:pt x="231" y="25"/>
                    </a:lnTo>
                    <a:lnTo>
                      <a:pt x="235" y="20"/>
                    </a:lnTo>
                    <a:lnTo>
                      <a:pt x="235" y="15"/>
                    </a:lnTo>
                    <a:lnTo>
                      <a:pt x="233" y="9"/>
                    </a:lnTo>
                    <a:lnTo>
                      <a:pt x="230" y="4"/>
                    </a:lnTo>
                    <a:lnTo>
                      <a:pt x="226" y="0"/>
                    </a:lnTo>
                    <a:lnTo>
                      <a:pt x="133" y="8"/>
                    </a:lnTo>
                    <a:lnTo>
                      <a:pt x="51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A">
                <a:extLst>
                  <a:ext uri="{FF2B5EF4-FFF2-40B4-BE49-F238E27FC236}">
                    <a16:creationId xmlns:a16="http://schemas.microsoft.com/office/drawing/2014/main" id="{B19C5119-BEA2-4BA7-9CA7-9A3A664F1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4127" y="4995862"/>
                <a:ext cx="466725" cy="428625"/>
              </a:xfrm>
              <a:custGeom>
                <a:avLst/>
                <a:gdLst>
                  <a:gd name="T0" fmla="*/ 15 w 290"/>
                  <a:gd name="T1" fmla="*/ 123 h 343"/>
                  <a:gd name="T2" fmla="*/ 23 w 290"/>
                  <a:gd name="T3" fmla="*/ 150 h 343"/>
                  <a:gd name="T4" fmla="*/ 32 w 290"/>
                  <a:gd name="T5" fmla="*/ 178 h 343"/>
                  <a:gd name="T6" fmla="*/ 28 w 290"/>
                  <a:gd name="T7" fmla="*/ 204 h 343"/>
                  <a:gd name="T8" fmla="*/ 21 w 290"/>
                  <a:gd name="T9" fmla="*/ 238 h 343"/>
                  <a:gd name="T10" fmla="*/ 19 w 290"/>
                  <a:gd name="T11" fmla="*/ 270 h 343"/>
                  <a:gd name="T12" fmla="*/ 15 w 290"/>
                  <a:gd name="T13" fmla="*/ 291 h 343"/>
                  <a:gd name="T14" fmla="*/ 40 w 290"/>
                  <a:gd name="T15" fmla="*/ 282 h 343"/>
                  <a:gd name="T16" fmla="*/ 50 w 290"/>
                  <a:gd name="T17" fmla="*/ 279 h 343"/>
                  <a:gd name="T18" fmla="*/ 62 w 290"/>
                  <a:gd name="T19" fmla="*/ 290 h 343"/>
                  <a:gd name="T20" fmla="*/ 106 w 290"/>
                  <a:gd name="T21" fmla="*/ 304 h 343"/>
                  <a:gd name="T22" fmla="*/ 114 w 290"/>
                  <a:gd name="T23" fmla="*/ 287 h 343"/>
                  <a:gd name="T24" fmla="*/ 128 w 290"/>
                  <a:gd name="T25" fmla="*/ 287 h 343"/>
                  <a:gd name="T26" fmla="*/ 147 w 290"/>
                  <a:gd name="T27" fmla="*/ 302 h 343"/>
                  <a:gd name="T28" fmla="*/ 163 w 290"/>
                  <a:gd name="T29" fmla="*/ 295 h 343"/>
                  <a:gd name="T30" fmla="*/ 170 w 290"/>
                  <a:gd name="T31" fmla="*/ 315 h 343"/>
                  <a:gd name="T32" fmla="*/ 186 w 290"/>
                  <a:gd name="T33" fmla="*/ 334 h 343"/>
                  <a:gd name="T34" fmla="*/ 199 w 290"/>
                  <a:gd name="T35" fmla="*/ 324 h 343"/>
                  <a:gd name="T36" fmla="*/ 212 w 290"/>
                  <a:gd name="T37" fmla="*/ 320 h 343"/>
                  <a:gd name="T38" fmla="*/ 226 w 290"/>
                  <a:gd name="T39" fmla="*/ 332 h 343"/>
                  <a:gd name="T40" fmla="*/ 232 w 290"/>
                  <a:gd name="T41" fmla="*/ 304 h 343"/>
                  <a:gd name="T42" fmla="*/ 242 w 290"/>
                  <a:gd name="T43" fmla="*/ 302 h 343"/>
                  <a:gd name="T44" fmla="*/ 253 w 290"/>
                  <a:gd name="T45" fmla="*/ 311 h 343"/>
                  <a:gd name="T46" fmla="*/ 269 w 290"/>
                  <a:gd name="T47" fmla="*/ 327 h 343"/>
                  <a:gd name="T48" fmla="*/ 269 w 290"/>
                  <a:gd name="T49" fmla="*/ 343 h 343"/>
                  <a:gd name="T50" fmla="*/ 285 w 290"/>
                  <a:gd name="T51" fmla="*/ 331 h 343"/>
                  <a:gd name="T52" fmla="*/ 286 w 290"/>
                  <a:gd name="T53" fmla="*/ 318 h 343"/>
                  <a:gd name="T54" fmla="*/ 263 w 290"/>
                  <a:gd name="T55" fmla="*/ 304 h 343"/>
                  <a:gd name="T56" fmla="*/ 254 w 290"/>
                  <a:gd name="T57" fmla="*/ 286 h 343"/>
                  <a:gd name="T58" fmla="*/ 256 w 290"/>
                  <a:gd name="T59" fmla="*/ 275 h 343"/>
                  <a:gd name="T60" fmla="*/ 267 w 290"/>
                  <a:gd name="T61" fmla="*/ 260 h 343"/>
                  <a:gd name="T62" fmla="*/ 255 w 290"/>
                  <a:gd name="T63" fmla="*/ 258 h 343"/>
                  <a:gd name="T64" fmla="*/ 240 w 290"/>
                  <a:gd name="T65" fmla="*/ 255 h 343"/>
                  <a:gd name="T66" fmla="*/ 245 w 290"/>
                  <a:gd name="T67" fmla="*/ 244 h 343"/>
                  <a:gd name="T68" fmla="*/ 231 w 290"/>
                  <a:gd name="T69" fmla="*/ 248 h 343"/>
                  <a:gd name="T70" fmla="*/ 210 w 290"/>
                  <a:gd name="T71" fmla="*/ 236 h 343"/>
                  <a:gd name="T72" fmla="*/ 234 w 290"/>
                  <a:gd name="T73" fmla="*/ 232 h 343"/>
                  <a:gd name="T74" fmla="*/ 251 w 290"/>
                  <a:gd name="T75" fmla="*/ 239 h 343"/>
                  <a:gd name="T76" fmla="*/ 252 w 290"/>
                  <a:gd name="T77" fmla="*/ 232 h 343"/>
                  <a:gd name="T78" fmla="*/ 241 w 290"/>
                  <a:gd name="T79" fmla="*/ 206 h 343"/>
                  <a:gd name="T80" fmla="*/ 242 w 290"/>
                  <a:gd name="T81" fmla="*/ 168 h 343"/>
                  <a:gd name="T82" fmla="*/ 137 w 290"/>
                  <a:gd name="T83" fmla="*/ 166 h 343"/>
                  <a:gd name="T84" fmla="*/ 138 w 290"/>
                  <a:gd name="T85" fmla="*/ 143 h 343"/>
                  <a:gd name="T86" fmla="*/ 142 w 290"/>
                  <a:gd name="T87" fmla="*/ 124 h 343"/>
                  <a:gd name="T88" fmla="*/ 150 w 290"/>
                  <a:gd name="T89" fmla="*/ 102 h 343"/>
                  <a:gd name="T90" fmla="*/ 163 w 290"/>
                  <a:gd name="T91" fmla="*/ 82 h 343"/>
                  <a:gd name="T92" fmla="*/ 160 w 290"/>
                  <a:gd name="T93" fmla="*/ 68 h 343"/>
                  <a:gd name="T94" fmla="*/ 171 w 290"/>
                  <a:gd name="T95" fmla="*/ 58 h 343"/>
                  <a:gd name="T96" fmla="*/ 160 w 290"/>
                  <a:gd name="T97" fmla="*/ 43 h 343"/>
                  <a:gd name="T98" fmla="*/ 156 w 290"/>
                  <a:gd name="T99" fmla="*/ 32 h 343"/>
                  <a:gd name="T100" fmla="*/ 159 w 290"/>
                  <a:gd name="T101" fmla="*/ 6 h 343"/>
                  <a:gd name="T102" fmla="*/ 66 w 290"/>
                  <a:gd name="T103" fmla="*/ 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" h="343">
                    <a:moveTo>
                      <a:pt x="0" y="11"/>
                    </a:moveTo>
                    <a:lnTo>
                      <a:pt x="2" y="98"/>
                    </a:lnTo>
                    <a:lnTo>
                      <a:pt x="9" y="107"/>
                    </a:lnTo>
                    <a:lnTo>
                      <a:pt x="11" y="112"/>
                    </a:lnTo>
                    <a:lnTo>
                      <a:pt x="15" y="123"/>
                    </a:lnTo>
                    <a:lnTo>
                      <a:pt x="14" y="131"/>
                    </a:lnTo>
                    <a:lnTo>
                      <a:pt x="17" y="136"/>
                    </a:lnTo>
                    <a:lnTo>
                      <a:pt x="19" y="143"/>
                    </a:lnTo>
                    <a:lnTo>
                      <a:pt x="21" y="144"/>
                    </a:lnTo>
                    <a:lnTo>
                      <a:pt x="23" y="150"/>
                    </a:lnTo>
                    <a:lnTo>
                      <a:pt x="23" y="155"/>
                    </a:lnTo>
                    <a:lnTo>
                      <a:pt x="29" y="166"/>
                    </a:lnTo>
                    <a:lnTo>
                      <a:pt x="31" y="167"/>
                    </a:lnTo>
                    <a:lnTo>
                      <a:pt x="31" y="172"/>
                    </a:lnTo>
                    <a:lnTo>
                      <a:pt x="32" y="178"/>
                    </a:lnTo>
                    <a:lnTo>
                      <a:pt x="30" y="182"/>
                    </a:lnTo>
                    <a:lnTo>
                      <a:pt x="31" y="187"/>
                    </a:lnTo>
                    <a:lnTo>
                      <a:pt x="30" y="192"/>
                    </a:lnTo>
                    <a:lnTo>
                      <a:pt x="31" y="199"/>
                    </a:lnTo>
                    <a:lnTo>
                      <a:pt x="28" y="204"/>
                    </a:lnTo>
                    <a:lnTo>
                      <a:pt x="27" y="210"/>
                    </a:lnTo>
                    <a:lnTo>
                      <a:pt x="24" y="215"/>
                    </a:lnTo>
                    <a:lnTo>
                      <a:pt x="22" y="220"/>
                    </a:lnTo>
                    <a:lnTo>
                      <a:pt x="23" y="231"/>
                    </a:lnTo>
                    <a:lnTo>
                      <a:pt x="21" y="238"/>
                    </a:lnTo>
                    <a:lnTo>
                      <a:pt x="23" y="244"/>
                    </a:lnTo>
                    <a:lnTo>
                      <a:pt x="25" y="258"/>
                    </a:lnTo>
                    <a:lnTo>
                      <a:pt x="23" y="264"/>
                    </a:lnTo>
                    <a:lnTo>
                      <a:pt x="19" y="270"/>
                    </a:lnTo>
                    <a:lnTo>
                      <a:pt x="19" y="270"/>
                    </a:lnTo>
                    <a:lnTo>
                      <a:pt x="19" y="270"/>
                    </a:lnTo>
                    <a:lnTo>
                      <a:pt x="21" y="276"/>
                    </a:lnTo>
                    <a:lnTo>
                      <a:pt x="19" y="282"/>
                    </a:lnTo>
                    <a:lnTo>
                      <a:pt x="15" y="284"/>
                    </a:lnTo>
                    <a:lnTo>
                      <a:pt x="15" y="291"/>
                    </a:lnTo>
                    <a:lnTo>
                      <a:pt x="19" y="295"/>
                    </a:lnTo>
                    <a:lnTo>
                      <a:pt x="23" y="291"/>
                    </a:lnTo>
                    <a:lnTo>
                      <a:pt x="43" y="288"/>
                    </a:lnTo>
                    <a:lnTo>
                      <a:pt x="44" y="286"/>
                    </a:lnTo>
                    <a:lnTo>
                      <a:pt x="40" y="282"/>
                    </a:lnTo>
                    <a:lnTo>
                      <a:pt x="44" y="278"/>
                    </a:lnTo>
                    <a:lnTo>
                      <a:pt x="45" y="263"/>
                    </a:lnTo>
                    <a:lnTo>
                      <a:pt x="49" y="268"/>
                    </a:lnTo>
                    <a:lnTo>
                      <a:pt x="50" y="274"/>
                    </a:lnTo>
                    <a:lnTo>
                      <a:pt x="50" y="279"/>
                    </a:lnTo>
                    <a:lnTo>
                      <a:pt x="46" y="282"/>
                    </a:lnTo>
                    <a:lnTo>
                      <a:pt x="45" y="284"/>
                    </a:lnTo>
                    <a:lnTo>
                      <a:pt x="49" y="287"/>
                    </a:lnTo>
                    <a:lnTo>
                      <a:pt x="53" y="287"/>
                    </a:lnTo>
                    <a:lnTo>
                      <a:pt x="62" y="290"/>
                    </a:lnTo>
                    <a:lnTo>
                      <a:pt x="70" y="294"/>
                    </a:lnTo>
                    <a:lnTo>
                      <a:pt x="74" y="298"/>
                    </a:lnTo>
                    <a:lnTo>
                      <a:pt x="82" y="300"/>
                    </a:lnTo>
                    <a:lnTo>
                      <a:pt x="102" y="304"/>
                    </a:lnTo>
                    <a:lnTo>
                      <a:pt x="106" y="304"/>
                    </a:lnTo>
                    <a:lnTo>
                      <a:pt x="112" y="300"/>
                    </a:lnTo>
                    <a:lnTo>
                      <a:pt x="116" y="300"/>
                    </a:lnTo>
                    <a:lnTo>
                      <a:pt x="114" y="291"/>
                    </a:lnTo>
                    <a:lnTo>
                      <a:pt x="110" y="287"/>
                    </a:lnTo>
                    <a:lnTo>
                      <a:pt x="114" y="287"/>
                    </a:lnTo>
                    <a:lnTo>
                      <a:pt x="116" y="284"/>
                    </a:lnTo>
                    <a:lnTo>
                      <a:pt x="120" y="282"/>
                    </a:lnTo>
                    <a:lnTo>
                      <a:pt x="128" y="278"/>
                    </a:lnTo>
                    <a:lnTo>
                      <a:pt x="127" y="284"/>
                    </a:lnTo>
                    <a:lnTo>
                      <a:pt x="128" y="287"/>
                    </a:lnTo>
                    <a:lnTo>
                      <a:pt x="132" y="286"/>
                    </a:lnTo>
                    <a:lnTo>
                      <a:pt x="140" y="284"/>
                    </a:lnTo>
                    <a:lnTo>
                      <a:pt x="141" y="291"/>
                    </a:lnTo>
                    <a:lnTo>
                      <a:pt x="145" y="294"/>
                    </a:lnTo>
                    <a:lnTo>
                      <a:pt x="147" y="302"/>
                    </a:lnTo>
                    <a:lnTo>
                      <a:pt x="151" y="302"/>
                    </a:lnTo>
                    <a:lnTo>
                      <a:pt x="159" y="304"/>
                    </a:lnTo>
                    <a:lnTo>
                      <a:pt x="162" y="299"/>
                    </a:lnTo>
                    <a:lnTo>
                      <a:pt x="163" y="299"/>
                    </a:lnTo>
                    <a:lnTo>
                      <a:pt x="163" y="295"/>
                    </a:lnTo>
                    <a:lnTo>
                      <a:pt x="164" y="300"/>
                    </a:lnTo>
                    <a:lnTo>
                      <a:pt x="163" y="300"/>
                    </a:lnTo>
                    <a:lnTo>
                      <a:pt x="163" y="307"/>
                    </a:lnTo>
                    <a:lnTo>
                      <a:pt x="165" y="312"/>
                    </a:lnTo>
                    <a:lnTo>
                      <a:pt x="170" y="315"/>
                    </a:lnTo>
                    <a:lnTo>
                      <a:pt x="172" y="322"/>
                    </a:lnTo>
                    <a:lnTo>
                      <a:pt x="171" y="327"/>
                    </a:lnTo>
                    <a:lnTo>
                      <a:pt x="174" y="330"/>
                    </a:lnTo>
                    <a:lnTo>
                      <a:pt x="178" y="327"/>
                    </a:lnTo>
                    <a:lnTo>
                      <a:pt x="186" y="334"/>
                    </a:lnTo>
                    <a:lnTo>
                      <a:pt x="190" y="331"/>
                    </a:lnTo>
                    <a:lnTo>
                      <a:pt x="192" y="331"/>
                    </a:lnTo>
                    <a:lnTo>
                      <a:pt x="196" y="335"/>
                    </a:lnTo>
                    <a:lnTo>
                      <a:pt x="199" y="332"/>
                    </a:lnTo>
                    <a:lnTo>
                      <a:pt x="199" y="324"/>
                    </a:lnTo>
                    <a:lnTo>
                      <a:pt x="200" y="319"/>
                    </a:lnTo>
                    <a:lnTo>
                      <a:pt x="205" y="318"/>
                    </a:lnTo>
                    <a:lnTo>
                      <a:pt x="209" y="316"/>
                    </a:lnTo>
                    <a:lnTo>
                      <a:pt x="211" y="315"/>
                    </a:lnTo>
                    <a:lnTo>
                      <a:pt x="212" y="320"/>
                    </a:lnTo>
                    <a:lnTo>
                      <a:pt x="216" y="319"/>
                    </a:lnTo>
                    <a:lnTo>
                      <a:pt x="221" y="320"/>
                    </a:lnTo>
                    <a:lnTo>
                      <a:pt x="220" y="328"/>
                    </a:lnTo>
                    <a:lnTo>
                      <a:pt x="222" y="334"/>
                    </a:lnTo>
                    <a:lnTo>
                      <a:pt x="226" y="332"/>
                    </a:lnTo>
                    <a:lnTo>
                      <a:pt x="230" y="328"/>
                    </a:lnTo>
                    <a:lnTo>
                      <a:pt x="232" y="323"/>
                    </a:lnTo>
                    <a:lnTo>
                      <a:pt x="229" y="318"/>
                    </a:lnTo>
                    <a:lnTo>
                      <a:pt x="233" y="315"/>
                    </a:lnTo>
                    <a:lnTo>
                      <a:pt x="232" y="304"/>
                    </a:lnTo>
                    <a:lnTo>
                      <a:pt x="224" y="299"/>
                    </a:lnTo>
                    <a:lnTo>
                      <a:pt x="223" y="294"/>
                    </a:lnTo>
                    <a:lnTo>
                      <a:pt x="223" y="292"/>
                    </a:lnTo>
                    <a:lnTo>
                      <a:pt x="238" y="300"/>
                    </a:lnTo>
                    <a:lnTo>
                      <a:pt x="242" y="302"/>
                    </a:lnTo>
                    <a:lnTo>
                      <a:pt x="246" y="304"/>
                    </a:lnTo>
                    <a:lnTo>
                      <a:pt x="248" y="307"/>
                    </a:lnTo>
                    <a:lnTo>
                      <a:pt x="245" y="312"/>
                    </a:lnTo>
                    <a:lnTo>
                      <a:pt x="249" y="312"/>
                    </a:lnTo>
                    <a:lnTo>
                      <a:pt x="253" y="311"/>
                    </a:lnTo>
                    <a:lnTo>
                      <a:pt x="256" y="316"/>
                    </a:lnTo>
                    <a:lnTo>
                      <a:pt x="261" y="318"/>
                    </a:lnTo>
                    <a:lnTo>
                      <a:pt x="265" y="316"/>
                    </a:lnTo>
                    <a:lnTo>
                      <a:pt x="266" y="322"/>
                    </a:lnTo>
                    <a:lnTo>
                      <a:pt x="269" y="327"/>
                    </a:lnTo>
                    <a:lnTo>
                      <a:pt x="273" y="328"/>
                    </a:lnTo>
                    <a:lnTo>
                      <a:pt x="273" y="322"/>
                    </a:lnTo>
                    <a:lnTo>
                      <a:pt x="275" y="327"/>
                    </a:lnTo>
                    <a:lnTo>
                      <a:pt x="273" y="332"/>
                    </a:lnTo>
                    <a:lnTo>
                      <a:pt x="269" y="343"/>
                    </a:lnTo>
                    <a:lnTo>
                      <a:pt x="273" y="338"/>
                    </a:lnTo>
                    <a:lnTo>
                      <a:pt x="275" y="334"/>
                    </a:lnTo>
                    <a:lnTo>
                      <a:pt x="278" y="327"/>
                    </a:lnTo>
                    <a:lnTo>
                      <a:pt x="284" y="336"/>
                    </a:lnTo>
                    <a:lnTo>
                      <a:pt x="285" y="331"/>
                    </a:lnTo>
                    <a:lnTo>
                      <a:pt x="287" y="326"/>
                    </a:lnTo>
                    <a:lnTo>
                      <a:pt x="286" y="322"/>
                    </a:lnTo>
                    <a:lnTo>
                      <a:pt x="290" y="320"/>
                    </a:lnTo>
                    <a:lnTo>
                      <a:pt x="290" y="319"/>
                    </a:lnTo>
                    <a:lnTo>
                      <a:pt x="286" y="318"/>
                    </a:lnTo>
                    <a:lnTo>
                      <a:pt x="284" y="312"/>
                    </a:lnTo>
                    <a:lnTo>
                      <a:pt x="280" y="308"/>
                    </a:lnTo>
                    <a:lnTo>
                      <a:pt x="272" y="307"/>
                    </a:lnTo>
                    <a:lnTo>
                      <a:pt x="268" y="304"/>
                    </a:lnTo>
                    <a:lnTo>
                      <a:pt x="263" y="304"/>
                    </a:lnTo>
                    <a:lnTo>
                      <a:pt x="261" y="299"/>
                    </a:lnTo>
                    <a:lnTo>
                      <a:pt x="256" y="296"/>
                    </a:lnTo>
                    <a:lnTo>
                      <a:pt x="251" y="294"/>
                    </a:lnTo>
                    <a:lnTo>
                      <a:pt x="250" y="288"/>
                    </a:lnTo>
                    <a:lnTo>
                      <a:pt x="254" y="286"/>
                    </a:lnTo>
                    <a:lnTo>
                      <a:pt x="253" y="283"/>
                    </a:lnTo>
                    <a:lnTo>
                      <a:pt x="257" y="282"/>
                    </a:lnTo>
                    <a:lnTo>
                      <a:pt x="261" y="284"/>
                    </a:lnTo>
                    <a:lnTo>
                      <a:pt x="258" y="280"/>
                    </a:lnTo>
                    <a:lnTo>
                      <a:pt x="256" y="275"/>
                    </a:lnTo>
                    <a:lnTo>
                      <a:pt x="261" y="270"/>
                    </a:lnTo>
                    <a:lnTo>
                      <a:pt x="265" y="270"/>
                    </a:lnTo>
                    <a:lnTo>
                      <a:pt x="266" y="272"/>
                    </a:lnTo>
                    <a:lnTo>
                      <a:pt x="267" y="266"/>
                    </a:lnTo>
                    <a:lnTo>
                      <a:pt x="267" y="260"/>
                    </a:lnTo>
                    <a:lnTo>
                      <a:pt x="263" y="258"/>
                    </a:lnTo>
                    <a:lnTo>
                      <a:pt x="263" y="252"/>
                    </a:lnTo>
                    <a:lnTo>
                      <a:pt x="262" y="247"/>
                    </a:lnTo>
                    <a:lnTo>
                      <a:pt x="255" y="252"/>
                    </a:lnTo>
                    <a:lnTo>
                      <a:pt x="255" y="258"/>
                    </a:lnTo>
                    <a:lnTo>
                      <a:pt x="253" y="263"/>
                    </a:lnTo>
                    <a:lnTo>
                      <a:pt x="249" y="263"/>
                    </a:lnTo>
                    <a:lnTo>
                      <a:pt x="247" y="258"/>
                    </a:lnTo>
                    <a:lnTo>
                      <a:pt x="243" y="259"/>
                    </a:lnTo>
                    <a:lnTo>
                      <a:pt x="240" y="255"/>
                    </a:lnTo>
                    <a:lnTo>
                      <a:pt x="240" y="254"/>
                    </a:lnTo>
                    <a:lnTo>
                      <a:pt x="249" y="247"/>
                    </a:lnTo>
                    <a:lnTo>
                      <a:pt x="251" y="242"/>
                    </a:lnTo>
                    <a:lnTo>
                      <a:pt x="250" y="240"/>
                    </a:lnTo>
                    <a:lnTo>
                      <a:pt x="245" y="244"/>
                    </a:lnTo>
                    <a:lnTo>
                      <a:pt x="245" y="239"/>
                    </a:lnTo>
                    <a:lnTo>
                      <a:pt x="242" y="244"/>
                    </a:lnTo>
                    <a:lnTo>
                      <a:pt x="238" y="242"/>
                    </a:lnTo>
                    <a:lnTo>
                      <a:pt x="235" y="247"/>
                    </a:lnTo>
                    <a:lnTo>
                      <a:pt x="231" y="248"/>
                    </a:lnTo>
                    <a:lnTo>
                      <a:pt x="219" y="250"/>
                    </a:lnTo>
                    <a:lnTo>
                      <a:pt x="212" y="250"/>
                    </a:lnTo>
                    <a:lnTo>
                      <a:pt x="207" y="247"/>
                    </a:lnTo>
                    <a:lnTo>
                      <a:pt x="207" y="242"/>
                    </a:lnTo>
                    <a:lnTo>
                      <a:pt x="210" y="236"/>
                    </a:lnTo>
                    <a:lnTo>
                      <a:pt x="216" y="224"/>
                    </a:lnTo>
                    <a:lnTo>
                      <a:pt x="220" y="223"/>
                    </a:lnTo>
                    <a:lnTo>
                      <a:pt x="226" y="224"/>
                    </a:lnTo>
                    <a:lnTo>
                      <a:pt x="230" y="228"/>
                    </a:lnTo>
                    <a:lnTo>
                      <a:pt x="234" y="232"/>
                    </a:lnTo>
                    <a:lnTo>
                      <a:pt x="238" y="232"/>
                    </a:lnTo>
                    <a:lnTo>
                      <a:pt x="241" y="235"/>
                    </a:lnTo>
                    <a:lnTo>
                      <a:pt x="242" y="234"/>
                    </a:lnTo>
                    <a:lnTo>
                      <a:pt x="246" y="238"/>
                    </a:lnTo>
                    <a:lnTo>
                      <a:pt x="251" y="239"/>
                    </a:lnTo>
                    <a:lnTo>
                      <a:pt x="252" y="238"/>
                    </a:lnTo>
                    <a:lnTo>
                      <a:pt x="252" y="239"/>
                    </a:lnTo>
                    <a:lnTo>
                      <a:pt x="257" y="236"/>
                    </a:lnTo>
                    <a:lnTo>
                      <a:pt x="255" y="235"/>
                    </a:lnTo>
                    <a:lnTo>
                      <a:pt x="252" y="232"/>
                    </a:lnTo>
                    <a:lnTo>
                      <a:pt x="250" y="227"/>
                    </a:lnTo>
                    <a:lnTo>
                      <a:pt x="250" y="224"/>
                    </a:lnTo>
                    <a:lnTo>
                      <a:pt x="248" y="219"/>
                    </a:lnTo>
                    <a:lnTo>
                      <a:pt x="247" y="212"/>
                    </a:lnTo>
                    <a:lnTo>
                      <a:pt x="241" y="206"/>
                    </a:lnTo>
                    <a:lnTo>
                      <a:pt x="238" y="200"/>
                    </a:lnTo>
                    <a:lnTo>
                      <a:pt x="237" y="195"/>
                    </a:lnTo>
                    <a:lnTo>
                      <a:pt x="238" y="186"/>
                    </a:lnTo>
                    <a:lnTo>
                      <a:pt x="241" y="174"/>
                    </a:lnTo>
                    <a:lnTo>
                      <a:pt x="242" y="168"/>
                    </a:lnTo>
                    <a:lnTo>
                      <a:pt x="241" y="167"/>
                    </a:lnTo>
                    <a:lnTo>
                      <a:pt x="190" y="172"/>
                    </a:lnTo>
                    <a:lnTo>
                      <a:pt x="135" y="176"/>
                    </a:lnTo>
                    <a:lnTo>
                      <a:pt x="139" y="171"/>
                    </a:lnTo>
                    <a:lnTo>
                      <a:pt x="137" y="166"/>
                    </a:lnTo>
                    <a:lnTo>
                      <a:pt x="137" y="160"/>
                    </a:lnTo>
                    <a:lnTo>
                      <a:pt x="135" y="154"/>
                    </a:lnTo>
                    <a:lnTo>
                      <a:pt x="141" y="152"/>
                    </a:lnTo>
                    <a:lnTo>
                      <a:pt x="142" y="148"/>
                    </a:lnTo>
                    <a:lnTo>
                      <a:pt x="138" y="143"/>
                    </a:lnTo>
                    <a:lnTo>
                      <a:pt x="143" y="142"/>
                    </a:lnTo>
                    <a:lnTo>
                      <a:pt x="141" y="131"/>
                    </a:lnTo>
                    <a:lnTo>
                      <a:pt x="145" y="127"/>
                    </a:lnTo>
                    <a:lnTo>
                      <a:pt x="146" y="124"/>
                    </a:lnTo>
                    <a:lnTo>
                      <a:pt x="142" y="124"/>
                    </a:lnTo>
                    <a:lnTo>
                      <a:pt x="146" y="120"/>
                    </a:lnTo>
                    <a:lnTo>
                      <a:pt x="147" y="115"/>
                    </a:lnTo>
                    <a:lnTo>
                      <a:pt x="151" y="110"/>
                    </a:lnTo>
                    <a:lnTo>
                      <a:pt x="148" y="107"/>
                    </a:lnTo>
                    <a:lnTo>
                      <a:pt x="150" y="102"/>
                    </a:lnTo>
                    <a:lnTo>
                      <a:pt x="153" y="100"/>
                    </a:lnTo>
                    <a:lnTo>
                      <a:pt x="163" y="86"/>
                    </a:lnTo>
                    <a:lnTo>
                      <a:pt x="163" y="84"/>
                    </a:lnTo>
                    <a:lnTo>
                      <a:pt x="159" y="83"/>
                    </a:lnTo>
                    <a:lnTo>
                      <a:pt x="163" y="82"/>
                    </a:lnTo>
                    <a:lnTo>
                      <a:pt x="163" y="80"/>
                    </a:lnTo>
                    <a:lnTo>
                      <a:pt x="166" y="74"/>
                    </a:lnTo>
                    <a:lnTo>
                      <a:pt x="162" y="75"/>
                    </a:lnTo>
                    <a:lnTo>
                      <a:pt x="158" y="74"/>
                    </a:lnTo>
                    <a:lnTo>
                      <a:pt x="160" y="68"/>
                    </a:lnTo>
                    <a:lnTo>
                      <a:pt x="165" y="66"/>
                    </a:lnTo>
                    <a:lnTo>
                      <a:pt x="168" y="60"/>
                    </a:lnTo>
                    <a:lnTo>
                      <a:pt x="171" y="60"/>
                    </a:lnTo>
                    <a:lnTo>
                      <a:pt x="171" y="59"/>
                    </a:lnTo>
                    <a:lnTo>
                      <a:pt x="171" y="58"/>
                    </a:lnTo>
                    <a:lnTo>
                      <a:pt x="167" y="56"/>
                    </a:lnTo>
                    <a:lnTo>
                      <a:pt x="165" y="52"/>
                    </a:lnTo>
                    <a:lnTo>
                      <a:pt x="161" y="50"/>
                    </a:lnTo>
                    <a:lnTo>
                      <a:pt x="159" y="44"/>
                    </a:lnTo>
                    <a:lnTo>
                      <a:pt x="160" y="43"/>
                    </a:lnTo>
                    <a:lnTo>
                      <a:pt x="164" y="44"/>
                    </a:lnTo>
                    <a:lnTo>
                      <a:pt x="161" y="39"/>
                    </a:lnTo>
                    <a:lnTo>
                      <a:pt x="164" y="34"/>
                    </a:lnTo>
                    <a:lnTo>
                      <a:pt x="157" y="36"/>
                    </a:lnTo>
                    <a:lnTo>
                      <a:pt x="156" y="32"/>
                    </a:lnTo>
                    <a:lnTo>
                      <a:pt x="161" y="26"/>
                    </a:lnTo>
                    <a:lnTo>
                      <a:pt x="156" y="22"/>
                    </a:lnTo>
                    <a:lnTo>
                      <a:pt x="155" y="16"/>
                    </a:lnTo>
                    <a:lnTo>
                      <a:pt x="159" y="11"/>
                    </a:lnTo>
                    <a:lnTo>
                      <a:pt x="159" y="6"/>
                    </a:lnTo>
                    <a:lnTo>
                      <a:pt x="155" y="6"/>
                    </a:lnTo>
                    <a:lnTo>
                      <a:pt x="151" y="8"/>
                    </a:lnTo>
                    <a:lnTo>
                      <a:pt x="152" y="3"/>
                    </a:lnTo>
                    <a:lnTo>
                      <a:pt x="154" y="0"/>
                    </a:lnTo>
                    <a:lnTo>
                      <a:pt x="66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38">
                <a:extLst>
                  <a:ext uri="{FF2B5EF4-FFF2-40B4-BE49-F238E27FC236}">
                    <a16:creationId xmlns:a16="http://schemas.microsoft.com/office/drawing/2014/main" id="{BB87CD61-B23E-447C-B92B-1D4BF3A0F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627" y="3500437"/>
                <a:ext cx="9525" cy="9525"/>
              </a:xfrm>
              <a:custGeom>
                <a:avLst/>
                <a:gdLst>
                  <a:gd name="T0" fmla="*/ 8 w 8"/>
                  <a:gd name="T1" fmla="*/ 0 h 10"/>
                  <a:gd name="T2" fmla="*/ 6 w 8"/>
                  <a:gd name="T3" fmla="*/ 1 h 10"/>
                  <a:gd name="T4" fmla="*/ 3 w 8"/>
                  <a:gd name="T5" fmla="*/ 5 h 10"/>
                  <a:gd name="T6" fmla="*/ 0 w 8"/>
                  <a:gd name="T7" fmla="*/ 10 h 10"/>
                  <a:gd name="T8" fmla="*/ 8 w 8"/>
                  <a:gd name="T9" fmla="*/ 0 h 10"/>
                  <a:gd name="T10" fmla="*/ 8 w 8"/>
                  <a:gd name="T11" fmla="*/ 0 h 10"/>
                  <a:gd name="T12" fmla="*/ 8 w 8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6" y="1"/>
                    </a:lnTo>
                    <a:lnTo>
                      <a:pt x="3" y="5"/>
                    </a:lnTo>
                    <a:lnTo>
                      <a:pt x="0" y="1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39">
                <a:extLst>
                  <a:ext uri="{FF2B5EF4-FFF2-40B4-BE49-F238E27FC236}">
                    <a16:creationId xmlns:a16="http://schemas.microsoft.com/office/drawing/2014/main" id="{20CFBC28-D62E-470F-BC42-F3070C944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152" y="3490912"/>
                <a:ext cx="0" cy="0"/>
              </a:xfrm>
              <a:custGeom>
                <a:avLst/>
                <a:gdLst>
                  <a:gd name="T0" fmla="*/ 5 w 5"/>
                  <a:gd name="T1" fmla="*/ 1 h 5"/>
                  <a:gd name="T2" fmla="*/ 4 w 5"/>
                  <a:gd name="T3" fmla="*/ 0 h 5"/>
                  <a:gd name="T4" fmla="*/ 0 w 5"/>
                  <a:gd name="T5" fmla="*/ 5 h 5"/>
                  <a:gd name="T6" fmla="*/ 5 w 5"/>
                  <a:gd name="T7" fmla="*/ 1 h 5"/>
                  <a:gd name="T8" fmla="*/ 5 w 5"/>
                  <a:gd name="T9" fmla="*/ 1 h 5"/>
                  <a:gd name="T10" fmla="*/ 5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lnTo>
                      <a:pt x="4" y="0"/>
                    </a:lnTo>
                    <a:lnTo>
                      <a:pt x="0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40">
                <a:extLst>
                  <a:ext uri="{FF2B5EF4-FFF2-40B4-BE49-F238E27FC236}">
                    <a16:creationId xmlns:a16="http://schemas.microsoft.com/office/drawing/2014/main" id="{3BE0F760-DB71-44B3-9A29-D2439742D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77" y="3481387"/>
                <a:ext cx="9525" cy="0"/>
              </a:xfrm>
              <a:custGeom>
                <a:avLst/>
                <a:gdLst>
                  <a:gd name="T0" fmla="*/ 2 w 2"/>
                  <a:gd name="T1" fmla="*/ 2 h 7"/>
                  <a:gd name="T2" fmla="*/ 0 w 2"/>
                  <a:gd name="T3" fmla="*/ 0 h 7"/>
                  <a:gd name="T4" fmla="*/ 1 w 2"/>
                  <a:gd name="T5" fmla="*/ 7 h 7"/>
                  <a:gd name="T6" fmla="*/ 2 w 2"/>
                  <a:gd name="T7" fmla="*/ 2 h 7"/>
                  <a:gd name="T8" fmla="*/ 2 w 2"/>
                  <a:gd name="T9" fmla="*/ 2 h 7"/>
                  <a:gd name="T10" fmla="*/ 2 w 2"/>
                  <a:gd name="T1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7">
                    <a:moveTo>
                      <a:pt x="2" y="2"/>
                    </a:moveTo>
                    <a:lnTo>
                      <a:pt x="0" y="0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WI">
                <a:extLst>
                  <a:ext uri="{FF2B5EF4-FFF2-40B4-BE49-F238E27FC236}">
                    <a16:creationId xmlns:a16="http://schemas.microsoft.com/office/drawing/2014/main" id="{E7F479C8-BE39-4F8F-A812-026C0C200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226" y="3490912"/>
                <a:ext cx="419100" cy="476250"/>
              </a:xfrm>
              <a:custGeom>
                <a:avLst/>
                <a:gdLst>
                  <a:gd name="T0" fmla="*/ 30 w 257"/>
                  <a:gd name="T1" fmla="*/ 24 h 383"/>
                  <a:gd name="T2" fmla="*/ 26 w 257"/>
                  <a:gd name="T3" fmla="*/ 75 h 383"/>
                  <a:gd name="T4" fmla="*/ 15 w 257"/>
                  <a:gd name="T5" fmla="*/ 91 h 383"/>
                  <a:gd name="T6" fmla="*/ 3 w 257"/>
                  <a:gd name="T7" fmla="*/ 111 h 383"/>
                  <a:gd name="T8" fmla="*/ 3 w 257"/>
                  <a:gd name="T9" fmla="*/ 127 h 383"/>
                  <a:gd name="T10" fmla="*/ 7 w 257"/>
                  <a:gd name="T11" fmla="*/ 153 h 383"/>
                  <a:gd name="T12" fmla="*/ 9 w 257"/>
                  <a:gd name="T13" fmla="*/ 181 h 383"/>
                  <a:gd name="T14" fmla="*/ 13 w 257"/>
                  <a:gd name="T15" fmla="*/ 203 h 383"/>
                  <a:gd name="T16" fmla="*/ 29 w 257"/>
                  <a:gd name="T17" fmla="*/ 212 h 383"/>
                  <a:gd name="T18" fmla="*/ 41 w 257"/>
                  <a:gd name="T19" fmla="*/ 224 h 383"/>
                  <a:gd name="T20" fmla="*/ 60 w 257"/>
                  <a:gd name="T21" fmla="*/ 251 h 383"/>
                  <a:gd name="T22" fmla="*/ 73 w 257"/>
                  <a:gd name="T23" fmla="*/ 259 h 383"/>
                  <a:gd name="T24" fmla="*/ 82 w 257"/>
                  <a:gd name="T25" fmla="*/ 285 h 383"/>
                  <a:gd name="T26" fmla="*/ 84 w 257"/>
                  <a:gd name="T27" fmla="*/ 300 h 383"/>
                  <a:gd name="T28" fmla="*/ 87 w 257"/>
                  <a:gd name="T29" fmla="*/ 312 h 383"/>
                  <a:gd name="T30" fmla="*/ 88 w 257"/>
                  <a:gd name="T31" fmla="*/ 329 h 383"/>
                  <a:gd name="T32" fmla="*/ 93 w 257"/>
                  <a:gd name="T33" fmla="*/ 353 h 383"/>
                  <a:gd name="T34" fmla="*/ 100 w 257"/>
                  <a:gd name="T35" fmla="*/ 368 h 383"/>
                  <a:gd name="T36" fmla="*/ 191 w 257"/>
                  <a:gd name="T37" fmla="*/ 376 h 383"/>
                  <a:gd name="T38" fmla="*/ 249 w 257"/>
                  <a:gd name="T39" fmla="*/ 359 h 383"/>
                  <a:gd name="T40" fmla="*/ 249 w 257"/>
                  <a:gd name="T41" fmla="*/ 341 h 383"/>
                  <a:gd name="T42" fmla="*/ 242 w 257"/>
                  <a:gd name="T43" fmla="*/ 325 h 383"/>
                  <a:gd name="T44" fmla="*/ 241 w 257"/>
                  <a:gd name="T45" fmla="*/ 297 h 383"/>
                  <a:gd name="T46" fmla="*/ 245 w 257"/>
                  <a:gd name="T47" fmla="*/ 275 h 383"/>
                  <a:gd name="T48" fmla="*/ 245 w 257"/>
                  <a:gd name="T49" fmla="*/ 251 h 383"/>
                  <a:gd name="T50" fmla="*/ 249 w 257"/>
                  <a:gd name="T51" fmla="*/ 228 h 383"/>
                  <a:gd name="T52" fmla="*/ 250 w 257"/>
                  <a:gd name="T53" fmla="*/ 211 h 383"/>
                  <a:gd name="T54" fmla="*/ 257 w 257"/>
                  <a:gd name="T55" fmla="*/ 177 h 383"/>
                  <a:gd name="T56" fmla="*/ 252 w 257"/>
                  <a:gd name="T57" fmla="*/ 161 h 383"/>
                  <a:gd name="T58" fmla="*/ 241 w 257"/>
                  <a:gd name="T59" fmla="*/ 173 h 383"/>
                  <a:gd name="T60" fmla="*/ 233 w 257"/>
                  <a:gd name="T61" fmla="*/ 188 h 383"/>
                  <a:gd name="T62" fmla="*/ 227 w 257"/>
                  <a:gd name="T63" fmla="*/ 188 h 383"/>
                  <a:gd name="T64" fmla="*/ 233 w 257"/>
                  <a:gd name="T65" fmla="*/ 164 h 383"/>
                  <a:gd name="T66" fmla="*/ 242 w 257"/>
                  <a:gd name="T67" fmla="*/ 153 h 383"/>
                  <a:gd name="T68" fmla="*/ 241 w 257"/>
                  <a:gd name="T69" fmla="*/ 143 h 383"/>
                  <a:gd name="T70" fmla="*/ 237 w 257"/>
                  <a:gd name="T71" fmla="*/ 133 h 383"/>
                  <a:gd name="T72" fmla="*/ 231 w 257"/>
                  <a:gd name="T73" fmla="*/ 124 h 383"/>
                  <a:gd name="T74" fmla="*/ 231 w 257"/>
                  <a:gd name="T75" fmla="*/ 103 h 383"/>
                  <a:gd name="T76" fmla="*/ 226 w 257"/>
                  <a:gd name="T77" fmla="*/ 91 h 383"/>
                  <a:gd name="T78" fmla="*/ 215 w 257"/>
                  <a:gd name="T79" fmla="*/ 77 h 383"/>
                  <a:gd name="T80" fmla="*/ 196 w 257"/>
                  <a:gd name="T81" fmla="*/ 69 h 383"/>
                  <a:gd name="T82" fmla="*/ 182 w 257"/>
                  <a:gd name="T83" fmla="*/ 71 h 383"/>
                  <a:gd name="T84" fmla="*/ 119 w 257"/>
                  <a:gd name="T85" fmla="*/ 40 h 383"/>
                  <a:gd name="T86" fmla="*/ 109 w 257"/>
                  <a:gd name="T87" fmla="*/ 31 h 383"/>
                  <a:gd name="T88" fmla="*/ 93 w 257"/>
                  <a:gd name="T89" fmla="*/ 27 h 383"/>
                  <a:gd name="T90" fmla="*/ 86 w 257"/>
                  <a:gd name="T91" fmla="*/ 25 h 383"/>
                  <a:gd name="T92" fmla="*/ 90 w 257"/>
                  <a:gd name="T93" fmla="*/ 9 h 383"/>
                  <a:gd name="T94" fmla="*/ 82 w 257"/>
                  <a:gd name="T95" fmla="*/ 3 h 383"/>
                  <a:gd name="T96" fmla="*/ 69 w 257"/>
                  <a:gd name="T97" fmla="*/ 12 h 383"/>
                  <a:gd name="T98" fmla="*/ 40 w 257"/>
                  <a:gd name="T99" fmla="*/ 28 h 383"/>
                  <a:gd name="T100" fmla="*/ 32 w 257"/>
                  <a:gd name="T101" fmla="*/ 21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7" h="383">
                    <a:moveTo>
                      <a:pt x="32" y="21"/>
                    </a:moveTo>
                    <a:lnTo>
                      <a:pt x="31" y="24"/>
                    </a:lnTo>
                    <a:lnTo>
                      <a:pt x="30" y="24"/>
                    </a:lnTo>
                    <a:lnTo>
                      <a:pt x="28" y="31"/>
                    </a:lnTo>
                    <a:lnTo>
                      <a:pt x="25" y="31"/>
                    </a:lnTo>
                    <a:lnTo>
                      <a:pt x="26" y="75"/>
                    </a:lnTo>
                    <a:lnTo>
                      <a:pt x="25" y="81"/>
                    </a:lnTo>
                    <a:lnTo>
                      <a:pt x="23" y="85"/>
                    </a:lnTo>
                    <a:lnTo>
                      <a:pt x="15" y="91"/>
                    </a:lnTo>
                    <a:lnTo>
                      <a:pt x="7" y="99"/>
                    </a:lnTo>
                    <a:lnTo>
                      <a:pt x="6" y="104"/>
                    </a:lnTo>
                    <a:lnTo>
                      <a:pt x="3" y="111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3" y="127"/>
                    </a:lnTo>
                    <a:lnTo>
                      <a:pt x="7" y="128"/>
                    </a:lnTo>
                    <a:lnTo>
                      <a:pt x="12" y="139"/>
                    </a:lnTo>
                    <a:lnTo>
                      <a:pt x="7" y="153"/>
                    </a:lnTo>
                    <a:lnTo>
                      <a:pt x="8" y="164"/>
                    </a:lnTo>
                    <a:lnTo>
                      <a:pt x="6" y="169"/>
                    </a:lnTo>
                    <a:lnTo>
                      <a:pt x="9" y="181"/>
                    </a:lnTo>
                    <a:lnTo>
                      <a:pt x="8" y="191"/>
                    </a:lnTo>
                    <a:lnTo>
                      <a:pt x="6" y="196"/>
                    </a:lnTo>
                    <a:lnTo>
                      <a:pt x="13" y="203"/>
                    </a:lnTo>
                    <a:lnTo>
                      <a:pt x="17" y="208"/>
                    </a:lnTo>
                    <a:lnTo>
                      <a:pt x="21" y="211"/>
                    </a:lnTo>
                    <a:lnTo>
                      <a:pt x="29" y="212"/>
                    </a:lnTo>
                    <a:lnTo>
                      <a:pt x="31" y="219"/>
                    </a:lnTo>
                    <a:lnTo>
                      <a:pt x="35" y="221"/>
                    </a:lnTo>
                    <a:lnTo>
                      <a:pt x="41" y="224"/>
                    </a:lnTo>
                    <a:lnTo>
                      <a:pt x="47" y="229"/>
                    </a:lnTo>
                    <a:lnTo>
                      <a:pt x="52" y="241"/>
                    </a:lnTo>
                    <a:lnTo>
                      <a:pt x="60" y="251"/>
                    </a:lnTo>
                    <a:lnTo>
                      <a:pt x="65" y="253"/>
                    </a:lnTo>
                    <a:lnTo>
                      <a:pt x="69" y="255"/>
                    </a:lnTo>
                    <a:lnTo>
                      <a:pt x="73" y="259"/>
                    </a:lnTo>
                    <a:lnTo>
                      <a:pt x="77" y="264"/>
                    </a:lnTo>
                    <a:lnTo>
                      <a:pt x="80" y="271"/>
                    </a:lnTo>
                    <a:lnTo>
                      <a:pt x="82" y="285"/>
                    </a:lnTo>
                    <a:lnTo>
                      <a:pt x="83" y="292"/>
                    </a:lnTo>
                    <a:lnTo>
                      <a:pt x="83" y="293"/>
                    </a:lnTo>
                    <a:lnTo>
                      <a:pt x="84" y="300"/>
                    </a:lnTo>
                    <a:lnTo>
                      <a:pt x="84" y="304"/>
                    </a:lnTo>
                    <a:lnTo>
                      <a:pt x="85" y="305"/>
                    </a:lnTo>
                    <a:lnTo>
                      <a:pt x="87" y="312"/>
                    </a:lnTo>
                    <a:lnTo>
                      <a:pt x="90" y="313"/>
                    </a:lnTo>
                    <a:lnTo>
                      <a:pt x="92" y="319"/>
                    </a:lnTo>
                    <a:lnTo>
                      <a:pt x="88" y="329"/>
                    </a:lnTo>
                    <a:lnTo>
                      <a:pt x="90" y="339"/>
                    </a:lnTo>
                    <a:lnTo>
                      <a:pt x="90" y="348"/>
                    </a:lnTo>
                    <a:lnTo>
                      <a:pt x="93" y="353"/>
                    </a:lnTo>
                    <a:lnTo>
                      <a:pt x="94" y="360"/>
                    </a:lnTo>
                    <a:lnTo>
                      <a:pt x="96" y="365"/>
                    </a:lnTo>
                    <a:lnTo>
                      <a:pt x="100" y="368"/>
                    </a:lnTo>
                    <a:lnTo>
                      <a:pt x="113" y="372"/>
                    </a:lnTo>
                    <a:lnTo>
                      <a:pt x="116" y="383"/>
                    </a:lnTo>
                    <a:lnTo>
                      <a:pt x="191" y="376"/>
                    </a:lnTo>
                    <a:lnTo>
                      <a:pt x="248" y="369"/>
                    </a:lnTo>
                    <a:lnTo>
                      <a:pt x="250" y="369"/>
                    </a:lnTo>
                    <a:lnTo>
                      <a:pt x="249" y="359"/>
                    </a:lnTo>
                    <a:lnTo>
                      <a:pt x="250" y="353"/>
                    </a:lnTo>
                    <a:lnTo>
                      <a:pt x="250" y="347"/>
                    </a:lnTo>
                    <a:lnTo>
                      <a:pt x="249" y="341"/>
                    </a:lnTo>
                    <a:lnTo>
                      <a:pt x="246" y="336"/>
                    </a:lnTo>
                    <a:lnTo>
                      <a:pt x="246" y="331"/>
                    </a:lnTo>
                    <a:lnTo>
                      <a:pt x="242" y="325"/>
                    </a:lnTo>
                    <a:lnTo>
                      <a:pt x="243" y="320"/>
                    </a:lnTo>
                    <a:lnTo>
                      <a:pt x="241" y="308"/>
                    </a:lnTo>
                    <a:lnTo>
                      <a:pt x="241" y="297"/>
                    </a:lnTo>
                    <a:lnTo>
                      <a:pt x="244" y="285"/>
                    </a:lnTo>
                    <a:lnTo>
                      <a:pt x="244" y="280"/>
                    </a:lnTo>
                    <a:lnTo>
                      <a:pt x="245" y="275"/>
                    </a:lnTo>
                    <a:lnTo>
                      <a:pt x="247" y="268"/>
                    </a:lnTo>
                    <a:lnTo>
                      <a:pt x="247" y="263"/>
                    </a:lnTo>
                    <a:lnTo>
                      <a:pt x="245" y="251"/>
                    </a:lnTo>
                    <a:lnTo>
                      <a:pt x="245" y="245"/>
                    </a:lnTo>
                    <a:lnTo>
                      <a:pt x="247" y="235"/>
                    </a:lnTo>
                    <a:lnTo>
                      <a:pt x="249" y="228"/>
                    </a:lnTo>
                    <a:lnTo>
                      <a:pt x="253" y="224"/>
                    </a:lnTo>
                    <a:lnTo>
                      <a:pt x="253" y="221"/>
                    </a:lnTo>
                    <a:lnTo>
                      <a:pt x="250" y="211"/>
                    </a:lnTo>
                    <a:lnTo>
                      <a:pt x="251" y="204"/>
                    </a:lnTo>
                    <a:lnTo>
                      <a:pt x="252" y="193"/>
                    </a:lnTo>
                    <a:lnTo>
                      <a:pt x="257" y="177"/>
                    </a:lnTo>
                    <a:lnTo>
                      <a:pt x="257" y="172"/>
                    </a:lnTo>
                    <a:lnTo>
                      <a:pt x="255" y="167"/>
                    </a:lnTo>
                    <a:lnTo>
                      <a:pt x="252" y="161"/>
                    </a:lnTo>
                    <a:lnTo>
                      <a:pt x="247" y="165"/>
                    </a:lnTo>
                    <a:lnTo>
                      <a:pt x="243" y="168"/>
                    </a:lnTo>
                    <a:lnTo>
                      <a:pt x="241" y="173"/>
                    </a:lnTo>
                    <a:lnTo>
                      <a:pt x="240" y="179"/>
                    </a:lnTo>
                    <a:lnTo>
                      <a:pt x="237" y="184"/>
                    </a:lnTo>
                    <a:lnTo>
                      <a:pt x="233" y="188"/>
                    </a:lnTo>
                    <a:lnTo>
                      <a:pt x="231" y="193"/>
                    </a:lnTo>
                    <a:lnTo>
                      <a:pt x="227" y="193"/>
                    </a:lnTo>
                    <a:lnTo>
                      <a:pt x="227" y="188"/>
                    </a:lnTo>
                    <a:lnTo>
                      <a:pt x="228" y="181"/>
                    </a:lnTo>
                    <a:lnTo>
                      <a:pt x="231" y="169"/>
                    </a:lnTo>
                    <a:lnTo>
                      <a:pt x="233" y="164"/>
                    </a:lnTo>
                    <a:lnTo>
                      <a:pt x="234" y="159"/>
                    </a:lnTo>
                    <a:lnTo>
                      <a:pt x="238" y="156"/>
                    </a:lnTo>
                    <a:lnTo>
                      <a:pt x="242" y="153"/>
                    </a:lnTo>
                    <a:lnTo>
                      <a:pt x="242" y="149"/>
                    </a:lnTo>
                    <a:lnTo>
                      <a:pt x="243" y="144"/>
                    </a:lnTo>
                    <a:lnTo>
                      <a:pt x="241" y="143"/>
                    </a:lnTo>
                    <a:lnTo>
                      <a:pt x="241" y="143"/>
                    </a:lnTo>
                    <a:lnTo>
                      <a:pt x="237" y="139"/>
                    </a:lnTo>
                    <a:lnTo>
                      <a:pt x="237" y="133"/>
                    </a:lnTo>
                    <a:lnTo>
                      <a:pt x="239" y="121"/>
                    </a:lnTo>
                    <a:lnTo>
                      <a:pt x="235" y="123"/>
                    </a:lnTo>
                    <a:lnTo>
                      <a:pt x="231" y="124"/>
                    </a:lnTo>
                    <a:lnTo>
                      <a:pt x="229" y="119"/>
                    </a:lnTo>
                    <a:lnTo>
                      <a:pt x="231" y="113"/>
                    </a:lnTo>
                    <a:lnTo>
                      <a:pt x="231" y="103"/>
                    </a:lnTo>
                    <a:lnTo>
                      <a:pt x="229" y="97"/>
                    </a:lnTo>
                    <a:lnTo>
                      <a:pt x="231" y="96"/>
                    </a:lnTo>
                    <a:lnTo>
                      <a:pt x="226" y="91"/>
                    </a:lnTo>
                    <a:lnTo>
                      <a:pt x="220" y="88"/>
                    </a:lnTo>
                    <a:lnTo>
                      <a:pt x="216" y="87"/>
                    </a:lnTo>
                    <a:lnTo>
                      <a:pt x="215" y="77"/>
                    </a:lnTo>
                    <a:lnTo>
                      <a:pt x="211" y="73"/>
                    </a:lnTo>
                    <a:lnTo>
                      <a:pt x="200" y="72"/>
                    </a:lnTo>
                    <a:lnTo>
                      <a:pt x="196" y="69"/>
                    </a:lnTo>
                    <a:lnTo>
                      <a:pt x="192" y="72"/>
                    </a:lnTo>
                    <a:lnTo>
                      <a:pt x="184" y="69"/>
                    </a:lnTo>
                    <a:lnTo>
                      <a:pt x="182" y="71"/>
                    </a:lnTo>
                    <a:lnTo>
                      <a:pt x="168" y="63"/>
                    </a:lnTo>
                    <a:lnTo>
                      <a:pt x="124" y="51"/>
                    </a:lnTo>
                    <a:lnTo>
                      <a:pt x="119" y="40"/>
                    </a:lnTo>
                    <a:lnTo>
                      <a:pt x="115" y="36"/>
                    </a:lnTo>
                    <a:lnTo>
                      <a:pt x="111" y="33"/>
                    </a:lnTo>
                    <a:lnTo>
                      <a:pt x="109" y="31"/>
                    </a:lnTo>
                    <a:lnTo>
                      <a:pt x="101" y="31"/>
                    </a:lnTo>
                    <a:lnTo>
                      <a:pt x="97" y="28"/>
                    </a:lnTo>
                    <a:lnTo>
                      <a:pt x="93" y="27"/>
                    </a:lnTo>
                    <a:lnTo>
                      <a:pt x="89" y="29"/>
                    </a:lnTo>
                    <a:lnTo>
                      <a:pt x="85" y="29"/>
                    </a:lnTo>
                    <a:lnTo>
                      <a:pt x="86" y="25"/>
                    </a:lnTo>
                    <a:lnTo>
                      <a:pt x="88" y="20"/>
                    </a:lnTo>
                    <a:lnTo>
                      <a:pt x="88" y="15"/>
                    </a:lnTo>
                    <a:lnTo>
                      <a:pt x="90" y="9"/>
                    </a:lnTo>
                    <a:lnTo>
                      <a:pt x="91" y="4"/>
                    </a:lnTo>
                    <a:lnTo>
                      <a:pt x="87" y="0"/>
                    </a:lnTo>
                    <a:lnTo>
                      <a:pt x="82" y="3"/>
                    </a:lnTo>
                    <a:lnTo>
                      <a:pt x="78" y="7"/>
                    </a:lnTo>
                    <a:lnTo>
                      <a:pt x="73" y="11"/>
                    </a:lnTo>
                    <a:lnTo>
                      <a:pt x="69" y="12"/>
                    </a:lnTo>
                    <a:lnTo>
                      <a:pt x="61" y="19"/>
                    </a:lnTo>
                    <a:lnTo>
                      <a:pt x="44" y="27"/>
                    </a:lnTo>
                    <a:lnTo>
                      <a:pt x="40" y="28"/>
                    </a:lnTo>
                    <a:lnTo>
                      <a:pt x="36" y="27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IL">
                <a:extLst>
                  <a:ext uri="{FF2B5EF4-FFF2-40B4-BE49-F238E27FC236}">
                    <a16:creationId xmlns:a16="http://schemas.microsoft.com/office/drawing/2014/main" id="{20BDE6D0-BA31-4713-A8AB-758E95E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7" y="3957636"/>
                <a:ext cx="333375" cy="603250"/>
              </a:xfrm>
              <a:custGeom>
                <a:avLst/>
                <a:gdLst>
                  <a:gd name="T0" fmla="*/ 0 w 205"/>
                  <a:gd name="T1" fmla="*/ 212 h 485"/>
                  <a:gd name="T2" fmla="*/ 3 w 205"/>
                  <a:gd name="T3" fmla="*/ 237 h 485"/>
                  <a:gd name="T4" fmla="*/ 9 w 205"/>
                  <a:gd name="T5" fmla="*/ 259 h 485"/>
                  <a:gd name="T6" fmla="*/ 23 w 205"/>
                  <a:gd name="T7" fmla="*/ 275 h 485"/>
                  <a:gd name="T8" fmla="*/ 39 w 205"/>
                  <a:gd name="T9" fmla="*/ 292 h 485"/>
                  <a:gd name="T10" fmla="*/ 49 w 205"/>
                  <a:gd name="T11" fmla="*/ 327 h 485"/>
                  <a:gd name="T12" fmla="*/ 58 w 205"/>
                  <a:gd name="T13" fmla="*/ 320 h 485"/>
                  <a:gd name="T14" fmla="*/ 74 w 205"/>
                  <a:gd name="T15" fmla="*/ 329 h 485"/>
                  <a:gd name="T16" fmla="*/ 72 w 205"/>
                  <a:gd name="T17" fmla="*/ 348 h 485"/>
                  <a:gd name="T18" fmla="*/ 64 w 205"/>
                  <a:gd name="T19" fmla="*/ 372 h 485"/>
                  <a:gd name="T20" fmla="*/ 72 w 205"/>
                  <a:gd name="T21" fmla="*/ 393 h 485"/>
                  <a:gd name="T22" fmla="*/ 88 w 205"/>
                  <a:gd name="T23" fmla="*/ 412 h 485"/>
                  <a:gd name="T24" fmla="*/ 102 w 205"/>
                  <a:gd name="T25" fmla="*/ 421 h 485"/>
                  <a:gd name="T26" fmla="*/ 111 w 205"/>
                  <a:gd name="T27" fmla="*/ 439 h 485"/>
                  <a:gd name="T28" fmla="*/ 112 w 205"/>
                  <a:gd name="T29" fmla="*/ 461 h 485"/>
                  <a:gd name="T30" fmla="*/ 128 w 205"/>
                  <a:gd name="T31" fmla="*/ 481 h 485"/>
                  <a:gd name="T32" fmla="*/ 131 w 205"/>
                  <a:gd name="T33" fmla="*/ 476 h 485"/>
                  <a:gd name="T34" fmla="*/ 146 w 205"/>
                  <a:gd name="T35" fmla="*/ 464 h 485"/>
                  <a:gd name="T36" fmla="*/ 161 w 205"/>
                  <a:gd name="T37" fmla="*/ 473 h 485"/>
                  <a:gd name="T38" fmla="*/ 167 w 205"/>
                  <a:gd name="T39" fmla="*/ 463 h 485"/>
                  <a:gd name="T40" fmla="*/ 164 w 205"/>
                  <a:gd name="T41" fmla="*/ 445 h 485"/>
                  <a:gd name="T42" fmla="*/ 181 w 205"/>
                  <a:gd name="T43" fmla="*/ 437 h 485"/>
                  <a:gd name="T44" fmla="*/ 180 w 205"/>
                  <a:gd name="T45" fmla="*/ 420 h 485"/>
                  <a:gd name="T46" fmla="*/ 184 w 205"/>
                  <a:gd name="T47" fmla="*/ 408 h 485"/>
                  <a:gd name="T48" fmla="*/ 184 w 205"/>
                  <a:gd name="T49" fmla="*/ 385 h 485"/>
                  <a:gd name="T50" fmla="*/ 185 w 205"/>
                  <a:gd name="T51" fmla="*/ 373 h 485"/>
                  <a:gd name="T52" fmla="*/ 193 w 205"/>
                  <a:gd name="T53" fmla="*/ 357 h 485"/>
                  <a:gd name="T54" fmla="*/ 203 w 205"/>
                  <a:gd name="T55" fmla="*/ 329 h 485"/>
                  <a:gd name="T56" fmla="*/ 202 w 205"/>
                  <a:gd name="T57" fmla="*/ 311 h 485"/>
                  <a:gd name="T58" fmla="*/ 196 w 205"/>
                  <a:gd name="T59" fmla="*/ 293 h 485"/>
                  <a:gd name="T60" fmla="*/ 196 w 205"/>
                  <a:gd name="T61" fmla="*/ 276 h 485"/>
                  <a:gd name="T62" fmla="*/ 186 w 205"/>
                  <a:gd name="T63" fmla="*/ 66 h 485"/>
                  <a:gd name="T64" fmla="*/ 178 w 205"/>
                  <a:gd name="T65" fmla="*/ 47 h 485"/>
                  <a:gd name="T66" fmla="*/ 168 w 205"/>
                  <a:gd name="T67" fmla="*/ 23 h 485"/>
                  <a:gd name="T68" fmla="*/ 167 w 205"/>
                  <a:gd name="T69" fmla="*/ 0 h 485"/>
                  <a:gd name="T70" fmla="*/ 33 w 205"/>
                  <a:gd name="T71" fmla="*/ 14 h 485"/>
                  <a:gd name="T72" fmla="*/ 44 w 205"/>
                  <a:gd name="T73" fmla="*/ 28 h 485"/>
                  <a:gd name="T74" fmla="*/ 53 w 205"/>
                  <a:gd name="T75" fmla="*/ 42 h 485"/>
                  <a:gd name="T76" fmla="*/ 57 w 205"/>
                  <a:gd name="T77" fmla="*/ 71 h 485"/>
                  <a:gd name="T78" fmla="*/ 47 w 205"/>
                  <a:gd name="T79" fmla="*/ 96 h 485"/>
                  <a:gd name="T80" fmla="*/ 19 w 205"/>
                  <a:gd name="T81" fmla="*/ 109 h 485"/>
                  <a:gd name="T82" fmla="*/ 24 w 205"/>
                  <a:gd name="T83" fmla="*/ 137 h 485"/>
                  <a:gd name="T84" fmla="*/ 18 w 205"/>
                  <a:gd name="T85" fmla="*/ 163 h 485"/>
                  <a:gd name="T86" fmla="*/ 7 w 205"/>
                  <a:gd name="T87" fmla="*/ 181 h 485"/>
                  <a:gd name="T88" fmla="*/ 6 w 205"/>
                  <a:gd name="T89" fmla="*/ 197 h 485"/>
                  <a:gd name="T90" fmla="*/ 3 w 205"/>
                  <a:gd name="T91" fmla="*/ 20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5" h="485">
                    <a:moveTo>
                      <a:pt x="3" y="201"/>
                    </a:moveTo>
                    <a:lnTo>
                      <a:pt x="1" y="207"/>
                    </a:lnTo>
                    <a:lnTo>
                      <a:pt x="0" y="212"/>
                    </a:lnTo>
                    <a:lnTo>
                      <a:pt x="0" y="223"/>
                    </a:lnTo>
                    <a:lnTo>
                      <a:pt x="2" y="235"/>
                    </a:lnTo>
                    <a:lnTo>
                      <a:pt x="3" y="237"/>
                    </a:lnTo>
                    <a:lnTo>
                      <a:pt x="6" y="248"/>
                    </a:lnTo>
                    <a:lnTo>
                      <a:pt x="8" y="253"/>
                    </a:lnTo>
                    <a:lnTo>
                      <a:pt x="9" y="259"/>
                    </a:lnTo>
                    <a:lnTo>
                      <a:pt x="15" y="264"/>
                    </a:lnTo>
                    <a:lnTo>
                      <a:pt x="19" y="271"/>
                    </a:lnTo>
                    <a:lnTo>
                      <a:pt x="23" y="275"/>
                    </a:lnTo>
                    <a:lnTo>
                      <a:pt x="25" y="280"/>
                    </a:lnTo>
                    <a:lnTo>
                      <a:pt x="35" y="288"/>
                    </a:lnTo>
                    <a:lnTo>
                      <a:pt x="39" y="292"/>
                    </a:lnTo>
                    <a:lnTo>
                      <a:pt x="42" y="297"/>
                    </a:lnTo>
                    <a:lnTo>
                      <a:pt x="46" y="321"/>
                    </a:lnTo>
                    <a:lnTo>
                      <a:pt x="49" y="327"/>
                    </a:lnTo>
                    <a:lnTo>
                      <a:pt x="54" y="325"/>
                    </a:lnTo>
                    <a:lnTo>
                      <a:pt x="56" y="320"/>
                    </a:lnTo>
                    <a:lnTo>
                      <a:pt x="58" y="320"/>
                    </a:lnTo>
                    <a:lnTo>
                      <a:pt x="62" y="321"/>
                    </a:lnTo>
                    <a:lnTo>
                      <a:pt x="66" y="323"/>
                    </a:lnTo>
                    <a:lnTo>
                      <a:pt x="74" y="329"/>
                    </a:lnTo>
                    <a:lnTo>
                      <a:pt x="74" y="332"/>
                    </a:lnTo>
                    <a:lnTo>
                      <a:pt x="71" y="339"/>
                    </a:lnTo>
                    <a:lnTo>
                      <a:pt x="72" y="348"/>
                    </a:lnTo>
                    <a:lnTo>
                      <a:pt x="69" y="356"/>
                    </a:lnTo>
                    <a:lnTo>
                      <a:pt x="67" y="367"/>
                    </a:lnTo>
                    <a:lnTo>
                      <a:pt x="64" y="372"/>
                    </a:lnTo>
                    <a:lnTo>
                      <a:pt x="64" y="377"/>
                    </a:lnTo>
                    <a:lnTo>
                      <a:pt x="65" y="383"/>
                    </a:lnTo>
                    <a:lnTo>
                      <a:pt x="72" y="393"/>
                    </a:lnTo>
                    <a:lnTo>
                      <a:pt x="85" y="405"/>
                    </a:lnTo>
                    <a:lnTo>
                      <a:pt x="87" y="405"/>
                    </a:lnTo>
                    <a:lnTo>
                      <a:pt x="88" y="412"/>
                    </a:lnTo>
                    <a:lnTo>
                      <a:pt x="92" y="409"/>
                    </a:lnTo>
                    <a:lnTo>
                      <a:pt x="99" y="415"/>
                    </a:lnTo>
                    <a:lnTo>
                      <a:pt x="102" y="421"/>
                    </a:lnTo>
                    <a:lnTo>
                      <a:pt x="106" y="424"/>
                    </a:lnTo>
                    <a:lnTo>
                      <a:pt x="110" y="427"/>
                    </a:lnTo>
                    <a:lnTo>
                      <a:pt x="111" y="439"/>
                    </a:lnTo>
                    <a:lnTo>
                      <a:pt x="116" y="449"/>
                    </a:lnTo>
                    <a:lnTo>
                      <a:pt x="115" y="456"/>
                    </a:lnTo>
                    <a:lnTo>
                      <a:pt x="112" y="461"/>
                    </a:lnTo>
                    <a:lnTo>
                      <a:pt x="117" y="472"/>
                    </a:lnTo>
                    <a:lnTo>
                      <a:pt x="124" y="484"/>
                    </a:lnTo>
                    <a:lnTo>
                      <a:pt x="128" y="481"/>
                    </a:lnTo>
                    <a:lnTo>
                      <a:pt x="134" y="485"/>
                    </a:lnTo>
                    <a:lnTo>
                      <a:pt x="131" y="481"/>
                    </a:lnTo>
                    <a:lnTo>
                      <a:pt x="131" y="476"/>
                    </a:lnTo>
                    <a:lnTo>
                      <a:pt x="137" y="465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0" y="467"/>
                    </a:lnTo>
                    <a:lnTo>
                      <a:pt x="158" y="471"/>
                    </a:lnTo>
                    <a:lnTo>
                      <a:pt x="161" y="473"/>
                    </a:lnTo>
                    <a:lnTo>
                      <a:pt x="165" y="475"/>
                    </a:lnTo>
                    <a:lnTo>
                      <a:pt x="168" y="468"/>
                    </a:lnTo>
                    <a:lnTo>
                      <a:pt x="167" y="463"/>
                    </a:lnTo>
                    <a:lnTo>
                      <a:pt x="164" y="457"/>
                    </a:lnTo>
                    <a:lnTo>
                      <a:pt x="163" y="451"/>
                    </a:lnTo>
                    <a:lnTo>
                      <a:pt x="164" y="445"/>
                    </a:lnTo>
                    <a:lnTo>
                      <a:pt x="168" y="444"/>
                    </a:lnTo>
                    <a:lnTo>
                      <a:pt x="173" y="440"/>
                    </a:lnTo>
                    <a:lnTo>
                      <a:pt x="181" y="437"/>
                    </a:lnTo>
                    <a:lnTo>
                      <a:pt x="184" y="432"/>
                    </a:lnTo>
                    <a:lnTo>
                      <a:pt x="180" y="427"/>
                    </a:lnTo>
                    <a:lnTo>
                      <a:pt x="180" y="420"/>
                    </a:lnTo>
                    <a:lnTo>
                      <a:pt x="182" y="415"/>
                    </a:lnTo>
                    <a:lnTo>
                      <a:pt x="184" y="409"/>
                    </a:lnTo>
                    <a:lnTo>
                      <a:pt x="184" y="408"/>
                    </a:lnTo>
                    <a:lnTo>
                      <a:pt x="181" y="401"/>
                    </a:lnTo>
                    <a:lnTo>
                      <a:pt x="183" y="396"/>
                    </a:lnTo>
                    <a:lnTo>
                      <a:pt x="184" y="385"/>
                    </a:lnTo>
                    <a:lnTo>
                      <a:pt x="184" y="385"/>
                    </a:lnTo>
                    <a:lnTo>
                      <a:pt x="186" y="375"/>
                    </a:lnTo>
                    <a:lnTo>
                      <a:pt x="185" y="373"/>
                    </a:lnTo>
                    <a:lnTo>
                      <a:pt x="186" y="367"/>
                    </a:lnTo>
                    <a:lnTo>
                      <a:pt x="189" y="363"/>
                    </a:lnTo>
                    <a:lnTo>
                      <a:pt x="193" y="357"/>
                    </a:lnTo>
                    <a:lnTo>
                      <a:pt x="198" y="345"/>
                    </a:lnTo>
                    <a:lnTo>
                      <a:pt x="198" y="340"/>
                    </a:lnTo>
                    <a:lnTo>
                      <a:pt x="203" y="329"/>
                    </a:lnTo>
                    <a:lnTo>
                      <a:pt x="204" y="328"/>
                    </a:lnTo>
                    <a:lnTo>
                      <a:pt x="205" y="321"/>
                    </a:lnTo>
                    <a:lnTo>
                      <a:pt x="202" y="311"/>
                    </a:lnTo>
                    <a:lnTo>
                      <a:pt x="203" y="305"/>
                    </a:lnTo>
                    <a:lnTo>
                      <a:pt x="199" y="300"/>
                    </a:lnTo>
                    <a:lnTo>
                      <a:pt x="196" y="293"/>
                    </a:lnTo>
                    <a:lnTo>
                      <a:pt x="195" y="287"/>
                    </a:lnTo>
                    <a:lnTo>
                      <a:pt x="198" y="281"/>
                    </a:lnTo>
                    <a:lnTo>
                      <a:pt x="196" y="276"/>
                    </a:lnTo>
                    <a:lnTo>
                      <a:pt x="200" y="269"/>
                    </a:lnTo>
                    <a:lnTo>
                      <a:pt x="186" y="68"/>
                    </a:lnTo>
                    <a:lnTo>
                      <a:pt x="186" y="66"/>
                    </a:lnTo>
                    <a:lnTo>
                      <a:pt x="181" y="58"/>
                    </a:lnTo>
                    <a:lnTo>
                      <a:pt x="180" y="52"/>
                    </a:lnTo>
                    <a:lnTo>
                      <a:pt x="178" y="47"/>
                    </a:lnTo>
                    <a:lnTo>
                      <a:pt x="176" y="38"/>
                    </a:lnTo>
                    <a:lnTo>
                      <a:pt x="172" y="34"/>
                    </a:lnTo>
                    <a:lnTo>
                      <a:pt x="168" y="23"/>
                    </a:lnTo>
                    <a:lnTo>
                      <a:pt x="167" y="18"/>
                    </a:lnTo>
                    <a:lnTo>
                      <a:pt x="168" y="6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08" y="7"/>
                    </a:lnTo>
                    <a:lnTo>
                      <a:pt x="33" y="14"/>
                    </a:lnTo>
                    <a:lnTo>
                      <a:pt x="32" y="15"/>
                    </a:lnTo>
                    <a:lnTo>
                      <a:pt x="36" y="19"/>
                    </a:lnTo>
                    <a:lnTo>
                      <a:pt x="44" y="28"/>
                    </a:lnTo>
                    <a:lnTo>
                      <a:pt x="45" y="35"/>
                    </a:lnTo>
                    <a:lnTo>
                      <a:pt x="49" y="39"/>
                    </a:lnTo>
                    <a:lnTo>
                      <a:pt x="53" y="42"/>
                    </a:lnTo>
                    <a:lnTo>
                      <a:pt x="57" y="47"/>
                    </a:lnTo>
                    <a:lnTo>
                      <a:pt x="59" y="54"/>
                    </a:lnTo>
                    <a:lnTo>
                      <a:pt x="57" y="71"/>
                    </a:lnTo>
                    <a:lnTo>
                      <a:pt x="52" y="80"/>
                    </a:lnTo>
                    <a:lnTo>
                      <a:pt x="51" y="92"/>
                    </a:lnTo>
                    <a:lnTo>
                      <a:pt x="47" y="96"/>
                    </a:lnTo>
                    <a:lnTo>
                      <a:pt x="38" y="101"/>
                    </a:lnTo>
                    <a:lnTo>
                      <a:pt x="34" y="105"/>
                    </a:lnTo>
                    <a:lnTo>
                      <a:pt x="19" y="109"/>
                    </a:lnTo>
                    <a:lnTo>
                      <a:pt x="17" y="115"/>
                    </a:lnTo>
                    <a:lnTo>
                      <a:pt x="16" y="127"/>
                    </a:lnTo>
                    <a:lnTo>
                      <a:pt x="24" y="137"/>
                    </a:lnTo>
                    <a:lnTo>
                      <a:pt x="24" y="149"/>
                    </a:lnTo>
                    <a:lnTo>
                      <a:pt x="18" y="160"/>
                    </a:lnTo>
                    <a:lnTo>
                      <a:pt x="18" y="163"/>
                    </a:lnTo>
                    <a:lnTo>
                      <a:pt x="18" y="169"/>
                    </a:lnTo>
                    <a:lnTo>
                      <a:pt x="16" y="175"/>
                    </a:lnTo>
                    <a:lnTo>
                      <a:pt x="7" y="181"/>
                    </a:lnTo>
                    <a:lnTo>
                      <a:pt x="3" y="187"/>
                    </a:lnTo>
                    <a:lnTo>
                      <a:pt x="6" y="192"/>
                    </a:lnTo>
                    <a:lnTo>
                      <a:pt x="6" y="197"/>
                    </a:lnTo>
                    <a:lnTo>
                      <a:pt x="3" y="201"/>
                    </a:lnTo>
                    <a:lnTo>
                      <a:pt x="3" y="201"/>
                    </a:lnTo>
                    <a:lnTo>
                      <a:pt x="3" y="201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AL">
                <a:extLst>
                  <a:ext uri="{FF2B5EF4-FFF2-40B4-BE49-F238E27FC236}">
                    <a16:creationId xmlns:a16="http://schemas.microsoft.com/office/drawing/2014/main" id="{F5E9C0F6-5FB4-4871-A568-6E7615AE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2" y="4764086"/>
                <a:ext cx="295275" cy="533400"/>
              </a:xfrm>
              <a:custGeom>
                <a:avLst/>
                <a:gdLst>
                  <a:gd name="T0" fmla="*/ 16 w 183"/>
                  <a:gd name="T1" fmla="*/ 196 h 424"/>
                  <a:gd name="T2" fmla="*/ 24 w 183"/>
                  <a:gd name="T3" fmla="*/ 199 h 424"/>
                  <a:gd name="T4" fmla="*/ 26 w 183"/>
                  <a:gd name="T5" fmla="*/ 214 h 424"/>
                  <a:gd name="T6" fmla="*/ 29 w 183"/>
                  <a:gd name="T7" fmla="*/ 222 h 424"/>
                  <a:gd name="T8" fmla="*/ 25 w 183"/>
                  <a:gd name="T9" fmla="*/ 231 h 424"/>
                  <a:gd name="T10" fmla="*/ 30 w 183"/>
                  <a:gd name="T11" fmla="*/ 240 h 424"/>
                  <a:gd name="T12" fmla="*/ 36 w 183"/>
                  <a:gd name="T13" fmla="*/ 247 h 424"/>
                  <a:gd name="T14" fmla="*/ 30 w 183"/>
                  <a:gd name="T15" fmla="*/ 254 h 424"/>
                  <a:gd name="T16" fmla="*/ 27 w 183"/>
                  <a:gd name="T17" fmla="*/ 263 h 424"/>
                  <a:gd name="T18" fmla="*/ 28 w 183"/>
                  <a:gd name="T19" fmla="*/ 270 h 424"/>
                  <a:gd name="T20" fmla="*/ 28 w 183"/>
                  <a:gd name="T21" fmla="*/ 274 h 424"/>
                  <a:gd name="T22" fmla="*/ 13 w 183"/>
                  <a:gd name="T23" fmla="*/ 295 h 424"/>
                  <a:gd name="T24" fmla="*/ 11 w 183"/>
                  <a:gd name="T25" fmla="*/ 308 h 424"/>
                  <a:gd name="T26" fmla="*/ 10 w 183"/>
                  <a:gd name="T27" fmla="*/ 315 h 424"/>
                  <a:gd name="T28" fmla="*/ 3 w 183"/>
                  <a:gd name="T29" fmla="*/ 331 h 424"/>
                  <a:gd name="T30" fmla="*/ 0 w 183"/>
                  <a:gd name="T31" fmla="*/ 342 h 424"/>
                  <a:gd name="T32" fmla="*/ 4 w 183"/>
                  <a:gd name="T33" fmla="*/ 359 h 424"/>
                  <a:gd name="T34" fmla="*/ 106 w 183"/>
                  <a:gd name="T35" fmla="*/ 355 h 424"/>
                  <a:gd name="T36" fmla="*/ 103 w 183"/>
                  <a:gd name="T37" fmla="*/ 374 h 424"/>
                  <a:gd name="T38" fmla="*/ 106 w 183"/>
                  <a:gd name="T39" fmla="*/ 394 h 424"/>
                  <a:gd name="T40" fmla="*/ 115 w 183"/>
                  <a:gd name="T41" fmla="*/ 412 h 424"/>
                  <a:gd name="T42" fmla="*/ 120 w 183"/>
                  <a:gd name="T43" fmla="*/ 423 h 424"/>
                  <a:gd name="T44" fmla="*/ 128 w 183"/>
                  <a:gd name="T45" fmla="*/ 419 h 424"/>
                  <a:gd name="T46" fmla="*/ 132 w 183"/>
                  <a:gd name="T47" fmla="*/ 411 h 424"/>
                  <a:gd name="T48" fmla="*/ 139 w 183"/>
                  <a:gd name="T49" fmla="*/ 410 h 424"/>
                  <a:gd name="T50" fmla="*/ 158 w 183"/>
                  <a:gd name="T51" fmla="*/ 402 h 424"/>
                  <a:gd name="T52" fmla="*/ 163 w 183"/>
                  <a:gd name="T53" fmla="*/ 404 h 424"/>
                  <a:gd name="T54" fmla="*/ 172 w 183"/>
                  <a:gd name="T55" fmla="*/ 402 h 424"/>
                  <a:gd name="T56" fmla="*/ 183 w 183"/>
                  <a:gd name="T57" fmla="*/ 398 h 424"/>
                  <a:gd name="T58" fmla="*/ 169 w 183"/>
                  <a:gd name="T59" fmla="*/ 4 h 424"/>
                  <a:gd name="T60" fmla="*/ 128 w 183"/>
                  <a:gd name="T61" fmla="*/ 6 h 424"/>
                  <a:gd name="T62" fmla="*/ 59 w 183"/>
                  <a:gd name="T63" fmla="*/ 20 h 424"/>
                  <a:gd name="T64" fmla="*/ 48 w 183"/>
                  <a:gd name="T65" fmla="*/ 24 h 424"/>
                  <a:gd name="T66" fmla="*/ 45 w 183"/>
                  <a:gd name="T67" fmla="*/ 31 h 424"/>
                  <a:gd name="T68" fmla="*/ 45 w 183"/>
                  <a:gd name="T69" fmla="*/ 44 h 424"/>
                  <a:gd name="T70" fmla="*/ 46 w 183"/>
                  <a:gd name="T71" fmla="*/ 51 h 424"/>
                  <a:gd name="T72" fmla="*/ 42 w 183"/>
                  <a:gd name="T73" fmla="*/ 67 h 424"/>
                  <a:gd name="T74" fmla="*/ 36 w 183"/>
                  <a:gd name="T75" fmla="*/ 75 h 424"/>
                  <a:gd name="T76" fmla="*/ 27 w 183"/>
                  <a:gd name="T77" fmla="*/ 82 h 424"/>
                  <a:gd name="T78" fmla="*/ 28 w 183"/>
                  <a:gd name="T79" fmla="*/ 92 h 424"/>
                  <a:gd name="T80" fmla="*/ 22 w 183"/>
                  <a:gd name="T81" fmla="*/ 107 h 424"/>
                  <a:gd name="T82" fmla="*/ 22 w 183"/>
                  <a:gd name="T83" fmla="*/ 120 h 424"/>
                  <a:gd name="T84" fmla="*/ 22 w 183"/>
                  <a:gd name="T85" fmla="*/ 127 h 424"/>
                  <a:gd name="T86" fmla="*/ 14 w 183"/>
                  <a:gd name="T87" fmla="*/ 130 h 424"/>
                  <a:gd name="T88" fmla="*/ 16 w 183"/>
                  <a:gd name="T89" fmla="*/ 144 h 424"/>
                  <a:gd name="T90" fmla="*/ 20 w 183"/>
                  <a:gd name="T91" fmla="*/ 150 h 424"/>
                  <a:gd name="T92" fmla="*/ 20 w 183"/>
                  <a:gd name="T93" fmla="*/ 154 h 424"/>
                  <a:gd name="T94" fmla="*/ 22 w 183"/>
                  <a:gd name="T95" fmla="*/ 167 h 424"/>
                  <a:gd name="T96" fmla="*/ 18 w 183"/>
                  <a:gd name="T97" fmla="*/ 176 h 424"/>
                  <a:gd name="T98" fmla="*/ 19 w 183"/>
                  <a:gd name="T99" fmla="*/ 188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3" h="424">
                    <a:moveTo>
                      <a:pt x="19" y="188"/>
                    </a:moveTo>
                    <a:lnTo>
                      <a:pt x="17" y="191"/>
                    </a:lnTo>
                    <a:lnTo>
                      <a:pt x="16" y="196"/>
                    </a:lnTo>
                    <a:lnTo>
                      <a:pt x="20" y="194"/>
                    </a:lnTo>
                    <a:lnTo>
                      <a:pt x="24" y="194"/>
                    </a:lnTo>
                    <a:lnTo>
                      <a:pt x="24" y="199"/>
                    </a:lnTo>
                    <a:lnTo>
                      <a:pt x="20" y="204"/>
                    </a:lnTo>
                    <a:lnTo>
                      <a:pt x="21" y="210"/>
                    </a:lnTo>
                    <a:lnTo>
                      <a:pt x="26" y="214"/>
                    </a:lnTo>
                    <a:lnTo>
                      <a:pt x="21" y="220"/>
                    </a:lnTo>
                    <a:lnTo>
                      <a:pt x="22" y="224"/>
                    </a:lnTo>
                    <a:lnTo>
                      <a:pt x="29" y="222"/>
                    </a:lnTo>
                    <a:lnTo>
                      <a:pt x="26" y="227"/>
                    </a:lnTo>
                    <a:lnTo>
                      <a:pt x="29" y="232"/>
                    </a:lnTo>
                    <a:lnTo>
                      <a:pt x="25" y="231"/>
                    </a:lnTo>
                    <a:lnTo>
                      <a:pt x="24" y="232"/>
                    </a:lnTo>
                    <a:lnTo>
                      <a:pt x="26" y="238"/>
                    </a:lnTo>
                    <a:lnTo>
                      <a:pt x="30" y="240"/>
                    </a:lnTo>
                    <a:lnTo>
                      <a:pt x="32" y="244"/>
                    </a:lnTo>
                    <a:lnTo>
                      <a:pt x="36" y="246"/>
                    </a:lnTo>
                    <a:lnTo>
                      <a:pt x="36" y="247"/>
                    </a:lnTo>
                    <a:lnTo>
                      <a:pt x="36" y="248"/>
                    </a:lnTo>
                    <a:lnTo>
                      <a:pt x="33" y="248"/>
                    </a:lnTo>
                    <a:lnTo>
                      <a:pt x="30" y="254"/>
                    </a:lnTo>
                    <a:lnTo>
                      <a:pt x="25" y="256"/>
                    </a:lnTo>
                    <a:lnTo>
                      <a:pt x="23" y="262"/>
                    </a:lnTo>
                    <a:lnTo>
                      <a:pt x="27" y="263"/>
                    </a:lnTo>
                    <a:lnTo>
                      <a:pt x="31" y="262"/>
                    </a:lnTo>
                    <a:lnTo>
                      <a:pt x="28" y="268"/>
                    </a:lnTo>
                    <a:lnTo>
                      <a:pt x="28" y="270"/>
                    </a:lnTo>
                    <a:lnTo>
                      <a:pt x="24" y="271"/>
                    </a:lnTo>
                    <a:lnTo>
                      <a:pt x="28" y="272"/>
                    </a:lnTo>
                    <a:lnTo>
                      <a:pt x="28" y="274"/>
                    </a:lnTo>
                    <a:lnTo>
                      <a:pt x="18" y="288"/>
                    </a:lnTo>
                    <a:lnTo>
                      <a:pt x="15" y="290"/>
                    </a:lnTo>
                    <a:lnTo>
                      <a:pt x="13" y="295"/>
                    </a:lnTo>
                    <a:lnTo>
                      <a:pt x="16" y="298"/>
                    </a:lnTo>
                    <a:lnTo>
                      <a:pt x="12" y="303"/>
                    </a:lnTo>
                    <a:lnTo>
                      <a:pt x="11" y="308"/>
                    </a:lnTo>
                    <a:lnTo>
                      <a:pt x="7" y="312"/>
                    </a:lnTo>
                    <a:lnTo>
                      <a:pt x="11" y="312"/>
                    </a:lnTo>
                    <a:lnTo>
                      <a:pt x="10" y="315"/>
                    </a:lnTo>
                    <a:lnTo>
                      <a:pt x="6" y="319"/>
                    </a:lnTo>
                    <a:lnTo>
                      <a:pt x="8" y="330"/>
                    </a:lnTo>
                    <a:lnTo>
                      <a:pt x="3" y="331"/>
                    </a:lnTo>
                    <a:lnTo>
                      <a:pt x="7" y="336"/>
                    </a:lnTo>
                    <a:lnTo>
                      <a:pt x="6" y="340"/>
                    </a:lnTo>
                    <a:lnTo>
                      <a:pt x="0" y="342"/>
                    </a:lnTo>
                    <a:lnTo>
                      <a:pt x="2" y="348"/>
                    </a:lnTo>
                    <a:lnTo>
                      <a:pt x="2" y="354"/>
                    </a:lnTo>
                    <a:lnTo>
                      <a:pt x="4" y="359"/>
                    </a:lnTo>
                    <a:lnTo>
                      <a:pt x="0" y="364"/>
                    </a:lnTo>
                    <a:lnTo>
                      <a:pt x="55" y="360"/>
                    </a:lnTo>
                    <a:lnTo>
                      <a:pt x="106" y="355"/>
                    </a:lnTo>
                    <a:lnTo>
                      <a:pt x="107" y="356"/>
                    </a:lnTo>
                    <a:lnTo>
                      <a:pt x="106" y="362"/>
                    </a:lnTo>
                    <a:lnTo>
                      <a:pt x="103" y="374"/>
                    </a:lnTo>
                    <a:lnTo>
                      <a:pt x="102" y="383"/>
                    </a:lnTo>
                    <a:lnTo>
                      <a:pt x="103" y="388"/>
                    </a:lnTo>
                    <a:lnTo>
                      <a:pt x="106" y="394"/>
                    </a:lnTo>
                    <a:lnTo>
                      <a:pt x="112" y="400"/>
                    </a:lnTo>
                    <a:lnTo>
                      <a:pt x="113" y="407"/>
                    </a:lnTo>
                    <a:lnTo>
                      <a:pt x="115" y="412"/>
                    </a:lnTo>
                    <a:lnTo>
                      <a:pt x="115" y="415"/>
                    </a:lnTo>
                    <a:lnTo>
                      <a:pt x="117" y="420"/>
                    </a:lnTo>
                    <a:lnTo>
                      <a:pt x="120" y="423"/>
                    </a:lnTo>
                    <a:lnTo>
                      <a:pt x="122" y="424"/>
                    </a:lnTo>
                    <a:lnTo>
                      <a:pt x="126" y="424"/>
                    </a:lnTo>
                    <a:lnTo>
                      <a:pt x="128" y="419"/>
                    </a:lnTo>
                    <a:lnTo>
                      <a:pt x="132" y="414"/>
                    </a:lnTo>
                    <a:lnTo>
                      <a:pt x="133" y="411"/>
                    </a:lnTo>
                    <a:lnTo>
                      <a:pt x="132" y="411"/>
                    </a:lnTo>
                    <a:lnTo>
                      <a:pt x="136" y="410"/>
                    </a:lnTo>
                    <a:lnTo>
                      <a:pt x="135" y="411"/>
                    </a:lnTo>
                    <a:lnTo>
                      <a:pt x="139" y="410"/>
                    </a:lnTo>
                    <a:lnTo>
                      <a:pt x="148" y="406"/>
                    </a:lnTo>
                    <a:lnTo>
                      <a:pt x="156" y="403"/>
                    </a:lnTo>
                    <a:lnTo>
                      <a:pt x="158" y="402"/>
                    </a:lnTo>
                    <a:lnTo>
                      <a:pt x="152" y="400"/>
                    </a:lnTo>
                    <a:lnTo>
                      <a:pt x="159" y="400"/>
                    </a:lnTo>
                    <a:lnTo>
                      <a:pt x="163" y="404"/>
                    </a:lnTo>
                    <a:lnTo>
                      <a:pt x="167" y="406"/>
                    </a:lnTo>
                    <a:lnTo>
                      <a:pt x="171" y="403"/>
                    </a:lnTo>
                    <a:lnTo>
                      <a:pt x="172" y="402"/>
                    </a:lnTo>
                    <a:lnTo>
                      <a:pt x="181" y="406"/>
                    </a:lnTo>
                    <a:lnTo>
                      <a:pt x="183" y="400"/>
                    </a:lnTo>
                    <a:lnTo>
                      <a:pt x="183" y="398"/>
                    </a:lnTo>
                    <a:lnTo>
                      <a:pt x="170" y="270"/>
                    </a:lnTo>
                    <a:lnTo>
                      <a:pt x="173" y="8"/>
                    </a:lnTo>
                    <a:lnTo>
                      <a:pt x="169" y="4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128" y="6"/>
                    </a:lnTo>
                    <a:lnTo>
                      <a:pt x="56" y="12"/>
                    </a:lnTo>
                    <a:lnTo>
                      <a:pt x="58" y="15"/>
                    </a:lnTo>
                    <a:lnTo>
                      <a:pt x="59" y="20"/>
                    </a:lnTo>
                    <a:lnTo>
                      <a:pt x="55" y="26"/>
                    </a:lnTo>
                    <a:lnTo>
                      <a:pt x="50" y="28"/>
                    </a:lnTo>
                    <a:lnTo>
                      <a:pt x="48" y="24"/>
                    </a:lnTo>
                    <a:lnTo>
                      <a:pt x="49" y="36"/>
                    </a:lnTo>
                    <a:lnTo>
                      <a:pt x="46" y="36"/>
                    </a:lnTo>
                    <a:lnTo>
                      <a:pt x="45" y="31"/>
                    </a:lnTo>
                    <a:lnTo>
                      <a:pt x="45" y="39"/>
                    </a:lnTo>
                    <a:lnTo>
                      <a:pt x="49" y="42"/>
                    </a:lnTo>
                    <a:lnTo>
                      <a:pt x="45" y="44"/>
                    </a:lnTo>
                    <a:lnTo>
                      <a:pt x="44" y="39"/>
                    </a:lnTo>
                    <a:lnTo>
                      <a:pt x="43" y="48"/>
                    </a:lnTo>
                    <a:lnTo>
                      <a:pt x="46" y="51"/>
                    </a:lnTo>
                    <a:lnTo>
                      <a:pt x="44" y="58"/>
                    </a:lnTo>
                    <a:lnTo>
                      <a:pt x="45" y="62"/>
                    </a:lnTo>
                    <a:lnTo>
                      <a:pt x="42" y="67"/>
                    </a:lnTo>
                    <a:lnTo>
                      <a:pt x="39" y="70"/>
                    </a:lnTo>
                    <a:lnTo>
                      <a:pt x="35" y="70"/>
                    </a:lnTo>
                    <a:lnTo>
                      <a:pt x="36" y="75"/>
                    </a:lnTo>
                    <a:lnTo>
                      <a:pt x="32" y="80"/>
                    </a:lnTo>
                    <a:lnTo>
                      <a:pt x="31" y="83"/>
                    </a:lnTo>
                    <a:lnTo>
                      <a:pt x="27" y="82"/>
                    </a:lnTo>
                    <a:lnTo>
                      <a:pt x="30" y="86"/>
                    </a:lnTo>
                    <a:lnTo>
                      <a:pt x="28" y="87"/>
                    </a:lnTo>
                    <a:lnTo>
                      <a:pt x="28" y="92"/>
                    </a:lnTo>
                    <a:lnTo>
                      <a:pt x="30" y="98"/>
                    </a:lnTo>
                    <a:lnTo>
                      <a:pt x="20" y="104"/>
                    </a:lnTo>
                    <a:lnTo>
                      <a:pt x="22" y="107"/>
                    </a:lnTo>
                    <a:lnTo>
                      <a:pt x="22" y="112"/>
                    </a:lnTo>
                    <a:lnTo>
                      <a:pt x="22" y="118"/>
                    </a:lnTo>
                    <a:lnTo>
                      <a:pt x="22" y="120"/>
                    </a:lnTo>
                    <a:lnTo>
                      <a:pt x="17" y="120"/>
                    </a:lnTo>
                    <a:lnTo>
                      <a:pt x="17" y="126"/>
                    </a:lnTo>
                    <a:lnTo>
                      <a:pt x="22" y="127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4" y="130"/>
                    </a:lnTo>
                    <a:lnTo>
                      <a:pt x="17" y="136"/>
                    </a:lnTo>
                    <a:lnTo>
                      <a:pt x="13" y="139"/>
                    </a:lnTo>
                    <a:lnTo>
                      <a:pt x="16" y="144"/>
                    </a:lnTo>
                    <a:lnTo>
                      <a:pt x="13" y="151"/>
                    </a:lnTo>
                    <a:lnTo>
                      <a:pt x="17" y="146"/>
                    </a:lnTo>
                    <a:lnTo>
                      <a:pt x="20" y="150"/>
                    </a:lnTo>
                    <a:lnTo>
                      <a:pt x="16" y="154"/>
                    </a:lnTo>
                    <a:lnTo>
                      <a:pt x="20" y="155"/>
                    </a:lnTo>
                    <a:lnTo>
                      <a:pt x="20" y="154"/>
                    </a:lnTo>
                    <a:lnTo>
                      <a:pt x="19" y="159"/>
                    </a:lnTo>
                    <a:lnTo>
                      <a:pt x="20" y="166"/>
                    </a:lnTo>
                    <a:lnTo>
                      <a:pt x="22" y="167"/>
                    </a:lnTo>
                    <a:lnTo>
                      <a:pt x="23" y="175"/>
                    </a:lnTo>
                    <a:lnTo>
                      <a:pt x="22" y="176"/>
                    </a:lnTo>
                    <a:lnTo>
                      <a:pt x="18" y="176"/>
                    </a:lnTo>
                    <a:lnTo>
                      <a:pt x="19" y="182"/>
                    </a:lnTo>
                    <a:lnTo>
                      <a:pt x="19" y="188"/>
                    </a:lnTo>
                    <a:lnTo>
                      <a:pt x="19" y="188"/>
                    </a:lnTo>
                    <a:lnTo>
                      <a:pt x="19" y="188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N">
                <a:extLst>
                  <a:ext uri="{FF2B5EF4-FFF2-40B4-BE49-F238E27FC236}">
                    <a16:creationId xmlns:a16="http://schemas.microsoft.com/office/drawing/2014/main" id="{134B5529-CD81-4998-B342-20D6AE69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8926" y="4519612"/>
                <a:ext cx="714375" cy="263525"/>
              </a:xfrm>
              <a:custGeom>
                <a:avLst/>
                <a:gdLst>
                  <a:gd name="T0" fmla="*/ 72 w 435"/>
                  <a:gd name="T1" fmla="*/ 200 h 206"/>
                  <a:gd name="T2" fmla="*/ 111 w 435"/>
                  <a:gd name="T3" fmla="*/ 196 h 206"/>
                  <a:gd name="T4" fmla="*/ 187 w 435"/>
                  <a:gd name="T5" fmla="*/ 185 h 206"/>
                  <a:gd name="T6" fmla="*/ 292 w 435"/>
                  <a:gd name="T7" fmla="*/ 168 h 206"/>
                  <a:gd name="T8" fmla="*/ 313 w 435"/>
                  <a:gd name="T9" fmla="*/ 144 h 206"/>
                  <a:gd name="T10" fmla="*/ 325 w 435"/>
                  <a:gd name="T11" fmla="*/ 136 h 206"/>
                  <a:gd name="T12" fmla="*/ 328 w 435"/>
                  <a:gd name="T13" fmla="*/ 123 h 206"/>
                  <a:gd name="T14" fmla="*/ 339 w 435"/>
                  <a:gd name="T15" fmla="*/ 111 h 206"/>
                  <a:gd name="T16" fmla="*/ 351 w 435"/>
                  <a:gd name="T17" fmla="*/ 108 h 206"/>
                  <a:gd name="T18" fmla="*/ 371 w 435"/>
                  <a:gd name="T19" fmla="*/ 85 h 206"/>
                  <a:gd name="T20" fmla="*/ 377 w 435"/>
                  <a:gd name="T21" fmla="*/ 80 h 206"/>
                  <a:gd name="T22" fmla="*/ 383 w 435"/>
                  <a:gd name="T23" fmla="*/ 71 h 206"/>
                  <a:gd name="T24" fmla="*/ 386 w 435"/>
                  <a:gd name="T25" fmla="*/ 63 h 206"/>
                  <a:gd name="T26" fmla="*/ 394 w 435"/>
                  <a:gd name="T27" fmla="*/ 64 h 206"/>
                  <a:gd name="T28" fmla="*/ 400 w 435"/>
                  <a:gd name="T29" fmla="*/ 59 h 206"/>
                  <a:gd name="T30" fmla="*/ 406 w 435"/>
                  <a:gd name="T31" fmla="*/ 49 h 206"/>
                  <a:gd name="T32" fmla="*/ 418 w 435"/>
                  <a:gd name="T33" fmla="*/ 48 h 206"/>
                  <a:gd name="T34" fmla="*/ 424 w 435"/>
                  <a:gd name="T35" fmla="*/ 31 h 206"/>
                  <a:gd name="T36" fmla="*/ 432 w 435"/>
                  <a:gd name="T37" fmla="*/ 23 h 206"/>
                  <a:gd name="T38" fmla="*/ 433 w 435"/>
                  <a:gd name="T39" fmla="*/ 8 h 206"/>
                  <a:gd name="T40" fmla="*/ 429 w 435"/>
                  <a:gd name="T41" fmla="*/ 0 h 206"/>
                  <a:gd name="T42" fmla="*/ 392 w 435"/>
                  <a:gd name="T43" fmla="*/ 11 h 206"/>
                  <a:gd name="T44" fmla="*/ 349 w 435"/>
                  <a:gd name="T45" fmla="*/ 17 h 206"/>
                  <a:gd name="T46" fmla="*/ 328 w 435"/>
                  <a:gd name="T47" fmla="*/ 23 h 206"/>
                  <a:gd name="T48" fmla="*/ 293 w 435"/>
                  <a:gd name="T49" fmla="*/ 28 h 206"/>
                  <a:gd name="T50" fmla="*/ 253 w 435"/>
                  <a:gd name="T51" fmla="*/ 32 h 206"/>
                  <a:gd name="T52" fmla="*/ 214 w 435"/>
                  <a:gd name="T53" fmla="*/ 39 h 206"/>
                  <a:gd name="T54" fmla="*/ 163 w 435"/>
                  <a:gd name="T55" fmla="*/ 44 h 206"/>
                  <a:gd name="T56" fmla="*/ 121 w 435"/>
                  <a:gd name="T57" fmla="*/ 51 h 206"/>
                  <a:gd name="T58" fmla="*/ 107 w 435"/>
                  <a:gd name="T59" fmla="*/ 48 h 206"/>
                  <a:gd name="T60" fmla="*/ 109 w 435"/>
                  <a:gd name="T61" fmla="*/ 65 h 206"/>
                  <a:gd name="T62" fmla="*/ 35 w 435"/>
                  <a:gd name="T63" fmla="*/ 77 h 206"/>
                  <a:gd name="T64" fmla="*/ 32 w 435"/>
                  <a:gd name="T65" fmla="*/ 73 h 206"/>
                  <a:gd name="T66" fmla="*/ 35 w 435"/>
                  <a:gd name="T67" fmla="*/ 84 h 206"/>
                  <a:gd name="T68" fmla="*/ 33 w 435"/>
                  <a:gd name="T69" fmla="*/ 92 h 206"/>
                  <a:gd name="T70" fmla="*/ 31 w 435"/>
                  <a:gd name="T71" fmla="*/ 103 h 206"/>
                  <a:gd name="T72" fmla="*/ 26 w 435"/>
                  <a:gd name="T73" fmla="*/ 117 h 206"/>
                  <a:gd name="T74" fmla="*/ 28 w 435"/>
                  <a:gd name="T75" fmla="*/ 125 h 206"/>
                  <a:gd name="T76" fmla="*/ 26 w 435"/>
                  <a:gd name="T77" fmla="*/ 133 h 206"/>
                  <a:gd name="T78" fmla="*/ 18 w 435"/>
                  <a:gd name="T79" fmla="*/ 141 h 206"/>
                  <a:gd name="T80" fmla="*/ 16 w 435"/>
                  <a:gd name="T81" fmla="*/ 145 h 206"/>
                  <a:gd name="T82" fmla="*/ 16 w 435"/>
                  <a:gd name="T83" fmla="*/ 153 h 206"/>
                  <a:gd name="T84" fmla="*/ 11 w 435"/>
                  <a:gd name="T85" fmla="*/ 160 h 206"/>
                  <a:gd name="T86" fmla="*/ 12 w 435"/>
                  <a:gd name="T87" fmla="*/ 169 h 206"/>
                  <a:gd name="T88" fmla="*/ 7 w 435"/>
                  <a:gd name="T89" fmla="*/ 168 h 206"/>
                  <a:gd name="T90" fmla="*/ 10 w 435"/>
                  <a:gd name="T91" fmla="*/ 172 h 206"/>
                  <a:gd name="T92" fmla="*/ 11 w 435"/>
                  <a:gd name="T93" fmla="*/ 193 h 206"/>
                  <a:gd name="T94" fmla="*/ 7 w 435"/>
                  <a:gd name="T95" fmla="*/ 197 h 206"/>
                  <a:gd name="T96" fmla="*/ 1 w 435"/>
                  <a:gd name="T97" fmla="*/ 205 h 206"/>
                  <a:gd name="T98" fmla="*/ 0 w 435"/>
                  <a:gd name="T9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5" h="206">
                    <a:moveTo>
                      <a:pt x="0" y="206"/>
                    </a:moveTo>
                    <a:lnTo>
                      <a:pt x="72" y="200"/>
                    </a:lnTo>
                    <a:lnTo>
                      <a:pt x="111" y="194"/>
                    </a:lnTo>
                    <a:lnTo>
                      <a:pt x="111" y="196"/>
                    </a:lnTo>
                    <a:lnTo>
                      <a:pt x="111" y="193"/>
                    </a:lnTo>
                    <a:lnTo>
                      <a:pt x="187" y="185"/>
                    </a:lnTo>
                    <a:lnTo>
                      <a:pt x="245" y="176"/>
                    </a:lnTo>
                    <a:lnTo>
                      <a:pt x="292" y="168"/>
                    </a:lnTo>
                    <a:lnTo>
                      <a:pt x="313" y="167"/>
                    </a:lnTo>
                    <a:lnTo>
                      <a:pt x="313" y="144"/>
                    </a:lnTo>
                    <a:lnTo>
                      <a:pt x="322" y="141"/>
                    </a:lnTo>
                    <a:lnTo>
                      <a:pt x="325" y="136"/>
                    </a:lnTo>
                    <a:lnTo>
                      <a:pt x="326" y="128"/>
                    </a:lnTo>
                    <a:lnTo>
                      <a:pt x="328" y="123"/>
                    </a:lnTo>
                    <a:lnTo>
                      <a:pt x="331" y="117"/>
                    </a:lnTo>
                    <a:lnTo>
                      <a:pt x="339" y="111"/>
                    </a:lnTo>
                    <a:lnTo>
                      <a:pt x="348" y="109"/>
                    </a:lnTo>
                    <a:lnTo>
                      <a:pt x="351" y="108"/>
                    </a:lnTo>
                    <a:lnTo>
                      <a:pt x="363" y="92"/>
                    </a:lnTo>
                    <a:lnTo>
                      <a:pt x="371" y="85"/>
                    </a:lnTo>
                    <a:lnTo>
                      <a:pt x="375" y="85"/>
                    </a:lnTo>
                    <a:lnTo>
                      <a:pt x="377" y="80"/>
                    </a:lnTo>
                    <a:lnTo>
                      <a:pt x="379" y="68"/>
                    </a:lnTo>
                    <a:lnTo>
                      <a:pt x="383" y="71"/>
                    </a:lnTo>
                    <a:lnTo>
                      <a:pt x="384" y="65"/>
                    </a:lnTo>
                    <a:lnTo>
                      <a:pt x="386" y="63"/>
                    </a:lnTo>
                    <a:lnTo>
                      <a:pt x="390" y="59"/>
                    </a:lnTo>
                    <a:lnTo>
                      <a:pt x="394" y="64"/>
                    </a:lnTo>
                    <a:lnTo>
                      <a:pt x="396" y="64"/>
                    </a:lnTo>
                    <a:lnTo>
                      <a:pt x="400" y="59"/>
                    </a:lnTo>
                    <a:lnTo>
                      <a:pt x="402" y="53"/>
                    </a:lnTo>
                    <a:lnTo>
                      <a:pt x="406" y="49"/>
                    </a:lnTo>
                    <a:lnTo>
                      <a:pt x="414" y="44"/>
                    </a:lnTo>
                    <a:lnTo>
                      <a:pt x="418" y="48"/>
                    </a:lnTo>
                    <a:lnTo>
                      <a:pt x="422" y="43"/>
                    </a:lnTo>
                    <a:lnTo>
                      <a:pt x="424" y="31"/>
                    </a:lnTo>
                    <a:lnTo>
                      <a:pt x="428" y="25"/>
                    </a:lnTo>
                    <a:lnTo>
                      <a:pt x="432" y="23"/>
                    </a:lnTo>
                    <a:lnTo>
                      <a:pt x="434" y="13"/>
                    </a:lnTo>
                    <a:lnTo>
                      <a:pt x="433" y="8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13" y="5"/>
                    </a:lnTo>
                    <a:lnTo>
                      <a:pt x="392" y="11"/>
                    </a:lnTo>
                    <a:lnTo>
                      <a:pt x="357" y="17"/>
                    </a:lnTo>
                    <a:lnTo>
                      <a:pt x="349" y="17"/>
                    </a:lnTo>
                    <a:lnTo>
                      <a:pt x="333" y="20"/>
                    </a:lnTo>
                    <a:lnTo>
                      <a:pt x="328" y="23"/>
                    </a:lnTo>
                    <a:lnTo>
                      <a:pt x="309" y="25"/>
                    </a:lnTo>
                    <a:lnTo>
                      <a:pt x="293" y="28"/>
                    </a:lnTo>
                    <a:lnTo>
                      <a:pt x="276" y="31"/>
                    </a:lnTo>
                    <a:lnTo>
                      <a:pt x="253" y="32"/>
                    </a:lnTo>
                    <a:lnTo>
                      <a:pt x="239" y="35"/>
                    </a:lnTo>
                    <a:lnTo>
                      <a:pt x="214" y="39"/>
                    </a:lnTo>
                    <a:lnTo>
                      <a:pt x="189" y="40"/>
                    </a:lnTo>
                    <a:lnTo>
                      <a:pt x="163" y="44"/>
                    </a:lnTo>
                    <a:lnTo>
                      <a:pt x="142" y="47"/>
                    </a:lnTo>
                    <a:lnTo>
                      <a:pt x="121" y="51"/>
                    </a:lnTo>
                    <a:lnTo>
                      <a:pt x="116" y="48"/>
                    </a:lnTo>
                    <a:lnTo>
                      <a:pt x="107" y="48"/>
                    </a:lnTo>
                    <a:lnTo>
                      <a:pt x="110" y="59"/>
                    </a:lnTo>
                    <a:lnTo>
                      <a:pt x="109" y="65"/>
                    </a:lnTo>
                    <a:lnTo>
                      <a:pt x="39" y="73"/>
                    </a:lnTo>
                    <a:lnTo>
                      <a:pt x="35" y="77"/>
                    </a:lnTo>
                    <a:lnTo>
                      <a:pt x="36" y="73"/>
                    </a:lnTo>
                    <a:lnTo>
                      <a:pt x="32" y="73"/>
                    </a:lnTo>
                    <a:lnTo>
                      <a:pt x="33" y="79"/>
                    </a:lnTo>
                    <a:lnTo>
                      <a:pt x="35" y="84"/>
                    </a:lnTo>
                    <a:lnTo>
                      <a:pt x="30" y="87"/>
                    </a:lnTo>
                    <a:lnTo>
                      <a:pt x="33" y="92"/>
                    </a:lnTo>
                    <a:lnTo>
                      <a:pt x="27" y="97"/>
                    </a:lnTo>
                    <a:lnTo>
                      <a:pt x="31" y="103"/>
                    </a:lnTo>
                    <a:lnTo>
                      <a:pt x="29" y="108"/>
                    </a:lnTo>
                    <a:lnTo>
                      <a:pt x="26" y="117"/>
                    </a:lnTo>
                    <a:lnTo>
                      <a:pt x="27" y="120"/>
                    </a:lnTo>
                    <a:lnTo>
                      <a:pt x="28" y="125"/>
                    </a:lnTo>
                    <a:lnTo>
                      <a:pt x="24" y="128"/>
                    </a:lnTo>
                    <a:lnTo>
                      <a:pt x="26" y="133"/>
                    </a:lnTo>
                    <a:lnTo>
                      <a:pt x="22" y="139"/>
                    </a:lnTo>
                    <a:lnTo>
                      <a:pt x="18" y="141"/>
                    </a:lnTo>
                    <a:lnTo>
                      <a:pt x="16" y="144"/>
                    </a:lnTo>
                    <a:lnTo>
                      <a:pt x="16" y="145"/>
                    </a:lnTo>
                    <a:lnTo>
                      <a:pt x="19" y="151"/>
                    </a:lnTo>
                    <a:lnTo>
                      <a:pt x="16" y="153"/>
                    </a:lnTo>
                    <a:lnTo>
                      <a:pt x="14" y="157"/>
                    </a:lnTo>
                    <a:lnTo>
                      <a:pt x="11" y="160"/>
                    </a:lnTo>
                    <a:lnTo>
                      <a:pt x="14" y="165"/>
                    </a:lnTo>
                    <a:lnTo>
                      <a:pt x="12" y="169"/>
                    </a:lnTo>
                    <a:lnTo>
                      <a:pt x="11" y="165"/>
                    </a:lnTo>
                    <a:lnTo>
                      <a:pt x="7" y="168"/>
                    </a:lnTo>
                    <a:lnTo>
                      <a:pt x="6" y="173"/>
                    </a:lnTo>
                    <a:lnTo>
                      <a:pt x="10" y="172"/>
                    </a:lnTo>
                    <a:lnTo>
                      <a:pt x="9" y="179"/>
                    </a:lnTo>
                    <a:lnTo>
                      <a:pt x="11" y="193"/>
                    </a:lnTo>
                    <a:lnTo>
                      <a:pt x="11" y="196"/>
                    </a:lnTo>
                    <a:lnTo>
                      <a:pt x="7" y="197"/>
                    </a:lnTo>
                    <a:lnTo>
                      <a:pt x="5" y="202"/>
                    </a:lnTo>
                    <a:lnTo>
                      <a:pt x="1" y="205"/>
                    </a:lnTo>
                    <a:lnTo>
                      <a:pt x="0" y="206"/>
                    </a:lnTo>
                    <a:lnTo>
                      <a:pt x="0" y="206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KY">
                <a:extLst>
                  <a:ext uri="{FF2B5EF4-FFF2-40B4-BE49-F238E27FC236}">
                    <a16:creationId xmlns:a16="http://schemas.microsoft.com/office/drawing/2014/main" id="{D17DC5B5-986B-4068-8A9C-9B0ED1A9A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602" y="4287837"/>
                <a:ext cx="609600" cy="330200"/>
              </a:xfrm>
              <a:custGeom>
                <a:avLst/>
                <a:gdLst>
                  <a:gd name="T0" fmla="*/ 71 w 371"/>
                  <a:gd name="T1" fmla="*/ 247 h 261"/>
                  <a:gd name="T2" fmla="*/ 82 w 371"/>
                  <a:gd name="T3" fmla="*/ 239 h 261"/>
                  <a:gd name="T4" fmla="*/ 150 w 371"/>
                  <a:gd name="T5" fmla="*/ 228 h 261"/>
                  <a:gd name="T6" fmla="*/ 214 w 371"/>
                  <a:gd name="T7" fmla="*/ 220 h 261"/>
                  <a:gd name="T8" fmla="*/ 270 w 371"/>
                  <a:gd name="T9" fmla="*/ 213 h 261"/>
                  <a:gd name="T10" fmla="*/ 302 w 371"/>
                  <a:gd name="T11" fmla="*/ 201 h 261"/>
                  <a:gd name="T12" fmla="*/ 320 w 371"/>
                  <a:gd name="T13" fmla="*/ 191 h 261"/>
                  <a:gd name="T14" fmla="*/ 329 w 371"/>
                  <a:gd name="T15" fmla="*/ 177 h 261"/>
                  <a:gd name="T16" fmla="*/ 338 w 371"/>
                  <a:gd name="T17" fmla="*/ 163 h 261"/>
                  <a:gd name="T18" fmla="*/ 355 w 371"/>
                  <a:gd name="T19" fmla="*/ 136 h 261"/>
                  <a:gd name="T20" fmla="*/ 354 w 371"/>
                  <a:gd name="T21" fmla="*/ 103 h 261"/>
                  <a:gd name="T22" fmla="*/ 340 w 371"/>
                  <a:gd name="T23" fmla="*/ 77 h 261"/>
                  <a:gd name="T24" fmla="*/ 333 w 371"/>
                  <a:gd name="T25" fmla="*/ 49 h 261"/>
                  <a:gd name="T26" fmla="*/ 328 w 371"/>
                  <a:gd name="T27" fmla="*/ 37 h 261"/>
                  <a:gd name="T28" fmla="*/ 316 w 371"/>
                  <a:gd name="T29" fmla="*/ 27 h 261"/>
                  <a:gd name="T30" fmla="*/ 304 w 371"/>
                  <a:gd name="T31" fmla="*/ 25 h 261"/>
                  <a:gd name="T32" fmla="*/ 293 w 371"/>
                  <a:gd name="T33" fmla="*/ 33 h 261"/>
                  <a:gd name="T34" fmla="*/ 280 w 371"/>
                  <a:gd name="T35" fmla="*/ 28 h 261"/>
                  <a:gd name="T36" fmla="*/ 265 w 371"/>
                  <a:gd name="T37" fmla="*/ 25 h 261"/>
                  <a:gd name="T38" fmla="*/ 249 w 371"/>
                  <a:gd name="T39" fmla="*/ 24 h 261"/>
                  <a:gd name="T40" fmla="*/ 231 w 371"/>
                  <a:gd name="T41" fmla="*/ 1 h 261"/>
                  <a:gd name="T42" fmla="*/ 214 w 371"/>
                  <a:gd name="T43" fmla="*/ 4 h 261"/>
                  <a:gd name="T44" fmla="*/ 214 w 371"/>
                  <a:gd name="T45" fmla="*/ 20 h 261"/>
                  <a:gd name="T46" fmla="*/ 208 w 371"/>
                  <a:gd name="T47" fmla="*/ 33 h 261"/>
                  <a:gd name="T48" fmla="*/ 191 w 371"/>
                  <a:gd name="T49" fmla="*/ 40 h 261"/>
                  <a:gd name="T50" fmla="*/ 189 w 371"/>
                  <a:gd name="T51" fmla="*/ 53 h 261"/>
                  <a:gd name="T52" fmla="*/ 181 w 371"/>
                  <a:gd name="T53" fmla="*/ 67 h 261"/>
                  <a:gd name="T54" fmla="*/ 171 w 371"/>
                  <a:gd name="T55" fmla="*/ 83 h 261"/>
                  <a:gd name="T56" fmla="*/ 168 w 371"/>
                  <a:gd name="T57" fmla="*/ 105 h 261"/>
                  <a:gd name="T58" fmla="*/ 151 w 371"/>
                  <a:gd name="T59" fmla="*/ 105 h 261"/>
                  <a:gd name="T60" fmla="*/ 146 w 371"/>
                  <a:gd name="T61" fmla="*/ 100 h 261"/>
                  <a:gd name="T62" fmla="*/ 139 w 371"/>
                  <a:gd name="T63" fmla="*/ 115 h 261"/>
                  <a:gd name="T64" fmla="*/ 130 w 371"/>
                  <a:gd name="T65" fmla="*/ 123 h 261"/>
                  <a:gd name="T66" fmla="*/ 120 w 371"/>
                  <a:gd name="T67" fmla="*/ 120 h 261"/>
                  <a:gd name="T68" fmla="*/ 113 w 371"/>
                  <a:gd name="T69" fmla="*/ 129 h 261"/>
                  <a:gd name="T70" fmla="*/ 94 w 371"/>
                  <a:gd name="T71" fmla="*/ 124 h 261"/>
                  <a:gd name="T72" fmla="*/ 85 w 371"/>
                  <a:gd name="T73" fmla="*/ 132 h 261"/>
                  <a:gd name="T74" fmla="*/ 76 w 371"/>
                  <a:gd name="T75" fmla="*/ 132 h 261"/>
                  <a:gd name="T76" fmla="*/ 67 w 371"/>
                  <a:gd name="T77" fmla="*/ 140 h 261"/>
                  <a:gd name="T78" fmla="*/ 61 w 371"/>
                  <a:gd name="T79" fmla="*/ 147 h 261"/>
                  <a:gd name="T80" fmla="*/ 63 w 371"/>
                  <a:gd name="T81" fmla="*/ 164 h 261"/>
                  <a:gd name="T82" fmla="*/ 47 w 371"/>
                  <a:gd name="T83" fmla="*/ 176 h 261"/>
                  <a:gd name="T84" fmla="*/ 43 w 371"/>
                  <a:gd name="T85" fmla="*/ 189 h 261"/>
                  <a:gd name="T86" fmla="*/ 44 w 371"/>
                  <a:gd name="T87" fmla="*/ 207 h 261"/>
                  <a:gd name="T88" fmla="*/ 29 w 371"/>
                  <a:gd name="T89" fmla="*/ 199 h 261"/>
                  <a:gd name="T90" fmla="*/ 16 w 371"/>
                  <a:gd name="T91" fmla="*/ 197 h 261"/>
                  <a:gd name="T92" fmla="*/ 13 w 371"/>
                  <a:gd name="T93" fmla="*/ 217 h 261"/>
                  <a:gd name="T94" fmla="*/ 14 w 371"/>
                  <a:gd name="T95" fmla="*/ 236 h 261"/>
                  <a:gd name="T96" fmla="*/ 10 w 371"/>
                  <a:gd name="T97" fmla="*/ 253 h 261"/>
                  <a:gd name="T98" fmla="*/ 0 w 371"/>
                  <a:gd name="T9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1" h="261">
                    <a:moveTo>
                      <a:pt x="0" y="261"/>
                    </a:moveTo>
                    <a:lnTo>
                      <a:pt x="70" y="253"/>
                    </a:lnTo>
                    <a:lnTo>
                      <a:pt x="71" y="247"/>
                    </a:lnTo>
                    <a:lnTo>
                      <a:pt x="68" y="236"/>
                    </a:lnTo>
                    <a:lnTo>
                      <a:pt x="77" y="236"/>
                    </a:lnTo>
                    <a:lnTo>
                      <a:pt x="82" y="239"/>
                    </a:lnTo>
                    <a:lnTo>
                      <a:pt x="103" y="235"/>
                    </a:lnTo>
                    <a:lnTo>
                      <a:pt x="124" y="232"/>
                    </a:lnTo>
                    <a:lnTo>
                      <a:pt x="150" y="228"/>
                    </a:lnTo>
                    <a:lnTo>
                      <a:pt x="175" y="227"/>
                    </a:lnTo>
                    <a:lnTo>
                      <a:pt x="200" y="223"/>
                    </a:lnTo>
                    <a:lnTo>
                      <a:pt x="214" y="220"/>
                    </a:lnTo>
                    <a:lnTo>
                      <a:pt x="237" y="219"/>
                    </a:lnTo>
                    <a:lnTo>
                      <a:pt x="254" y="216"/>
                    </a:lnTo>
                    <a:lnTo>
                      <a:pt x="270" y="213"/>
                    </a:lnTo>
                    <a:lnTo>
                      <a:pt x="289" y="211"/>
                    </a:lnTo>
                    <a:lnTo>
                      <a:pt x="294" y="208"/>
                    </a:lnTo>
                    <a:lnTo>
                      <a:pt x="302" y="201"/>
                    </a:lnTo>
                    <a:lnTo>
                      <a:pt x="306" y="200"/>
                    </a:lnTo>
                    <a:lnTo>
                      <a:pt x="310" y="196"/>
                    </a:lnTo>
                    <a:lnTo>
                      <a:pt x="320" y="191"/>
                    </a:lnTo>
                    <a:lnTo>
                      <a:pt x="321" y="185"/>
                    </a:lnTo>
                    <a:lnTo>
                      <a:pt x="325" y="180"/>
                    </a:lnTo>
                    <a:lnTo>
                      <a:pt x="329" y="177"/>
                    </a:lnTo>
                    <a:lnTo>
                      <a:pt x="332" y="172"/>
                    </a:lnTo>
                    <a:lnTo>
                      <a:pt x="333" y="167"/>
                    </a:lnTo>
                    <a:lnTo>
                      <a:pt x="338" y="163"/>
                    </a:lnTo>
                    <a:lnTo>
                      <a:pt x="338" y="156"/>
                    </a:lnTo>
                    <a:lnTo>
                      <a:pt x="341" y="151"/>
                    </a:lnTo>
                    <a:lnTo>
                      <a:pt x="355" y="136"/>
                    </a:lnTo>
                    <a:lnTo>
                      <a:pt x="371" y="112"/>
                    </a:lnTo>
                    <a:lnTo>
                      <a:pt x="363" y="111"/>
                    </a:lnTo>
                    <a:lnTo>
                      <a:pt x="354" y="103"/>
                    </a:lnTo>
                    <a:lnTo>
                      <a:pt x="346" y="88"/>
                    </a:lnTo>
                    <a:lnTo>
                      <a:pt x="342" y="83"/>
                    </a:lnTo>
                    <a:lnTo>
                      <a:pt x="340" y="77"/>
                    </a:lnTo>
                    <a:lnTo>
                      <a:pt x="332" y="65"/>
                    </a:lnTo>
                    <a:lnTo>
                      <a:pt x="334" y="55"/>
                    </a:lnTo>
                    <a:lnTo>
                      <a:pt x="333" y="49"/>
                    </a:lnTo>
                    <a:lnTo>
                      <a:pt x="332" y="47"/>
                    </a:lnTo>
                    <a:lnTo>
                      <a:pt x="331" y="43"/>
                    </a:lnTo>
                    <a:lnTo>
                      <a:pt x="328" y="37"/>
                    </a:lnTo>
                    <a:lnTo>
                      <a:pt x="324" y="32"/>
                    </a:lnTo>
                    <a:lnTo>
                      <a:pt x="320" y="32"/>
                    </a:lnTo>
                    <a:lnTo>
                      <a:pt x="316" y="27"/>
                    </a:lnTo>
                    <a:lnTo>
                      <a:pt x="313" y="17"/>
                    </a:lnTo>
                    <a:lnTo>
                      <a:pt x="308" y="20"/>
                    </a:lnTo>
                    <a:lnTo>
                      <a:pt x="304" y="25"/>
                    </a:lnTo>
                    <a:lnTo>
                      <a:pt x="301" y="31"/>
                    </a:lnTo>
                    <a:lnTo>
                      <a:pt x="297" y="31"/>
                    </a:lnTo>
                    <a:lnTo>
                      <a:pt x="293" y="33"/>
                    </a:lnTo>
                    <a:lnTo>
                      <a:pt x="289" y="28"/>
                    </a:lnTo>
                    <a:lnTo>
                      <a:pt x="284" y="28"/>
                    </a:lnTo>
                    <a:lnTo>
                      <a:pt x="280" y="28"/>
                    </a:lnTo>
                    <a:lnTo>
                      <a:pt x="277" y="33"/>
                    </a:lnTo>
                    <a:lnTo>
                      <a:pt x="273" y="33"/>
                    </a:lnTo>
                    <a:lnTo>
                      <a:pt x="265" y="25"/>
                    </a:lnTo>
                    <a:lnTo>
                      <a:pt x="262" y="24"/>
                    </a:lnTo>
                    <a:lnTo>
                      <a:pt x="254" y="25"/>
                    </a:lnTo>
                    <a:lnTo>
                      <a:pt x="249" y="24"/>
                    </a:lnTo>
                    <a:lnTo>
                      <a:pt x="243" y="13"/>
                    </a:lnTo>
                    <a:lnTo>
                      <a:pt x="241" y="7"/>
                    </a:lnTo>
                    <a:lnTo>
                      <a:pt x="231" y="1"/>
                    </a:lnTo>
                    <a:lnTo>
                      <a:pt x="224" y="4"/>
                    </a:lnTo>
                    <a:lnTo>
                      <a:pt x="220" y="0"/>
                    </a:lnTo>
                    <a:lnTo>
                      <a:pt x="214" y="4"/>
                    </a:lnTo>
                    <a:lnTo>
                      <a:pt x="212" y="7"/>
                    </a:lnTo>
                    <a:lnTo>
                      <a:pt x="215" y="15"/>
                    </a:lnTo>
                    <a:lnTo>
                      <a:pt x="214" y="20"/>
                    </a:lnTo>
                    <a:lnTo>
                      <a:pt x="218" y="25"/>
                    </a:lnTo>
                    <a:lnTo>
                      <a:pt x="217" y="31"/>
                    </a:lnTo>
                    <a:lnTo>
                      <a:pt x="208" y="33"/>
                    </a:lnTo>
                    <a:lnTo>
                      <a:pt x="200" y="43"/>
                    </a:lnTo>
                    <a:lnTo>
                      <a:pt x="195" y="39"/>
                    </a:lnTo>
                    <a:lnTo>
                      <a:pt x="191" y="40"/>
                    </a:lnTo>
                    <a:lnTo>
                      <a:pt x="187" y="41"/>
                    </a:lnTo>
                    <a:lnTo>
                      <a:pt x="188" y="47"/>
                    </a:lnTo>
                    <a:lnTo>
                      <a:pt x="189" y="53"/>
                    </a:lnTo>
                    <a:lnTo>
                      <a:pt x="188" y="59"/>
                    </a:lnTo>
                    <a:lnTo>
                      <a:pt x="185" y="64"/>
                    </a:lnTo>
                    <a:lnTo>
                      <a:pt x="181" y="67"/>
                    </a:lnTo>
                    <a:lnTo>
                      <a:pt x="179" y="79"/>
                    </a:lnTo>
                    <a:lnTo>
                      <a:pt x="175" y="83"/>
                    </a:lnTo>
                    <a:lnTo>
                      <a:pt x="171" y="83"/>
                    </a:lnTo>
                    <a:lnTo>
                      <a:pt x="168" y="93"/>
                    </a:lnTo>
                    <a:lnTo>
                      <a:pt x="169" y="100"/>
                    </a:lnTo>
                    <a:lnTo>
                      <a:pt x="168" y="105"/>
                    </a:lnTo>
                    <a:lnTo>
                      <a:pt x="164" y="109"/>
                    </a:lnTo>
                    <a:lnTo>
                      <a:pt x="155" y="108"/>
                    </a:lnTo>
                    <a:lnTo>
                      <a:pt x="151" y="105"/>
                    </a:lnTo>
                    <a:lnTo>
                      <a:pt x="148" y="97"/>
                    </a:lnTo>
                    <a:lnTo>
                      <a:pt x="144" y="95"/>
                    </a:lnTo>
                    <a:lnTo>
                      <a:pt x="146" y="100"/>
                    </a:lnTo>
                    <a:lnTo>
                      <a:pt x="141" y="104"/>
                    </a:lnTo>
                    <a:lnTo>
                      <a:pt x="138" y="109"/>
                    </a:lnTo>
                    <a:lnTo>
                      <a:pt x="139" y="115"/>
                    </a:lnTo>
                    <a:lnTo>
                      <a:pt x="135" y="120"/>
                    </a:lnTo>
                    <a:lnTo>
                      <a:pt x="135" y="125"/>
                    </a:lnTo>
                    <a:lnTo>
                      <a:pt x="130" y="123"/>
                    </a:lnTo>
                    <a:lnTo>
                      <a:pt x="126" y="121"/>
                    </a:lnTo>
                    <a:lnTo>
                      <a:pt x="123" y="115"/>
                    </a:lnTo>
                    <a:lnTo>
                      <a:pt x="120" y="120"/>
                    </a:lnTo>
                    <a:lnTo>
                      <a:pt x="116" y="121"/>
                    </a:lnTo>
                    <a:lnTo>
                      <a:pt x="113" y="127"/>
                    </a:lnTo>
                    <a:lnTo>
                      <a:pt x="113" y="129"/>
                    </a:lnTo>
                    <a:lnTo>
                      <a:pt x="110" y="135"/>
                    </a:lnTo>
                    <a:lnTo>
                      <a:pt x="106" y="129"/>
                    </a:lnTo>
                    <a:lnTo>
                      <a:pt x="94" y="124"/>
                    </a:lnTo>
                    <a:lnTo>
                      <a:pt x="90" y="127"/>
                    </a:lnTo>
                    <a:lnTo>
                      <a:pt x="84" y="127"/>
                    </a:lnTo>
                    <a:lnTo>
                      <a:pt x="85" y="132"/>
                    </a:lnTo>
                    <a:lnTo>
                      <a:pt x="81" y="135"/>
                    </a:lnTo>
                    <a:lnTo>
                      <a:pt x="80" y="128"/>
                    </a:lnTo>
                    <a:lnTo>
                      <a:pt x="76" y="132"/>
                    </a:lnTo>
                    <a:lnTo>
                      <a:pt x="68" y="129"/>
                    </a:lnTo>
                    <a:lnTo>
                      <a:pt x="70" y="135"/>
                    </a:lnTo>
                    <a:lnTo>
                      <a:pt x="67" y="140"/>
                    </a:lnTo>
                    <a:lnTo>
                      <a:pt x="63" y="140"/>
                    </a:lnTo>
                    <a:lnTo>
                      <a:pt x="63" y="141"/>
                    </a:lnTo>
                    <a:lnTo>
                      <a:pt x="61" y="147"/>
                    </a:lnTo>
                    <a:lnTo>
                      <a:pt x="59" y="152"/>
                    </a:lnTo>
                    <a:lnTo>
                      <a:pt x="59" y="159"/>
                    </a:lnTo>
                    <a:lnTo>
                      <a:pt x="63" y="164"/>
                    </a:lnTo>
                    <a:lnTo>
                      <a:pt x="60" y="169"/>
                    </a:lnTo>
                    <a:lnTo>
                      <a:pt x="52" y="172"/>
                    </a:lnTo>
                    <a:lnTo>
                      <a:pt x="47" y="176"/>
                    </a:lnTo>
                    <a:lnTo>
                      <a:pt x="43" y="177"/>
                    </a:lnTo>
                    <a:lnTo>
                      <a:pt x="42" y="183"/>
                    </a:lnTo>
                    <a:lnTo>
                      <a:pt x="43" y="189"/>
                    </a:lnTo>
                    <a:lnTo>
                      <a:pt x="46" y="195"/>
                    </a:lnTo>
                    <a:lnTo>
                      <a:pt x="47" y="200"/>
                    </a:lnTo>
                    <a:lnTo>
                      <a:pt x="44" y="207"/>
                    </a:lnTo>
                    <a:lnTo>
                      <a:pt x="40" y="205"/>
                    </a:lnTo>
                    <a:lnTo>
                      <a:pt x="37" y="203"/>
                    </a:lnTo>
                    <a:lnTo>
                      <a:pt x="29" y="199"/>
                    </a:lnTo>
                    <a:lnTo>
                      <a:pt x="25" y="196"/>
                    </a:lnTo>
                    <a:lnTo>
                      <a:pt x="20" y="196"/>
                    </a:lnTo>
                    <a:lnTo>
                      <a:pt x="16" y="197"/>
                    </a:lnTo>
                    <a:lnTo>
                      <a:pt x="10" y="208"/>
                    </a:lnTo>
                    <a:lnTo>
                      <a:pt x="10" y="213"/>
                    </a:lnTo>
                    <a:lnTo>
                      <a:pt x="13" y="217"/>
                    </a:lnTo>
                    <a:lnTo>
                      <a:pt x="13" y="221"/>
                    </a:lnTo>
                    <a:lnTo>
                      <a:pt x="13" y="228"/>
                    </a:lnTo>
                    <a:lnTo>
                      <a:pt x="14" y="236"/>
                    </a:lnTo>
                    <a:lnTo>
                      <a:pt x="10" y="240"/>
                    </a:lnTo>
                    <a:lnTo>
                      <a:pt x="12" y="245"/>
                    </a:lnTo>
                    <a:lnTo>
                      <a:pt x="10" y="253"/>
                    </a:lnTo>
                    <a:lnTo>
                      <a:pt x="6" y="251"/>
                    </a:lnTo>
                    <a:lnTo>
                      <a:pt x="1" y="253"/>
                    </a:lnTo>
                    <a:lnTo>
                      <a:pt x="0" y="261"/>
                    </a:lnTo>
                    <a:lnTo>
                      <a:pt x="0" y="261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146">
                <a:extLst>
                  <a:ext uri="{FF2B5EF4-FFF2-40B4-BE49-F238E27FC236}">
                    <a16:creationId xmlns:a16="http://schemas.microsoft.com/office/drawing/2014/main" id="{16BBFDFA-5DF2-4AFC-9AC0-37668A5F4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152" y="3589337"/>
                <a:ext cx="9525" cy="9525"/>
              </a:xfrm>
              <a:custGeom>
                <a:avLst/>
                <a:gdLst>
                  <a:gd name="T0" fmla="*/ 3 w 4"/>
                  <a:gd name="T1" fmla="*/ 1 h 13"/>
                  <a:gd name="T2" fmla="*/ 4 w 4"/>
                  <a:gd name="T3" fmla="*/ 0 h 13"/>
                  <a:gd name="T4" fmla="*/ 1 w 4"/>
                  <a:gd name="T5" fmla="*/ 2 h 13"/>
                  <a:gd name="T6" fmla="*/ 0 w 4"/>
                  <a:gd name="T7" fmla="*/ 8 h 13"/>
                  <a:gd name="T8" fmla="*/ 0 w 4"/>
                  <a:gd name="T9" fmla="*/ 13 h 13"/>
                  <a:gd name="T10" fmla="*/ 4 w 4"/>
                  <a:gd name="T11" fmla="*/ 12 h 13"/>
                  <a:gd name="T12" fmla="*/ 3 w 4"/>
                  <a:gd name="T13" fmla="*/ 1 h 13"/>
                  <a:gd name="T14" fmla="*/ 3 w 4"/>
                  <a:gd name="T15" fmla="*/ 1 h 13"/>
                  <a:gd name="T16" fmla="*/ 3 w 4"/>
                  <a:gd name="T1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3" y="1"/>
                    </a:moveTo>
                    <a:lnTo>
                      <a:pt x="4" y="0"/>
                    </a:lnTo>
                    <a:lnTo>
                      <a:pt x="1" y="2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IN">
                <a:extLst>
                  <a:ext uri="{FF2B5EF4-FFF2-40B4-BE49-F238E27FC236}">
                    <a16:creationId xmlns:a16="http://schemas.microsoft.com/office/drawing/2014/main" id="{5495989A-4204-4BFB-97F2-2CCC2D7A3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2" y="4005262"/>
                <a:ext cx="257175" cy="457200"/>
              </a:xfrm>
              <a:custGeom>
                <a:avLst/>
                <a:gdLst>
                  <a:gd name="T0" fmla="*/ 7 w 158"/>
                  <a:gd name="T1" fmla="*/ 365 h 365"/>
                  <a:gd name="T2" fmla="*/ 8 w 158"/>
                  <a:gd name="T3" fmla="*/ 354 h 365"/>
                  <a:gd name="T4" fmla="*/ 20 w 158"/>
                  <a:gd name="T5" fmla="*/ 353 h 365"/>
                  <a:gd name="T6" fmla="*/ 25 w 158"/>
                  <a:gd name="T7" fmla="*/ 357 h 365"/>
                  <a:gd name="T8" fmla="*/ 30 w 158"/>
                  <a:gd name="T9" fmla="*/ 352 h 365"/>
                  <a:gd name="T10" fmla="*/ 46 w 158"/>
                  <a:gd name="T11" fmla="*/ 354 h 365"/>
                  <a:gd name="T12" fmla="*/ 53 w 158"/>
                  <a:gd name="T13" fmla="*/ 354 h 365"/>
                  <a:gd name="T14" fmla="*/ 56 w 158"/>
                  <a:gd name="T15" fmla="*/ 346 h 365"/>
                  <a:gd name="T16" fmla="*/ 63 w 158"/>
                  <a:gd name="T17" fmla="*/ 340 h 365"/>
                  <a:gd name="T18" fmla="*/ 70 w 158"/>
                  <a:gd name="T19" fmla="*/ 348 h 365"/>
                  <a:gd name="T20" fmla="*/ 75 w 158"/>
                  <a:gd name="T21" fmla="*/ 345 h 365"/>
                  <a:gd name="T22" fmla="*/ 78 w 158"/>
                  <a:gd name="T23" fmla="*/ 334 h 365"/>
                  <a:gd name="T24" fmla="*/ 86 w 158"/>
                  <a:gd name="T25" fmla="*/ 325 h 365"/>
                  <a:gd name="T26" fmla="*/ 88 w 158"/>
                  <a:gd name="T27" fmla="*/ 322 h 365"/>
                  <a:gd name="T28" fmla="*/ 95 w 158"/>
                  <a:gd name="T29" fmla="*/ 333 h 365"/>
                  <a:gd name="T30" fmla="*/ 108 w 158"/>
                  <a:gd name="T31" fmla="*/ 330 h 365"/>
                  <a:gd name="T32" fmla="*/ 108 w 158"/>
                  <a:gd name="T33" fmla="*/ 318 h 365"/>
                  <a:gd name="T34" fmla="*/ 115 w 158"/>
                  <a:gd name="T35" fmla="*/ 308 h 365"/>
                  <a:gd name="T36" fmla="*/ 121 w 158"/>
                  <a:gd name="T37" fmla="*/ 292 h 365"/>
                  <a:gd name="T38" fmla="*/ 128 w 158"/>
                  <a:gd name="T39" fmla="*/ 284 h 365"/>
                  <a:gd name="T40" fmla="*/ 128 w 158"/>
                  <a:gd name="T41" fmla="*/ 272 h 365"/>
                  <a:gd name="T42" fmla="*/ 131 w 158"/>
                  <a:gd name="T43" fmla="*/ 265 h 365"/>
                  <a:gd name="T44" fmla="*/ 140 w 158"/>
                  <a:gd name="T45" fmla="*/ 268 h 365"/>
                  <a:gd name="T46" fmla="*/ 157 w 158"/>
                  <a:gd name="T47" fmla="*/ 256 h 365"/>
                  <a:gd name="T48" fmla="*/ 154 w 158"/>
                  <a:gd name="T49" fmla="*/ 245 h 365"/>
                  <a:gd name="T50" fmla="*/ 152 w 158"/>
                  <a:gd name="T51" fmla="*/ 232 h 365"/>
                  <a:gd name="T52" fmla="*/ 142 w 158"/>
                  <a:gd name="T53" fmla="*/ 85 h 365"/>
                  <a:gd name="T54" fmla="*/ 130 w 158"/>
                  <a:gd name="T55" fmla="*/ 0 h 365"/>
                  <a:gd name="T56" fmla="*/ 39 w 158"/>
                  <a:gd name="T57" fmla="*/ 15 h 365"/>
                  <a:gd name="T58" fmla="*/ 28 w 158"/>
                  <a:gd name="T59" fmla="*/ 23 h 365"/>
                  <a:gd name="T60" fmla="*/ 16 w 158"/>
                  <a:gd name="T61" fmla="*/ 31 h 365"/>
                  <a:gd name="T62" fmla="*/ 5 w 158"/>
                  <a:gd name="T63" fmla="*/ 23 h 365"/>
                  <a:gd name="T64" fmla="*/ 19 w 158"/>
                  <a:gd name="T65" fmla="*/ 226 h 365"/>
                  <a:gd name="T66" fmla="*/ 17 w 158"/>
                  <a:gd name="T67" fmla="*/ 238 h 365"/>
                  <a:gd name="T68" fmla="*/ 15 w 158"/>
                  <a:gd name="T69" fmla="*/ 250 h 365"/>
                  <a:gd name="T70" fmla="*/ 22 w 158"/>
                  <a:gd name="T71" fmla="*/ 262 h 365"/>
                  <a:gd name="T72" fmla="*/ 24 w 158"/>
                  <a:gd name="T73" fmla="*/ 278 h 365"/>
                  <a:gd name="T74" fmla="*/ 22 w 158"/>
                  <a:gd name="T75" fmla="*/ 286 h 365"/>
                  <a:gd name="T76" fmla="*/ 17 w 158"/>
                  <a:gd name="T77" fmla="*/ 302 h 365"/>
                  <a:gd name="T78" fmla="*/ 8 w 158"/>
                  <a:gd name="T79" fmla="*/ 320 h 365"/>
                  <a:gd name="T80" fmla="*/ 4 w 158"/>
                  <a:gd name="T81" fmla="*/ 330 h 365"/>
                  <a:gd name="T82" fmla="*/ 3 w 158"/>
                  <a:gd name="T83" fmla="*/ 342 h 365"/>
                  <a:gd name="T84" fmla="*/ 2 w 158"/>
                  <a:gd name="T85" fmla="*/ 353 h 365"/>
                  <a:gd name="T86" fmla="*/ 3 w 158"/>
                  <a:gd name="T87" fmla="*/ 365 h 365"/>
                  <a:gd name="T88" fmla="*/ 3 w 158"/>
                  <a:gd name="T8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8" h="365">
                    <a:moveTo>
                      <a:pt x="3" y="365"/>
                    </a:moveTo>
                    <a:lnTo>
                      <a:pt x="7" y="365"/>
                    </a:lnTo>
                    <a:lnTo>
                      <a:pt x="10" y="360"/>
                    </a:lnTo>
                    <a:lnTo>
                      <a:pt x="8" y="354"/>
                    </a:lnTo>
                    <a:lnTo>
                      <a:pt x="16" y="357"/>
                    </a:lnTo>
                    <a:lnTo>
                      <a:pt x="20" y="353"/>
                    </a:lnTo>
                    <a:lnTo>
                      <a:pt x="21" y="360"/>
                    </a:lnTo>
                    <a:lnTo>
                      <a:pt x="25" y="357"/>
                    </a:lnTo>
                    <a:lnTo>
                      <a:pt x="24" y="352"/>
                    </a:lnTo>
                    <a:lnTo>
                      <a:pt x="30" y="352"/>
                    </a:lnTo>
                    <a:lnTo>
                      <a:pt x="34" y="349"/>
                    </a:lnTo>
                    <a:lnTo>
                      <a:pt x="46" y="354"/>
                    </a:lnTo>
                    <a:lnTo>
                      <a:pt x="50" y="360"/>
                    </a:lnTo>
                    <a:lnTo>
                      <a:pt x="53" y="354"/>
                    </a:lnTo>
                    <a:lnTo>
                      <a:pt x="53" y="352"/>
                    </a:lnTo>
                    <a:lnTo>
                      <a:pt x="56" y="346"/>
                    </a:lnTo>
                    <a:lnTo>
                      <a:pt x="60" y="345"/>
                    </a:lnTo>
                    <a:lnTo>
                      <a:pt x="63" y="340"/>
                    </a:lnTo>
                    <a:lnTo>
                      <a:pt x="66" y="346"/>
                    </a:lnTo>
                    <a:lnTo>
                      <a:pt x="70" y="348"/>
                    </a:lnTo>
                    <a:lnTo>
                      <a:pt x="75" y="350"/>
                    </a:lnTo>
                    <a:lnTo>
                      <a:pt x="75" y="345"/>
                    </a:lnTo>
                    <a:lnTo>
                      <a:pt x="79" y="340"/>
                    </a:lnTo>
                    <a:lnTo>
                      <a:pt x="78" y="334"/>
                    </a:lnTo>
                    <a:lnTo>
                      <a:pt x="81" y="329"/>
                    </a:lnTo>
                    <a:lnTo>
                      <a:pt x="86" y="325"/>
                    </a:lnTo>
                    <a:lnTo>
                      <a:pt x="84" y="320"/>
                    </a:lnTo>
                    <a:lnTo>
                      <a:pt x="88" y="322"/>
                    </a:lnTo>
                    <a:lnTo>
                      <a:pt x="91" y="330"/>
                    </a:lnTo>
                    <a:lnTo>
                      <a:pt x="95" y="333"/>
                    </a:lnTo>
                    <a:lnTo>
                      <a:pt x="104" y="334"/>
                    </a:lnTo>
                    <a:lnTo>
                      <a:pt x="108" y="330"/>
                    </a:lnTo>
                    <a:lnTo>
                      <a:pt x="109" y="325"/>
                    </a:lnTo>
                    <a:lnTo>
                      <a:pt x="108" y="318"/>
                    </a:lnTo>
                    <a:lnTo>
                      <a:pt x="111" y="308"/>
                    </a:lnTo>
                    <a:lnTo>
                      <a:pt x="115" y="308"/>
                    </a:lnTo>
                    <a:lnTo>
                      <a:pt x="119" y="304"/>
                    </a:lnTo>
                    <a:lnTo>
                      <a:pt x="121" y="292"/>
                    </a:lnTo>
                    <a:lnTo>
                      <a:pt x="125" y="289"/>
                    </a:lnTo>
                    <a:lnTo>
                      <a:pt x="128" y="284"/>
                    </a:lnTo>
                    <a:lnTo>
                      <a:pt x="129" y="278"/>
                    </a:lnTo>
                    <a:lnTo>
                      <a:pt x="128" y="272"/>
                    </a:lnTo>
                    <a:lnTo>
                      <a:pt x="127" y="266"/>
                    </a:lnTo>
                    <a:lnTo>
                      <a:pt x="131" y="265"/>
                    </a:lnTo>
                    <a:lnTo>
                      <a:pt x="135" y="264"/>
                    </a:lnTo>
                    <a:lnTo>
                      <a:pt x="140" y="268"/>
                    </a:lnTo>
                    <a:lnTo>
                      <a:pt x="148" y="258"/>
                    </a:lnTo>
                    <a:lnTo>
                      <a:pt x="157" y="256"/>
                    </a:lnTo>
                    <a:lnTo>
                      <a:pt x="158" y="250"/>
                    </a:lnTo>
                    <a:lnTo>
                      <a:pt x="154" y="245"/>
                    </a:lnTo>
                    <a:lnTo>
                      <a:pt x="155" y="240"/>
                    </a:lnTo>
                    <a:lnTo>
                      <a:pt x="152" y="232"/>
                    </a:lnTo>
                    <a:lnTo>
                      <a:pt x="154" y="229"/>
                    </a:lnTo>
                    <a:lnTo>
                      <a:pt x="142" y="85"/>
                    </a:lnTo>
                    <a:lnTo>
                      <a:pt x="134" y="5"/>
                    </a:lnTo>
                    <a:lnTo>
                      <a:pt x="130" y="0"/>
                    </a:lnTo>
                    <a:lnTo>
                      <a:pt x="62" y="12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28" y="23"/>
                    </a:lnTo>
                    <a:lnTo>
                      <a:pt x="20" y="28"/>
                    </a:lnTo>
                    <a:lnTo>
                      <a:pt x="16" y="31"/>
                    </a:lnTo>
                    <a:lnTo>
                      <a:pt x="10" y="28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19" y="226"/>
                    </a:lnTo>
                    <a:lnTo>
                      <a:pt x="15" y="233"/>
                    </a:lnTo>
                    <a:lnTo>
                      <a:pt x="17" y="238"/>
                    </a:lnTo>
                    <a:lnTo>
                      <a:pt x="14" y="244"/>
                    </a:lnTo>
                    <a:lnTo>
                      <a:pt x="15" y="250"/>
                    </a:lnTo>
                    <a:lnTo>
                      <a:pt x="18" y="257"/>
                    </a:lnTo>
                    <a:lnTo>
                      <a:pt x="22" y="262"/>
                    </a:lnTo>
                    <a:lnTo>
                      <a:pt x="21" y="268"/>
                    </a:lnTo>
                    <a:lnTo>
                      <a:pt x="24" y="278"/>
                    </a:lnTo>
                    <a:lnTo>
                      <a:pt x="23" y="285"/>
                    </a:lnTo>
                    <a:lnTo>
                      <a:pt x="22" y="286"/>
                    </a:lnTo>
                    <a:lnTo>
                      <a:pt x="17" y="297"/>
                    </a:lnTo>
                    <a:lnTo>
                      <a:pt x="17" y="302"/>
                    </a:lnTo>
                    <a:lnTo>
                      <a:pt x="12" y="314"/>
                    </a:lnTo>
                    <a:lnTo>
                      <a:pt x="8" y="320"/>
                    </a:lnTo>
                    <a:lnTo>
                      <a:pt x="5" y="324"/>
                    </a:lnTo>
                    <a:lnTo>
                      <a:pt x="4" y="330"/>
                    </a:lnTo>
                    <a:lnTo>
                      <a:pt x="5" y="332"/>
                    </a:lnTo>
                    <a:lnTo>
                      <a:pt x="3" y="342"/>
                    </a:lnTo>
                    <a:lnTo>
                      <a:pt x="3" y="342"/>
                    </a:lnTo>
                    <a:lnTo>
                      <a:pt x="2" y="353"/>
                    </a:lnTo>
                    <a:lnTo>
                      <a:pt x="0" y="358"/>
                    </a:lnTo>
                    <a:lnTo>
                      <a:pt x="3" y="365"/>
                    </a:lnTo>
                    <a:lnTo>
                      <a:pt x="3" y="365"/>
                    </a:lnTo>
                    <a:lnTo>
                      <a:pt x="3" y="365"/>
                    </a:lnTo>
                    <a:close/>
                  </a:path>
                </a:pathLst>
              </a:custGeom>
              <a:solidFill>
                <a:srgbClr val="7095DB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MS">
                <a:extLst>
                  <a:ext uri="{FF2B5EF4-FFF2-40B4-BE49-F238E27FC236}">
                    <a16:creationId xmlns:a16="http://schemas.microsoft.com/office/drawing/2014/main" id="{8627A86B-D189-4134-9C08-4B9448F48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9902" y="4735512"/>
                <a:ext cx="333375" cy="542925"/>
              </a:xfrm>
              <a:custGeom>
                <a:avLst/>
                <a:gdLst>
                  <a:gd name="T0" fmla="*/ 2 w 199"/>
                  <a:gd name="T1" fmla="*/ 22 h 429"/>
                  <a:gd name="T2" fmla="*/ 3 w 199"/>
                  <a:gd name="T3" fmla="*/ 288 h 429"/>
                  <a:gd name="T4" fmla="*/ 16 w 199"/>
                  <a:gd name="T5" fmla="*/ 418 h 429"/>
                  <a:gd name="T6" fmla="*/ 28 w 199"/>
                  <a:gd name="T7" fmla="*/ 418 h 429"/>
                  <a:gd name="T8" fmla="*/ 33 w 199"/>
                  <a:gd name="T9" fmla="*/ 400 h 429"/>
                  <a:gd name="T10" fmla="*/ 35 w 199"/>
                  <a:gd name="T11" fmla="*/ 389 h 429"/>
                  <a:gd name="T12" fmla="*/ 37 w 199"/>
                  <a:gd name="T13" fmla="*/ 390 h 429"/>
                  <a:gd name="T14" fmla="*/ 42 w 199"/>
                  <a:gd name="T15" fmla="*/ 396 h 429"/>
                  <a:gd name="T16" fmla="*/ 41 w 199"/>
                  <a:gd name="T17" fmla="*/ 406 h 429"/>
                  <a:gd name="T18" fmla="*/ 47 w 199"/>
                  <a:gd name="T19" fmla="*/ 416 h 429"/>
                  <a:gd name="T20" fmla="*/ 51 w 199"/>
                  <a:gd name="T21" fmla="*/ 420 h 429"/>
                  <a:gd name="T22" fmla="*/ 46 w 199"/>
                  <a:gd name="T23" fmla="*/ 428 h 429"/>
                  <a:gd name="T24" fmla="*/ 39 w 199"/>
                  <a:gd name="T25" fmla="*/ 429 h 429"/>
                  <a:gd name="T26" fmla="*/ 60 w 199"/>
                  <a:gd name="T27" fmla="*/ 424 h 429"/>
                  <a:gd name="T28" fmla="*/ 60 w 199"/>
                  <a:gd name="T29" fmla="*/ 417 h 429"/>
                  <a:gd name="T30" fmla="*/ 69 w 199"/>
                  <a:gd name="T31" fmla="*/ 413 h 429"/>
                  <a:gd name="T32" fmla="*/ 69 w 199"/>
                  <a:gd name="T33" fmla="*/ 400 h 429"/>
                  <a:gd name="T34" fmla="*/ 70 w 199"/>
                  <a:gd name="T35" fmla="*/ 389 h 429"/>
                  <a:gd name="T36" fmla="*/ 62 w 199"/>
                  <a:gd name="T37" fmla="*/ 382 h 429"/>
                  <a:gd name="T38" fmla="*/ 57 w 199"/>
                  <a:gd name="T39" fmla="*/ 364 h 429"/>
                  <a:gd name="T40" fmla="*/ 112 w 199"/>
                  <a:gd name="T41" fmla="*/ 353 h 429"/>
                  <a:gd name="T42" fmla="*/ 199 w 199"/>
                  <a:gd name="T43" fmla="*/ 336 h 429"/>
                  <a:gd name="T44" fmla="*/ 192 w 199"/>
                  <a:gd name="T45" fmla="*/ 322 h 429"/>
                  <a:gd name="T46" fmla="*/ 192 w 199"/>
                  <a:gd name="T47" fmla="*/ 304 h 429"/>
                  <a:gd name="T48" fmla="*/ 193 w 199"/>
                  <a:gd name="T49" fmla="*/ 293 h 429"/>
                  <a:gd name="T50" fmla="*/ 188 w 199"/>
                  <a:gd name="T51" fmla="*/ 280 h 429"/>
                  <a:gd name="T52" fmla="*/ 186 w 199"/>
                  <a:gd name="T53" fmla="*/ 258 h 429"/>
                  <a:gd name="T54" fmla="*/ 187 w 199"/>
                  <a:gd name="T55" fmla="*/ 242 h 429"/>
                  <a:gd name="T56" fmla="*/ 194 w 199"/>
                  <a:gd name="T57" fmla="*/ 232 h 429"/>
                  <a:gd name="T58" fmla="*/ 189 w 199"/>
                  <a:gd name="T59" fmla="*/ 225 h 429"/>
                  <a:gd name="T60" fmla="*/ 188 w 199"/>
                  <a:gd name="T61" fmla="*/ 209 h 429"/>
                  <a:gd name="T62" fmla="*/ 182 w 199"/>
                  <a:gd name="T63" fmla="*/ 201 h 429"/>
                  <a:gd name="T64" fmla="*/ 176 w 199"/>
                  <a:gd name="T65" fmla="*/ 185 h 429"/>
                  <a:gd name="T66" fmla="*/ 173 w 199"/>
                  <a:gd name="T67" fmla="*/ 176 h 429"/>
                  <a:gd name="T68" fmla="*/ 134 w 199"/>
                  <a:gd name="T69" fmla="*/ 0 h 429"/>
                  <a:gd name="T70" fmla="*/ 0 w 199"/>
                  <a:gd name="T71" fmla="*/ 17 h 429"/>
                  <a:gd name="T72" fmla="*/ 0 w 199"/>
                  <a:gd name="T73" fmla="*/ 2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" h="429">
                    <a:moveTo>
                      <a:pt x="0" y="20"/>
                    </a:moveTo>
                    <a:lnTo>
                      <a:pt x="2" y="22"/>
                    </a:lnTo>
                    <a:lnTo>
                      <a:pt x="6" y="26"/>
                    </a:lnTo>
                    <a:lnTo>
                      <a:pt x="3" y="288"/>
                    </a:lnTo>
                    <a:lnTo>
                      <a:pt x="16" y="416"/>
                    </a:lnTo>
                    <a:lnTo>
                      <a:pt x="16" y="418"/>
                    </a:lnTo>
                    <a:lnTo>
                      <a:pt x="20" y="417"/>
                    </a:lnTo>
                    <a:lnTo>
                      <a:pt x="28" y="418"/>
                    </a:lnTo>
                    <a:lnTo>
                      <a:pt x="32" y="418"/>
                    </a:lnTo>
                    <a:lnTo>
                      <a:pt x="33" y="400"/>
                    </a:lnTo>
                    <a:lnTo>
                      <a:pt x="34" y="393"/>
                    </a:lnTo>
                    <a:lnTo>
                      <a:pt x="35" y="389"/>
                    </a:lnTo>
                    <a:lnTo>
                      <a:pt x="35" y="386"/>
                    </a:lnTo>
                    <a:lnTo>
                      <a:pt x="37" y="390"/>
                    </a:lnTo>
                    <a:lnTo>
                      <a:pt x="39" y="390"/>
                    </a:lnTo>
                    <a:lnTo>
                      <a:pt x="42" y="396"/>
                    </a:lnTo>
                    <a:lnTo>
                      <a:pt x="42" y="401"/>
                    </a:lnTo>
                    <a:lnTo>
                      <a:pt x="41" y="406"/>
                    </a:lnTo>
                    <a:lnTo>
                      <a:pt x="43" y="412"/>
                    </a:lnTo>
                    <a:lnTo>
                      <a:pt x="47" y="416"/>
                    </a:lnTo>
                    <a:lnTo>
                      <a:pt x="48" y="414"/>
                    </a:lnTo>
                    <a:lnTo>
                      <a:pt x="51" y="420"/>
                    </a:lnTo>
                    <a:lnTo>
                      <a:pt x="50" y="425"/>
                    </a:lnTo>
                    <a:lnTo>
                      <a:pt x="46" y="428"/>
                    </a:lnTo>
                    <a:lnTo>
                      <a:pt x="42" y="426"/>
                    </a:lnTo>
                    <a:lnTo>
                      <a:pt x="39" y="429"/>
                    </a:lnTo>
                    <a:lnTo>
                      <a:pt x="55" y="426"/>
                    </a:lnTo>
                    <a:lnTo>
                      <a:pt x="60" y="424"/>
                    </a:lnTo>
                    <a:lnTo>
                      <a:pt x="61" y="418"/>
                    </a:lnTo>
                    <a:lnTo>
                      <a:pt x="60" y="417"/>
                    </a:lnTo>
                    <a:lnTo>
                      <a:pt x="65" y="418"/>
                    </a:lnTo>
                    <a:lnTo>
                      <a:pt x="69" y="413"/>
                    </a:lnTo>
                    <a:lnTo>
                      <a:pt x="70" y="402"/>
                    </a:lnTo>
                    <a:lnTo>
                      <a:pt x="69" y="400"/>
                    </a:lnTo>
                    <a:lnTo>
                      <a:pt x="68" y="397"/>
                    </a:lnTo>
                    <a:lnTo>
                      <a:pt x="70" y="389"/>
                    </a:lnTo>
                    <a:lnTo>
                      <a:pt x="66" y="385"/>
                    </a:lnTo>
                    <a:lnTo>
                      <a:pt x="62" y="382"/>
                    </a:lnTo>
                    <a:lnTo>
                      <a:pt x="56" y="370"/>
                    </a:lnTo>
                    <a:lnTo>
                      <a:pt x="57" y="364"/>
                    </a:lnTo>
                    <a:lnTo>
                      <a:pt x="61" y="360"/>
                    </a:lnTo>
                    <a:lnTo>
                      <a:pt x="112" y="353"/>
                    </a:lnTo>
                    <a:lnTo>
                      <a:pt x="199" y="338"/>
                    </a:lnTo>
                    <a:lnTo>
                      <a:pt x="199" y="336"/>
                    </a:lnTo>
                    <a:lnTo>
                      <a:pt x="195" y="328"/>
                    </a:lnTo>
                    <a:lnTo>
                      <a:pt x="192" y="322"/>
                    </a:lnTo>
                    <a:lnTo>
                      <a:pt x="191" y="316"/>
                    </a:lnTo>
                    <a:lnTo>
                      <a:pt x="192" y="304"/>
                    </a:lnTo>
                    <a:lnTo>
                      <a:pt x="192" y="298"/>
                    </a:lnTo>
                    <a:lnTo>
                      <a:pt x="193" y="293"/>
                    </a:lnTo>
                    <a:lnTo>
                      <a:pt x="191" y="285"/>
                    </a:lnTo>
                    <a:lnTo>
                      <a:pt x="188" y="280"/>
                    </a:lnTo>
                    <a:lnTo>
                      <a:pt x="185" y="269"/>
                    </a:lnTo>
                    <a:lnTo>
                      <a:pt x="186" y="258"/>
                    </a:lnTo>
                    <a:lnTo>
                      <a:pt x="188" y="253"/>
                    </a:lnTo>
                    <a:lnTo>
                      <a:pt x="187" y="242"/>
                    </a:lnTo>
                    <a:lnTo>
                      <a:pt x="190" y="237"/>
                    </a:lnTo>
                    <a:lnTo>
                      <a:pt x="194" y="232"/>
                    </a:lnTo>
                    <a:lnTo>
                      <a:pt x="193" y="228"/>
                    </a:lnTo>
                    <a:lnTo>
                      <a:pt x="189" y="225"/>
                    </a:lnTo>
                    <a:lnTo>
                      <a:pt x="190" y="216"/>
                    </a:lnTo>
                    <a:lnTo>
                      <a:pt x="188" y="209"/>
                    </a:lnTo>
                    <a:lnTo>
                      <a:pt x="187" y="208"/>
                    </a:lnTo>
                    <a:lnTo>
                      <a:pt x="182" y="201"/>
                    </a:lnTo>
                    <a:lnTo>
                      <a:pt x="179" y="190"/>
                    </a:lnTo>
                    <a:lnTo>
                      <a:pt x="176" y="185"/>
                    </a:lnTo>
                    <a:lnTo>
                      <a:pt x="175" y="178"/>
                    </a:lnTo>
                    <a:lnTo>
                      <a:pt x="173" y="176"/>
                    </a:lnTo>
                    <a:lnTo>
                      <a:pt x="154" y="82"/>
                    </a:lnTo>
                    <a:lnTo>
                      <a:pt x="134" y="0"/>
                    </a:lnTo>
                    <a:lnTo>
                      <a:pt x="76" y="9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" name="MI">
                <a:extLst>
                  <a:ext uri="{FF2B5EF4-FFF2-40B4-BE49-F238E27FC236}">
                    <a16:creationId xmlns:a16="http://schemas.microsoft.com/office/drawing/2014/main" id="{B3553D95-24AB-48A0-807E-5F678728B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3202" y="3436744"/>
                <a:ext cx="638175" cy="571499"/>
                <a:chOff x="2638425" y="2378075"/>
                <a:chExt cx="163" cy="148"/>
              </a:xfrm>
            </p:grpSpPr>
            <p:sp>
              <p:nvSpPr>
                <p:cNvPr id="191" name="Freeform 150">
                  <a:extLst>
                    <a:ext uri="{FF2B5EF4-FFF2-40B4-BE49-F238E27FC236}">
                      <a16:creationId xmlns:a16="http://schemas.microsoft.com/office/drawing/2014/main" id="{DE0BDE67-0349-43CD-9A84-BC865FF85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8425" y="2378075"/>
                  <a:ext cx="123" cy="56"/>
                </a:xfrm>
                <a:custGeom>
                  <a:avLst/>
                  <a:gdLst>
                    <a:gd name="T0" fmla="*/ 6 w 294"/>
                    <a:gd name="T1" fmla="*/ 67 h 175"/>
                    <a:gd name="T2" fmla="*/ 59 w 294"/>
                    <a:gd name="T3" fmla="*/ 94 h 175"/>
                    <a:gd name="T4" fmla="*/ 83 w 294"/>
                    <a:gd name="T5" fmla="*/ 103 h 175"/>
                    <a:gd name="T6" fmla="*/ 102 w 294"/>
                    <a:gd name="T7" fmla="*/ 104 h 175"/>
                    <a:gd name="T8" fmla="*/ 111 w 294"/>
                    <a:gd name="T9" fmla="*/ 119 h 175"/>
                    <a:gd name="T10" fmla="*/ 120 w 294"/>
                    <a:gd name="T11" fmla="*/ 128 h 175"/>
                    <a:gd name="T12" fmla="*/ 120 w 294"/>
                    <a:gd name="T13" fmla="*/ 150 h 175"/>
                    <a:gd name="T14" fmla="*/ 130 w 294"/>
                    <a:gd name="T15" fmla="*/ 152 h 175"/>
                    <a:gd name="T16" fmla="*/ 132 w 294"/>
                    <a:gd name="T17" fmla="*/ 174 h 175"/>
                    <a:gd name="T18" fmla="*/ 134 w 294"/>
                    <a:gd name="T19" fmla="*/ 170 h 175"/>
                    <a:gd name="T20" fmla="*/ 147 w 294"/>
                    <a:gd name="T21" fmla="*/ 132 h 175"/>
                    <a:gd name="T22" fmla="*/ 154 w 294"/>
                    <a:gd name="T23" fmla="*/ 111 h 175"/>
                    <a:gd name="T24" fmla="*/ 158 w 294"/>
                    <a:gd name="T25" fmla="*/ 114 h 175"/>
                    <a:gd name="T26" fmla="*/ 165 w 294"/>
                    <a:gd name="T27" fmla="*/ 111 h 175"/>
                    <a:gd name="T28" fmla="*/ 177 w 294"/>
                    <a:gd name="T29" fmla="*/ 104 h 175"/>
                    <a:gd name="T30" fmla="*/ 171 w 294"/>
                    <a:gd name="T31" fmla="*/ 122 h 175"/>
                    <a:gd name="T32" fmla="*/ 181 w 294"/>
                    <a:gd name="T33" fmla="*/ 111 h 175"/>
                    <a:gd name="T34" fmla="*/ 189 w 294"/>
                    <a:gd name="T35" fmla="*/ 95 h 175"/>
                    <a:gd name="T36" fmla="*/ 200 w 294"/>
                    <a:gd name="T37" fmla="*/ 91 h 175"/>
                    <a:gd name="T38" fmla="*/ 217 w 294"/>
                    <a:gd name="T39" fmla="*/ 86 h 175"/>
                    <a:gd name="T40" fmla="*/ 232 w 294"/>
                    <a:gd name="T41" fmla="*/ 76 h 175"/>
                    <a:gd name="T42" fmla="*/ 254 w 294"/>
                    <a:gd name="T43" fmla="*/ 90 h 175"/>
                    <a:gd name="T44" fmla="*/ 259 w 294"/>
                    <a:gd name="T45" fmla="*/ 75 h 175"/>
                    <a:gd name="T46" fmla="*/ 271 w 294"/>
                    <a:gd name="T47" fmla="*/ 75 h 175"/>
                    <a:gd name="T48" fmla="*/ 292 w 294"/>
                    <a:gd name="T49" fmla="*/ 70 h 175"/>
                    <a:gd name="T50" fmla="*/ 283 w 294"/>
                    <a:gd name="T51" fmla="*/ 59 h 175"/>
                    <a:gd name="T52" fmla="*/ 278 w 294"/>
                    <a:gd name="T53" fmla="*/ 48 h 175"/>
                    <a:gd name="T54" fmla="*/ 270 w 294"/>
                    <a:gd name="T55" fmla="*/ 32 h 175"/>
                    <a:gd name="T56" fmla="*/ 264 w 294"/>
                    <a:gd name="T57" fmla="*/ 39 h 175"/>
                    <a:gd name="T58" fmla="*/ 249 w 294"/>
                    <a:gd name="T59" fmla="*/ 40 h 175"/>
                    <a:gd name="T60" fmla="*/ 239 w 294"/>
                    <a:gd name="T61" fmla="*/ 15 h 175"/>
                    <a:gd name="T62" fmla="*/ 219 w 294"/>
                    <a:gd name="T63" fmla="*/ 24 h 175"/>
                    <a:gd name="T64" fmla="*/ 194 w 294"/>
                    <a:gd name="T65" fmla="*/ 30 h 175"/>
                    <a:gd name="T66" fmla="*/ 175 w 294"/>
                    <a:gd name="T67" fmla="*/ 44 h 175"/>
                    <a:gd name="T68" fmla="*/ 161 w 294"/>
                    <a:gd name="T69" fmla="*/ 54 h 175"/>
                    <a:gd name="T70" fmla="*/ 143 w 294"/>
                    <a:gd name="T71" fmla="*/ 52 h 175"/>
                    <a:gd name="T72" fmla="*/ 132 w 294"/>
                    <a:gd name="T73" fmla="*/ 44 h 175"/>
                    <a:gd name="T74" fmla="*/ 118 w 294"/>
                    <a:gd name="T75" fmla="*/ 27 h 175"/>
                    <a:gd name="T76" fmla="*/ 101 w 294"/>
                    <a:gd name="T77" fmla="*/ 22 h 175"/>
                    <a:gd name="T78" fmla="*/ 93 w 294"/>
                    <a:gd name="T79" fmla="*/ 30 h 175"/>
                    <a:gd name="T80" fmla="*/ 88 w 294"/>
                    <a:gd name="T81" fmla="*/ 27 h 175"/>
                    <a:gd name="T82" fmla="*/ 84 w 294"/>
                    <a:gd name="T83" fmla="*/ 30 h 175"/>
                    <a:gd name="T84" fmla="*/ 75 w 294"/>
                    <a:gd name="T85" fmla="*/ 6 h 175"/>
                    <a:gd name="T86" fmla="*/ 61 w 294"/>
                    <a:gd name="T87" fmla="*/ 19 h 175"/>
                    <a:gd name="T88" fmla="*/ 45 w 294"/>
                    <a:gd name="T89" fmla="*/ 32 h 175"/>
                    <a:gd name="T90" fmla="*/ 32 w 294"/>
                    <a:gd name="T91" fmla="*/ 38 h 175"/>
                    <a:gd name="T92" fmla="*/ 16 w 294"/>
                    <a:gd name="T93" fmla="*/ 51 h 175"/>
                    <a:gd name="T94" fmla="*/ 0 w 294"/>
                    <a:gd name="T95" fmla="*/ 62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94" h="175">
                      <a:moveTo>
                        <a:pt x="0" y="62"/>
                      </a:moveTo>
                      <a:lnTo>
                        <a:pt x="2" y="64"/>
                      </a:lnTo>
                      <a:lnTo>
                        <a:pt x="6" y="67"/>
                      </a:lnTo>
                      <a:lnTo>
                        <a:pt x="10" y="71"/>
                      </a:lnTo>
                      <a:lnTo>
                        <a:pt x="15" y="82"/>
                      </a:lnTo>
                      <a:lnTo>
                        <a:pt x="59" y="94"/>
                      </a:lnTo>
                      <a:lnTo>
                        <a:pt x="73" y="102"/>
                      </a:lnTo>
                      <a:lnTo>
                        <a:pt x="75" y="100"/>
                      </a:lnTo>
                      <a:lnTo>
                        <a:pt x="83" y="103"/>
                      </a:lnTo>
                      <a:lnTo>
                        <a:pt x="87" y="100"/>
                      </a:lnTo>
                      <a:lnTo>
                        <a:pt x="91" y="103"/>
                      </a:lnTo>
                      <a:lnTo>
                        <a:pt x="102" y="104"/>
                      </a:lnTo>
                      <a:lnTo>
                        <a:pt x="106" y="108"/>
                      </a:lnTo>
                      <a:lnTo>
                        <a:pt x="107" y="118"/>
                      </a:lnTo>
                      <a:lnTo>
                        <a:pt x="111" y="119"/>
                      </a:lnTo>
                      <a:lnTo>
                        <a:pt x="117" y="122"/>
                      </a:lnTo>
                      <a:lnTo>
                        <a:pt x="122" y="127"/>
                      </a:lnTo>
                      <a:lnTo>
                        <a:pt x="120" y="128"/>
                      </a:lnTo>
                      <a:lnTo>
                        <a:pt x="122" y="134"/>
                      </a:lnTo>
                      <a:lnTo>
                        <a:pt x="122" y="144"/>
                      </a:lnTo>
                      <a:lnTo>
                        <a:pt x="120" y="150"/>
                      </a:lnTo>
                      <a:lnTo>
                        <a:pt x="122" y="155"/>
                      </a:lnTo>
                      <a:lnTo>
                        <a:pt x="126" y="154"/>
                      </a:lnTo>
                      <a:lnTo>
                        <a:pt x="130" y="152"/>
                      </a:lnTo>
                      <a:lnTo>
                        <a:pt x="128" y="164"/>
                      </a:lnTo>
                      <a:lnTo>
                        <a:pt x="128" y="170"/>
                      </a:lnTo>
                      <a:lnTo>
                        <a:pt x="132" y="174"/>
                      </a:lnTo>
                      <a:lnTo>
                        <a:pt x="132" y="174"/>
                      </a:lnTo>
                      <a:lnTo>
                        <a:pt x="134" y="175"/>
                      </a:lnTo>
                      <a:lnTo>
                        <a:pt x="134" y="170"/>
                      </a:lnTo>
                      <a:lnTo>
                        <a:pt x="138" y="160"/>
                      </a:lnTo>
                      <a:lnTo>
                        <a:pt x="144" y="144"/>
                      </a:lnTo>
                      <a:lnTo>
                        <a:pt x="147" y="132"/>
                      </a:lnTo>
                      <a:lnTo>
                        <a:pt x="149" y="127"/>
                      </a:lnTo>
                      <a:lnTo>
                        <a:pt x="153" y="122"/>
                      </a:lnTo>
                      <a:lnTo>
                        <a:pt x="154" y="111"/>
                      </a:lnTo>
                      <a:lnTo>
                        <a:pt x="158" y="103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60" y="119"/>
                      </a:lnTo>
                      <a:lnTo>
                        <a:pt x="164" y="114"/>
                      </a:lnTo>
                      <a:lnTo>
                        <a:pt x="165" y="111"/>
                      </a:lnTo>
                      <a:lnTo>
                        <a:pt x="169" y="106"/>
                      </a:lnTo>
                      <a:lnTo>
                        <a:pt x="173" y="103"/>
                      </a:lnTo>
                      <a:lnTo>
                        <a:pt x="177" y="104"/>
                      </a:lnTo>
                      <a:lnTo>
                        <a:pt x="177" y="110"/>
                      </a:lnTo>
                      <a:lnTo>
                        <a:pt x="173" y="114"/>
                      </a:lnTo>
                      <a:lnTo>
                        <a:pt x="171" y="122"/>
                      </a:lnTo>
                      <a:lnTo>
                        <a:pt x="175" y="122"/>
                      </a:lnTo>
                      <a:lnTo>
                        <a:pt x="177" y="116"/>
                      </a:lnTo>
                      <a:lnTo>
                        <a:pt x="181" y="111"/>
                      </a:lnTo>
                      <a:lnTo>
                        <a:pt x="186" y="106"/>
                      </a:lnTo>
                      <a:lnTo>
                        <a:pt x="186" y="100"/>
                      </a:lnTo>
                      <a:lnTo>
                        <a:pt x="189" y="95"/>
                      </a:lnTo>
                      <a:lnTo>
                        <a:pt x="192" y="92"/>
                      </a:lnTo>
                      <a:lnTo>
                        <a:pt x="196" y="91"/>
                      </a:lnTo>
                      <a:lnTo>
                        <a:pt x="200" y="91"/>
                      </a:lnTo>
                      <a:lnTo>
                        <a:pt x="208" y="88"/>
                      </a:lnTo>
                      <a:lnTo>
                        <a:pt x="213" y="88"/>
                      </a:lnTo>
                      <a:lnTo>
                        <a:pt x="217" y="86"/>
                      </a:lnTo>
                      <a:lnTo>
                        <a:pt x="220" y="76"/>
                      </a:lnTo>
                      <a:lnTo>
                        <a:pt x="228" y="75"/>
                      </a:lnTo>
                      <a:lnTo>
                        <a:pt x="232" y="76"/>
                      </a:lnTo>
                      <a:lnTo>
                        <a:pt x="236" y="76"/>
                      </a:lnTo>
                      <a:lnTo>
                        <a:pt x="245" y="80"/>
                      </a:lnTo>
                      <a:lnTo>
                        <a:pt x="254" y="90"/>
                      </a:lnTo>
                      <a:lnTo>
                        <a:pt x="258" y="91"/>
                      </a:lnTo>
                      <a:lnTo>
                        <a:pt x="258" y="82"/>
                      </a:lnTo>
                      <a:lnTo>
                        <a:pt x="259" y="75"/>
                      </a:lnTo>
                      <a:lnTo>
                        <a:pt x="263" y="75"/>
                      </a:lnTo>
                      <a:lnTo>
                        <a:pt x="267" y="78"/>
                      </a:lnTo>
                      <a:lnTo>
                        <a:pt x="271" y="75"/>
                      </a:lnTo>
                      <a:lnTo>
                        <a:pt x="290" y="76"/>
                      </a:lnTo>
                      <a:lnTo>
                        <a:pt x="294" y="75"/>
                      </a:lnTo>
                      <a:lnTo>
                        <a:pt x="292" y="70"/>
                      </a:lnTo>
                      <a:lnTo>
                        <a:pt x="287" y="67"/>
                      </a:lnTo>
                      <a:lnTo>
                        <a:pt x="287" y="62"/>
                      </a:lnTo>
                      <a:lnTo>
                        <a:pt x="283" y="59"/>
                      </a:lnTo>
                      <a:lnTo>
                        <a:pt x="282" y="59"/>
                      </a:lnTo>
                      <a:lnTo>
                        <a:pt x="278" y="55"/>
                      </a:lnTo>
                      <a:lnTo>
                        <a:pt x="278" y="48"/>
                      </a:lnTo>
                      <a:lnTo>
                        <a:pt x="276" y="43"/>
                      </a:lnTo>
                      <a:lnTo>
                        <a:pt x="274" y="38"/>
                      </a:lnTo>
                      <a:lnTo>
                        <a:pt x="270" y="32"/>
                      </a:lnTo>
                      <a:lnTo>
                        <a:pt x="267" y="34"/>
                      </a:lnTo>
                      <a:lnTo>
                        <a:pt x="267" y="34"/>
                      </a:lnTo>
                      <a:lnTo>
                        <a:pt x="264" y="39"/>
                      </a:lnTo>
                      <a:lnTo>
                        <a:pt x="260" y="42"/>
                      </a:lnTo>
                      <a:lnTo>
                        <a:pt x="258" y="36"/>
                      </a:lnTo>
                      <a:lnTo>
                        <a:pt x="249" y="40"/>
                      </a:lnTo>
                      <a:lnTo>
                        <a:pt x="241" y="39"/>
                      </a:lnTo>
                      <a:lnTo>
                        <a:pt x="239" y="34"/>
                      </a:lnTo>
                      <a:lnTo>
                        <a:pt x="239" y="15"/>
                      </a:lnTo>
                      <a:lnTo>
                        <a:pt x="231" y="16"/>
                      </a:lnTo>
                      <a:lnTo>
                        <a:pt x="227" y="18"/>
                      </a:lnTo>
                      <a:lnTo>
                        <a:pt x="219" y="24"/>
                      </a:lnTo>
                      <a:lnTo>
                        <a:pt x="215" y="26"/>
                      </a:lnTo>
                      <a:lnTo>
                        <a:pt x="198" y="27"/>
                      </a:lnTo>
                      <a:lnTo>
                        <a:pt x="194" y="30"/>
                      </a:lnTo>
                      <a:lnTo>
                        <a:pt x="187" y="32"/>
                      </a:lnTo>
                      <a:lnTo>
                        <a:pt x="183" y="38"/>
                      </a:lnTo>
                      <a:lnTo>
                        <a:pt x="175" y="44"/>
                      </a:lnTo>
                      <a:lnTo>
                        <a:pt x="168" y="55"/>
                      </a:lnTo>
                      <a:lnTo>
                        <a:pt x="165" y="54"/>
                      </a:lnTo>
                      <a:lnTo>
                        <a:pt x="161" y="54"/>
                      </a:lnTo>
                      <a:lnTo>
                        <a:pt x="156" y="52"/>
                      </a:lnTo>
                      <a:lnTo>
                        <a:pt x="152" y="48"/>
                      </a:lnTo>
                      <a:lnTo>
                        <a:pt x="143" y="52"/>
                      </a:lnTo>
                      <a:lnTo>
                        <a:pt x="139" y="54"/>
                      </a:lnTo>
                      <a:lnTo>
                        <a:pt x="134" y="51"/>
                      </a:lnTo>
                      <a:lnTo>
                        <a:pt x="132" y="44"/>
                      </a:lnTo>
                      <a:lnTo>
                        <a:pt x="124" y="34"/>
                      </a:lnTo>
                      <a:lnTo>
                        <a:pt x="122" y="28"/>
                      </a:lnTo>
                      <a:lnTo>
                        <a:pt x="118" y="27"/>
                      </a:lnTo>
                      <a:lnTo>
                        <a:pt x="114" y="22"/>
                      </a:lnTo>
                      <a:lnTo>
                        <a:pt x="110" y="22"/>
                      </a:lnTo>
                      <a:lnTo>
                        <a:pt x="101" y="22"/>
                      </a:lnTo>
                      <a:lnTo>
                        <a:pt x="97" y="23"/>
                      </a:lnTo>
                      <a:lnTo>
                        <a:pt x="95" y="28"/>
                      </a:lnTo>
                      <a:lnTo>
                        <a:pt x="93" y="30"/>
                      </a:lnTo>
                      <a:lnTo>
                        <a:pt x="96" y="19"/>
                      </a:lnTo>
                      <a:lnTo>
                        <a:pt x="92" y="24"/>
                      </a:lnTo>
                      <a:lnTo>
                        <a:pt x="88" y="27"/>
                      </a:lnTo>
                      <a:lnTo>
                        <a:pt x="87" y="32"/>
                      </a:lnTo>
                      <a:lnTo>
                        <a:pt x="85" y="35"/>
                      </a:lnTo>
                      <a:lnTo>
                        <a:pt x="84" y="30"/>
                      </a:lnTo>
                      <a:lnTo>
                        <a:pt x="85" y="19"/>
                      </a:lnTo>
                      <a:lnTo>
                        <a:pt x="78" y="7"/>
                      </a:lnTo>
                      <a:lnTo>
                        <a:pt x="75" y="6"/>
                      </a:lnTo>
                      <a:lnTo>
                        <a:pt x="73" y="0"/>
                      </a:lnTo>
                      <a:lnTo>
                        <a:pt x="64" y="14"/>
                      </a:lnTo>
                      <a:lnTo>
                        <a:pt x="61" y="19"/>
                      </a:lnTo>
                      <a:lnTo>
                        <a:pt x="53" y="23"/>
                      </a:lnTo>
                      <a:lnTo>
                        <a:pt x="49" y="30"/>
                      </a:lnTo>
                      <a:lnTo>
                        <a:pt x="45" y="32"/>
                      </a:lnTo>
                      <a:lnTo>
                        <a:pt x="41" y="35"/>
                      </a:lnTo>
                      <a:lnTo>
                        <a:pt x="36" y="35"/>
                      </a:lnTo>
                      <a:lnTo>
                        <a:pt x="32" y="38"/>
                      </a:lnTo>
                      <a:lnTo>
                        <a:pt x="28" y="38"/>
                      </a:lnTo>
                      <a:lnTo>
                        <a:pt x="24" y="40"/>
                      </a:lnTo>
                      <a:lnTo>
                        <a:pt x="16" y="51"/>
                      </a:lnTo>
                      <a:lnTo>
                        <a:pt x="4" y="59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51">
                  <a:extLst>
                    <a:ext uri="{FF2B5EF4-FFF2-40B4-BE49-F238E27FC236}">
                      <a16:creationId xmlns:a16="http://schemas.microsoft.com/office/drawing/2014/main" id="{6C244926-0DE2-4F60-A235-7A160CE83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8504" y="2378106"/>
                  <a:ext cx="84" cy="117"/>
                </a:xfrm>
                <a:custGeom>
                  <a:avLst/>
                  <a:gdLst>
                    <a:gd name="T0" fmla="*/ 26 w 199"/>
                    <a:gd name="T1" fmla="*/ 359 h 362"/>
                    <a:gd name="T2" fmla="*/ 142 w 199"/>
                    <a:gd name="T3" fmla="*/ 343 h 362"/>
                    <a:gd name="T4" fmla="*/ 171 w 199"/>
                    <a:gd name="T5" fmla="*/ 310 h 362"/>
                    <a:gd name="T6" fmla="*/ 174 w 199"/>
                    <a:gd name="T7" fmla="*/ 286 h 362"/>
                    <a:gd name="T8" fmla="*/ 183 w 199"/>
                    <a:gd name="T9" fmla="*/ 274 h 362"/>
                    <a:gd name="T10" fmla="*/ 186 w 199"/>
                    <a:gd name="T11" fmla="*/ 252 h 362"/>
                    <a:gd name="T12" fmla="*/ 193 w 199"/>
                    <a:gd name="T13" fmla="*/ 258 h 362"/>
                    <a:gd name="T14" fmla="*/ 198 w 199"/>
                    <a:gd name="T15" fmla="*/ 252 h 362"/>
                    <a:gd name="T16" fmla="*/ 198 w 199"/>
                    <a:gd name="T17" fmla="*/ 224 h 362"/>
                    <a:gd name="T18" fmla="*/ 199 w 199"/>
                    <a:gd name="T19" fmla="*/ 218 h 362"/>
                    <a:gd name="T20" fmla="*/ 190 w 199"/>
                    <a:gd name="T21" fmla="*/ 191 h 362"/>
                    <a:gd name="T22" fmla="*/ 181 w 199"/>
                    <a:gd name="T23" fmla="*/ 152 h 362"/>
                    <a:gd name="T24" fmla="*/ 168 w 199"/>
                    <a:gd name="T25" fmla="*/ 134 h 362"/>
                    <a:gd name="T26" fmla="*/ 153 w 199"/>
                    <a:gd name="T27" fmla="*/ 142 h 362"/>
                    <a:gd name="T28" fmla="*/ 146 w 199"/>
                    <a:gd name="T29" fmla="*/ 155 h 362"/>
                    <a:gd name="T30" fmla="*/ 138 w 199"/>
                    <a:gd name="T31" fmla="*/ 174 h 362"/>
                    <a:gd name="T32" fmla="*/ 126 w 199"/>
                    <a:gd name="T33" fmla="*/ 176 h 362"/>
                    <a:gd name="T34" fmla="*/ 122 w 199"/>
                    <a:gd name="T35" fmla="*/ 151 h 362"/>
                    <a:gd name="T36" fmla="*/ 134 w 199"/>
                    <a:gd name="T37" fmla="*/ 136 h 362"/>
                    <a:gd name="T38" fmla="*/ 140 w 199"/>
                    <a:gd name="T39" fmla="*/ 118 h 362"/>
                    <a:gd name="T40" fmla="*/ 143 w 199"/>
                    <a:gd name="T41" fmla="*/ 83 h 362"/>
                    <a:gd name="T42" fmla="*/ 134 w 199"/>
                    <a:gd name="T43" fmla="*/ 63 h 362"/>
                    <a:gd name="T44" fmla="*/ 138 w 199"/>
                    <a:gd name="T45" fmla="*/ 50 h 362"/>
                    <a:gd name="T46" fmla="*/ 132 w 199"/>
                    <a:gd name="T47" fmla="*/ 36 h 362"/>
                    <a:gd name="T48" fmla="*/ 122 w 199"/>
                    <a:gd name="T49" fmla="*/ 28 h 362"/>
                    <a:gd name="T50" fmla="*/ 105 w 199"/>
                    <a:gd name="T51" fmla="*/ 19 h 362"/>
                    <a:gd name="T52" fmla="*/ 94 w 199"/>
                    <a:gd name="T53" fmla="*/ 12 h 362"/>
                    <a:gd name="T54" fmla="*/ 83 w 199"/>
                    <a:gd name="T55" fmla="*/ 8 h 362"/>
                    <a:gd name="T56" fmla="*/ 71 w 199"/>
                    <a:gd name="T57" fmla="*/ 3 h 362"/>
                    <a:gd name="T58" fmla="*/ 59 w 199"/>
                    <a:gd name="T59" fmla="*/ 7 h 362"/>
                    <a:gd name="T60" fmla="*/ 53 w 199"/>
                    <a:gd name="T61" fmla="*/ 24 h 362"/>
                    <a:gd name="T62" fmla="*/ 59 w 199"/>
                    <a:gd name="T63" fmla="*/ 38 h 362"/>
                    <a:gd name="T64" fmla="*/ 45 w 199"/>
                    <a:gd name="T65" fmla="*/ 46 h 362"/>
                    <a:gd name="T66" fmla="*/ 44 w 199"/>
                    <a:gd name="T67" fmla="*/ 74 h 362"/>
                    <a:gd name="T68" fmla="*/ 39 w 199"/>
                    <a:gd name="T69" fmla="*/ 91 h 362"/>
                    <a:gd name="T70" fmla="*/ 38 w 199"/>
                    <a:gd name="T71" fmla="*/ 75 h 362"/>
                    <a:gd name="T72" fmla="*/ 33 w 199"/>
                    <a:gd name="T73" fmla="*/ 86 h 362"/>
                    <a:gd name="T74" fmla="*/ 34 w 199"/>
                    <a:gd name="T75" fmla="*/ 71 h 362"/>
                    <a:gd name="T76" fmla="*/ 30 w 199"/>
                    <a:gd name="T77" fmla="*/ 66 h 362"/>
                    <a:gd name="T78" fmla="*/ 23 w 199"/>
                    <a:gd name="T79" fmla="*/ 80 h 362"/>
                    <a:gd name="T80" fmla="*/ 14 w 199"/>
                    <a:gd name="T81" fmla="*/ 95 h 362"/>
                    <a:gd name="T82" fmla="*/ 9 w 199"/>
                    <a:gd name="T83" fmla="*/ 115 h 362"/>
                    <a:gd name="T84" fmla="*/ 9 w 199"/>
                    <a:gd name="T85" fmla="*/ 136 h 362"/>
                    <a:gd name="T86" fmla="*/ 0 w 199"/>
                    <a:gd name="T87" fmla="*/ 163 h 362"/>
                    <a:gd name="T88" fmla="*/ 3 w 199"/>
                    <a:gd name="T89" fmla="*/ 191 h 362"/>
                    <a:gd name="T90" fmla="*/ 14 w 199"/>
                    <a:gd name="T91" fmla="*/ 231 h 362"/>
                    <a:gd name="T92" fmla="*/ 21 w 199"/>
                    <a:gd name="T93" fmla="*/ 251 h 362"/>
                    <a:gd name="T94" fmla="*/ 21 w 199"/>
                    <a:gd name="T95" fmla="*/ 310 h 362"/>
                    <a:gd name="T96" fmla="*/ 11 w 199"/>
                    <a:gd name="T97" fmla="*/ 343 h 362"/>
                    <a:gd name="T98" fmla="*/ 2 w 199"/>
                    <a:gd name="T99" fmla="*/ 360 h 362"/>
                    <a:gd name="T100" fmla="*/ 1 w 199"/>
                    <a:gd name="T101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9" h="362">
                      <a:moveTo>
                        <a:pt x="1" y="362"/>
                      </a:moveTo>
                      <a:lnTo>
                        <a:pt x="3" y="362"/>
                      </a:lnTo>
                      <a:lnTo>
                        <a:pt x="26" y="359"/>
                      </a:lnTo>
                      <a:lnTo>
                        <a:pt x="94" y="347"/>
                      </a:lnTo>
                      <a:lnTo>
                        <a:pt x="98" y="352"/>
                      </a:lnTo>
                      <a:lnTo>
                        <a:pt x="142" y="343"/>
                      </a:lnTo>
                      <a:lnTo>
                        <a:pt x="161" y="338"/>
                      </a:lnTo>
                      <a:lnTo>
                        <a:pt x="164" y="326"/>
                      </a:lnTo>
                      <a:lnTo>
                        <a:pt x="171" y="310"/>
                      </a:lnTo>
                      <a:lnTo>
                        <a:pt x="172" y="294"/>
                      </a:lnTo>
                      <a:lnTo>
                        <a:pt x="173" y="288"/>
                      </a:lnTo>
                      <a:lnTo>
                        <a:pt x="174" y="286"/>
                      </a:lnTo>
                      <a:lnTo>
                        <a:pt x="175" y="284"/>
                      </a:lnTo>
                      <a:lnTo>
                        <a:pt x="179" y="279"/>
                      </a:lnTo>
                      <a:lnTo>
                        <a:pt x="183" y="274"/>
                      </a:lnTo>
                      <a:lnTo>
                        <a:pt x="182" y="262"/>
                      </a:lnTo>
                      <a:lnTo>
                        <a:pt x="185" y="256"/>
                      </a:lnTo>
                      <a:lnTo>
                        <a:pt x="186" y="252"/>
                      </a:lnTo>
                      <a:lnTo>
                        <a:pt x="190" y="248"/>
                      </a:lnTo>
                      <a:lnTo>
                        <a:pt x="192" y="252"/>
                      </a:lnTo>
                      <a:lnTo>
                        <a:pt x="193" y="258"/>
                      </a:lnTo>
                      <a:lnTo>
                        <a:pt x="193" y="259"/>
                      </a:lnTo>
                      <a:lnTo>
                        <a:pt x="195" y="258"/>
                      </a:lnTo>
                      <a:lnTo>
                        <a:pt x="198" y="252"/>
                      </a:lnTo>
                      <a:lnTo>
                        <a:pt x="199" y="240"/>
                      </a:lnTo>
                      <a:lnTo>
                        <a:pt x="197" y="236"/>
                      </a:lnTo>
                      <a:lnTo>
                        <a:pt x="198" y="224"/>
                      </a:lnTo>
                      <a:lnTo>
                        <a:pt x="199" y="223"/>
                      </a:lnTo>
                      <a:lnTo>
                        <a:pt x="199" y="218"/>
                      </a:lnTo>
                      <a:lnTo>
                        <a:pt x="199" y="218"/>
                      </a:lnTo>
                      <a:lnTo>
                        <a:pt x="195" y="210"/>
                      </a:lnTo>
                      <a:lnTo>
                        <a:pt x="193" y="203"/>
                      </a:lnTo>
                      <a:lnTo>
                        <a:pt x="190" y="191"/>
                      </a:lnTo>
                      <a:lnTo>
                        <a:pt x="188" y="180"/>
                      </a:lnTo>
                      <a:lnTo>
                        <a:pt x="185" y="175"/>
                      </a:lnTo>
                      <a:lnTo>
                        <a:pt x="181" y="152"/>
                      </a:lnTo>
                      <a:lnTo>
                        <a:pt x="176" y="142"/>
                      </a:lnTo>
                      <a:lnTo>
                        <a:pt x="172" y="136"/>
                      </a:lnTo>
                      <a:lnTo>
                        <a:pt x="168" y="134"/>
                      </a:lnTo>
                      <a:lnTo>
                        <a:pt x="164" y="134"/>
                      </a:lnTo>
                      <a:lnTo>
                        <a:pt x="157" y="139"/>
                      </a:lnTo>
                      <a:lnTo>
                        <a:pt x="153" y="142"/>
                      </a:lnTo>
                      <a:lnTo>
                        <a:pt x="149" y="147"/>
                      </a:lnTo>
                      <a:lnTo>
                        <a:pt x="145" y="150"/>
                      </a:lnTo>
                      <a:lnTo>
                        <a:pt x="146" y="155"/>
                      </a:lnTo>
                      <a:lnTo>
                        <a:pt x="144" y="164"/>
                      </a:lnTo>
                      <a:lnTo>
                        <a:pt x="140" y="168"/>
                      </a:lnTo>
                      <a:lnTo>
                        <a:pt x="138" y="174"/>
                      </a:lnTo>
                      <a:lnTo>
                        <a:pt x="135" y="179"/>
                      </a:lnTo>
                      <a:lnTo>
                        <a:pt x="131" y="178"/>
                      </a:lnTo>
                      <a:lnTo>
                        <a:pt x="126" y="176"/>
                      </a:lnTo>
                      <a:lnTo>
                        <a:pt x="121" y="170"/>
                      </a:lnTo>
                      <a:lnTo>
                        <a:pt x="121" y="162"/>
                      </a:lnTo>
                      <a:lnTo>
                        <a:pt x="122" y="151"/>
                      </a:lnTo>
                      <a:lnTo>
                        <a:pt x="126" y="147"/>
                      </a:lnTo>
                      <a:lnTo>
                        <a:pt x="130" y="146"/>
                      </a:lnTo>
                      <a:lnTo>
                        <a:pt x="134" y="136"/>
                      </a:lnTo>
                      <a:lnTo>
                        <a:pt x="135" y="126"/>
                      </a:lnTo>
                      <a:lnTo>
                        <a:pt x="136" y="120"/>
                      </a:lnTo>
                      <a:lnTo>
                        <a:pt x="140" y="118"/>
                      </a:lnTo>
                      <a:lnTo>
                        <a:pt x="144" y="112"/>
                      </a:lnTo>
                      <a:lnTo>
                        <a:pt x="142" y="94"/>
                      </a:lnTo>
                      <a:lnTo>
                        <a:pt x="143" y="83"/>
                      </a:lnTo>
                      <a:lnTo>
                        <a:pt x="141" y="72"/>
                      </a:lnTo>
                      <a:lnTo>
                        <a:pt x="139" y="67"/>
                      </a:lnTo>
                      <a:lnTo>
                        <a:pt x="134" y="63"/>
                      </a:lnTo>
                      <a:lnTo>
                        <a:pt x="132" y="58"/>
                      </a:lnTo>
                      <a:lnTo>
                        <a:pt x="134" y="51"/>
                      </a:lnTo>
                      <a:lnTo>
                        <a:pt x="138" y="50"/>
                      </a:lnTo>
                      <a:lnTo>
                        <a:pt x="138" y="44"/>
                      </a:lnTo>
                      <a:lnTo>
                        <a:pt x="135" y="42"/>
                      </a:lnTo>
                      <a:lnTo>
                        <a:pt x="132" y="36"/>
                      </a:lnTo>
                      <a:lnTo>
                        <a:pt x="131" y="31"/>
                      </a:lnTo>
                      <a:lnTo>
                        <a:pt x="126" y="28"/>
                      </a:lnTo>
                      <a:lnTo>
                        <a:pt x="122" y="28"/>
                      </a:lnTo>
                      <a:lnTo>
                        <a:pt x="118" y="26"/>
                      </a:lnTo>
                      <a:lnTo>
                        <a:pt x="109" y="22"/>
                      </a:lnTo>
                      <a:lnTo>
                        <a:pt x="105" y="19"/>
                      </a:lnTo>
                      <a:lnTo>
                        <a:pt x="101" y="19"/>
                      </a:lnTo>
                      <a:lnTo>
                        <a:pt x="97" y="18"/>
                      </a:lnTo>
                      <a:lnTo>
                        <a:pt x="94" y="12"/>
                      </a:lnTo>
                      <a:lnTo>
                        <a:pt x="90" y="10"/>
                      </a:lnTo>
                      <a:lnTo>
                        <a:pt x="87" y="7"/>
                      </a:lnTo>
                      <a:lnTo>
                        <a:pt x="83" y="8"/>
                      </a:lnTo>
                      <a:lnTo>
                        <a:pt x="79" y="8"/>
                      </a:lnTo>
                      <a:lnTo>
                        <a:pt x="75" y="4"/>
                      </a:lnTo>
                      <a:lnTo>
                        <a:pt x="71" y="3"/>
                      </a:lnTo>
                      <a:lnTo>
                        <a:pt x="67" y="0"/>
                      </a:lnTo>
                      <a:lnTo>
                        <a:pt x="63" y="4"/>
                      </a:lnTo>
                      <a:lnTo>
                        <a:pt x="59" y="7"/>
                      </a:lnTo>
                      <a:lnTo>
                        <a:pt x="57" y="12"/>
                      </a:lnTo>
                      <a:lnTo>
                        <a:pt x="53" y="19"/>
                      </a:lnTo>
                      <a:lnTo>
                        <a:pt x="53" y="24"/>
                      </a:lnTo>
                      <a:lnTo>
                        <a:pt x="55" y="30"/>
                      </a:lnTo>
                      <a:lnTo>
                        <a:pt x="59" y="34"/>
                      </a:lnTo>
                      <a:lnTo>
                        <a:pt x="59" y="38"/>
                      </a:lnTo>
                      <a:lnTo>
                        <a:pt x="53" y="38"/>
                      </a:lnTo>
                      <a:lnTo>
                        <a:pt x="49" y="42"/>
                      </a:lnTo>
                      <a:lnTo>
                        <a:pt x="45" y="46"/>
                      </a:lnTo>
                      <a:lnTo>
                        <a:pt x="42" y="51"/>
                      </a:lnTo>
                      <a:lnTo>
                        <a:pt x="44" y="68"/>
                      </a:lnTo>
                      <a:lnTo>
                        <a:pt x="44" y="74"/>
                      </a:lnTo>
                      <a:lnTo>
                        <a:pt x="43" y="79"/>
                      </a:lnTo>
                      <a:lnTo>
                        <a:pt x="42" y="86"/>
                      </a:lnTo>
                      <a:lnTo>
                        <a:pt x="39" y="91"/>
                      </a:lnTo>
                      <a:lnTo>
                        <a:pt x="40" y="86"/>
                      </a:lnTo>
                      <a:lnTo>
                        <a:pt x="40" y="74"/>
                      </a:lnTo>
                      <a:lnTo>
                        <a:pt x="38" y="75"/>
                      </a:lnTo>
                      <a:lnTo>
                        <a:pt x="37" y="86"/>
                      </a:lnTo>
                      <a:lnTo>
                        <a:pt x="34" y="91"/>
                      </a:lnTo>
                      <a:lnTo>
                        <a:pt x="33" y="86"/>
                      </a:lnTo>
                      <a:lnTo>
                        <a:pt x="35" y="80"/>
                      </a:lnTo>
                      <a:lnTo>
                        <a:pt x="33" y="75"/>
                      </a:lnTo>
                      <a:lnTo>
                        <a:pt x="34" y="71"/>
                      </a:lnTo>
                      <a:lnTo>
                        <a:pt x="35" y="55"/>
                      </a:lnTo>
                      <a:lnTo>
                        <a:pt x="31" y="60"/>
                      </a:lnTo>
                      <a:lnTo>
                        <a:pt x="30" y="66"/>
                      </a:lnTo>
                      <a:lnTo>
                        <a:pt x="27" y="71"/>
                      </a:lnTo>
                      <a:lnTo>
                        <a:pt x="26" y="76"/>
                      </a:lnTo>
                      <a:lnTo>
                        <a:pt x="23" y="80"/>
                      </a:lnTo>
                      <a:lnTo>
                        <a:pt x="19" y="79"/>
                      </a:lnTo>
                      <a:lnTo>
                        <a:pt x="14" y="90"/>
                      </a:lnTo>
                      <a:lnTo>
                        <a:pt x="14" y="95"/>
                      </a:lnTo>
                      <a:lnTo>
                        <a:pt x="11" y="100"/>
                      </a:lnTo>
                      <a:lnTo>
                        <a:pt x="7" y="104"/>
                      </a:lnTo>
                      <a:lnTo>
                        <a:pt x="9" y="115"/>
                      </a:lnTo>
                      <a:lnTo>
                        <a:pt x="8" y="124"/>
                      </a:lnTo>
                      <a:lnTo>
                        <a:pt x="9" y="130"/>
                      </a:lnTo>
                      <a:lnTo>
                        <a:pt x="9" y="136"/>
                      </a:lnTo>
                      <a:lnTo>
                        <a:pt x="4" y="152"/>
                      </a:lnTo>
                      <a:lnTo>
                        <a:pt x="0" y="158"/>
                      </a:lnTo>
                      <a:lnTo>
                        <a:pt x="0" y="163"/>
                      </a:lnTo>
                      <a:lnTo>
                        <a:pt x="2" y="168"/>
                      </a:lnTo>
                      <a:lnTo>
                        <a:pt x="6" y="186"/>
                      </a:lnTo>
                      <a:lnTo>
                        <a:pt x="3" y="191"/>
                      </a:lnTo>
                      <a:lnTo>
                        <a:pt x="1" y="196"/>
                      </a:lnTo>
                      <a:lnTo>
                        <a:pt x="2" y="202"/>
                      </a:lnTo>
                      <a:lnTo>
                        <a:pt x="14" y="231"/>
                      </a:lnTo>
                      <a:lnTo>
                        <a:pt x="18" y="228"/>
                      </a:lnTo>
                      <a:lnTo>
                        <a:pt x="15" y="234"/>
                      </a:lnTo>
                      <a:lnTo>
                        <a:pt x="21" y="251"/>
                      </a:lnTo>
                      <a:lnTo>
                        <a:pt x="23" y="274"/>
                      </a:lnTo>
                      <a:lnTo>
                        <a:pt x="23" y="290"/>
                      </a:lnTo>
                      <a:lnTo>
                        <a:pt x="21" y="310"/>
                      </a:lnTo>
                      <a:lnTo>
                        <a:pt x="19" y="316"/>
                      </a:lnTo>
                      <a:lnTo>
                        <a:pt x="15" y="327"/>
                      </a:lnTo>
                      <a:lnTo>
                        <a:pt x="11" y="343"/>
                      </a:lnTo>
                      <a:lnTo>
                        <a:pt x="9" y="348"/>
                      </a:lnTo>
                      <a:lnTo>
                        <a:pt x="6" y="355"/>
                      </a:lnTo>
                      <a:lnTo>
                        <a:pt x="2" y="360"/>
                      </a:lnTo>
                      <a:lnTo>
                        <a:pt x="1" y="362"/>
                      </a:lnTo>
                      <a:lnTo>
                        <a:pt x="1" y="362"/>
                      </a:lnTo>
                      <a:lnTo>
                        <a:pt x="1" y="362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2" name="FL">
                <a:extLst>
                  <a:ext uri="{FF2B5EF4-FFF2-40B4-BE49-F238E27FC236}">
                    <a16:creationId xmlns:a16="http://schemas.microsoft.com/office/drawing/2014/main" id="{20B313EB-9032-491D-A177-9CE248422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152" y="5141911"/>
                <a:ext cx="762000" cy="593725"/>
              </a:xfrm>
              <a:custGeom>
                <a:avLst/>
                <a:gdLst>
                  <a:gd name="T0" fmla="*/ 12 w 467"/>
                  <a:gd name="T1" fmla="*/ 97 h 473"/>
                  <a:gd name="T2" fmla="*/ 29 w 467"/>
                  <a:gd name="T3" fmla="*/ 79 h 473"/>
                  <a:gd name="T4" fmla="*/ 34 w 467"/>
                  <a:gd name="T5" fmla="*/ 76 h 473"/>
                  <a:gd name="T6" fmla="*/ 31 w 467"/>
                  <a:gd name="T7" fmla="*/ 87 h 473"/>
                  <a:gd name="T8" fmla="*/ 60 w 467"/>
                  <a:gd name="T9" fmla="*/ 81 h 473"/>
                  <a:gd name="T10" fmla="*/ 85 w 467"/>
                  <a:gd name="T11" fmla="*/ 76 h 473"/>
                  <a:gd name="T12" fmla="*/ 74 w 467"/>
                  <a:gd name="T13" fmla="*/ 81 h 473"/>
                  <a:gd name="T14" fmla="*/ 101 w 467"/>
                  <a:gd name="T15" fmla="*/ 92 h 473"/>
                  <a:gd name="T16" fmla="*/ 107 w 467"/>
                  <a:gd name="T17" fmla="*/ 84 h 473"/>
                  <a:gd name="T18" fmla="*/ 111 w 467"/>
                  <a:gd name="T19" fmla="*/ 92 h 473"/>
                  <a:gd name="T20" fmla="*/ 126 w 467"/>
                  <a:gd name="T21" fmla="*/ 105 h 473"/>
                  <a:gd name="T22" fmla="*/ 123 w 467"/>
                  <a:gd name="T23" fmla="*/ 108 h 473"/>
                  <a:gd name="T24" fmla="*/ 136 w 467"/>
                  <a:gd name="T25" fmla="*/ 124 h 473"/>
                  <a:gd name="T26" fmla="*/ 130 w 467"/>
                  <a:gd name="T27" fmla="*/ 125 h 473"/>
                  <a:gd name="T28" fmla="*/ 150 w 467"/>
                  <a:gd name="T29" fmla="*/ 128 h 473"/>
                  <a:gd name="T30" fmla="*/ 164 w 467"/>
                  <a:gd name="T31" fmla="*/ 121 h 473"/>
                  <a:gd name="T32" fmla="*/ 186 w 467"/>
                  <a:gd name="T33" fmla="*/ 101 h 473"/>
                  <a:gd name="T34" fmla="*/ 191 w 467"/>
                  <a:gd name="T35" fmla="*/ 88 h 473"/>
                  <a:gd name="T36" fmla="*/ 219 w 467"/>
                  <a:gd name="T37" fmla="*/ 92 h 473"/>
                  <a:gd name="T38" fmla="*/ 245 w 467"/>
                  <a:gd name="T39" fmla="*/ 127 h 473"/>
                  <a:gd name="T40" fmla="*/ 271 w 467"/>
                  <a:gd name="T41" fmla="*/ 153 h 473"/>
                  <a:gd name="T42" fmla="*/ 293 w 467"/>
                  <a:gd name="T43" fmla="*/ 173 h 473"/>
                  <a:gd name="T44" fmla="*/ 296 w 467"/>
                  <a:gd name="T45" fmla="*/ 211 h 473"/>
                  <a:gd name="T46" fmla="*/ 293 w 467"/>
                  <a:gd name="T47" fmla="*/ 269 h 473"/>
                  <a:gd name="T48" fmla="*/ 304 w 467"/>
                  <a:gd name="T49" fmla="*/ 270 h 473"/>
                  <a:gd name="T50" fmla="*/ 298 w 467"/>
                  <a:gd name="T51" fmla="*/ 248 h 473"/>
                  <a:gd name="T52" fmla="*/ 316 w 467"/>
                  <a:gd name="T53" fmla="*/ 258 h 473"/>
                  <a:gd name="T54" fmla="*/ 304 w 467"/>
                  <a:gd name="T55" fmla="*/ 294 h 473"/>
                  <a:gd name="T56" fmla="*/ 313 w 467"/>
                  <a:gd name="T57" fmla="*/ 308 h 473"/>
                  <a:gd name="T58" fmla="*/ 339 w 467"/>
                  <a:gd name="T59" fmla="*/ 344 h 473"/>
                  <a:gd name="T60" fmla="*/ 338 w 467"/>
                  <a:gd name="T61" fmla="*/ 330 h 473"/>
                  <a:gd name="T62" fmla="*/ 346 w 467"/>
                  <a:gd name="T63" fmla="*/ 340 h 473"/>
                  <a:gd name="T64" fmla="*/ 352 w 467"/>
                  <a:gd name="T65" fmla="*/ 365 h 473"/>
                  <a:gd name="T66" fmla="*/ 357 w 467"/>
                  <a:gd name="T67" fmla="*/ 362 h 473"/>
                  <a:gd name="T68" fmla="*/ 367 w 467"/>
                  <a:gd name="T69" fmla="*/ 397 h 473"/>
                  <a:gd name="T70" fmla="*/ 381 w 467"/>
                  <a:gd name="T71" fmla="*/ 412 h 473"/>
                  <a:gd name="T72" fmla="*/ 401 w 467"/>
                  <a:gd name="T73" fmla="*/ 428 h 473"/>
                  <a:gd name="T74" fmla="*/ 424 w 467"/>
                  <a:gd name="T75" fmla="*/ 454 h 473"/>
                  <a:gd name="T76" fmla="*/ 413 w 467"/>
                  <a:gd name="T77" fmla="*/ 462 h 473"/>
                  <a:gd name="T78" fmla="*/ 436 w 467"/>
                  <a:gd name="T79" fmla="*/ 466 h 473"/>
                  <a:gd name="T80" fmla="*/ 456 w 467"/>
                  <a:gd name="T81" fmla="*/ 458 h 473"/>
                  <a:gd name="T82" fmla="*/ 462 w 467"/>
                  <a:gd name="T83" fmla="*/ 442 h 473"/>
                  <a:gd name="T84" fmla="*/ 462 w 467"/>
                  <a:gd name="T85" fmla="*/ 412 h 473"/>
                  <a:gd name="T86" fmla="*/ 467 w 467"/>
                  <a:gd name="T87" fmla="*/ 396 h 473"/>
                  <a:gd name="T88" fmla="*/ 464 w 467"/>
                  <a:gd name="T89" fmla="*/ 330 h 473"/>
                  <a:gd name="T90" fmla="*/ 446 w 467"/>
                  <a:gd name="T91" fmla="*/ 288 h 473"/>
                  <a:gd name="T92" fmla="*/ 433 w 467"/>
                  <a:gd name="T93" fmla="*/ 252 h 473"/>
                  <a:gd name="T94" fmla="*/ 395 w 467"/>
                  <a:gd name="T95" fmla="*/ 161 h 473"/>
                  <a:gd name="T96" fmla="*/ 408 w 467"/>
                  <a:gd name="T97" fmla="*/ 173 h 473"/>
                  <a:gd name="T98" fmla="*/ 422 w 467"/>
                  <a:gd name="T99" fmla="*/ 228 h 473"/>
                  <a:gd name="T100" fmla="*/ 412 w 467"/>
                  <a:gd name="T101" fmla="*/ 191 h 473"/>
                  <a:gd name="T102" fmla="*/ 380 w 467"/>
                  <a:gd name="T103" fmla="*/ 124 h 473"/>
                  <a:gd name="T104" fmla="*/ 348 w 467"/>
                  <a:gd name="T105" fmla="*/ 41 h 473"/>
                  <a:gd name="T106" fmla="*/ 341 w 467"/>
                  <a:gd name="T107" fmla="*/ 19 h 473"/>
                  <a:gd name="T108" fmla="*/ 329 w 467"/>
                  <a:gd name="T109" fmla="*/ 5 h 473"/>
                  <a:gd name="T110" fmla="*/ 308 w 467"/>
                  <a:gd name="T111" fmla="*/ 11 h 473"/>
                  <a:gd name="T112" fmla="*/ 307 w 467"/>
                  <a:gd name="T113" fmla="*/ 43 h 473"/>
                  <a:gd name="T114" fmla="*/ 150 w 467"/>
                  <a:gd name="T115" fmla="*/ 35 h 473"/>
                  <a:gd name="T116" fmla="*/ 1 w 467"/>
                  <a:gd name="T117" fmla="*/ 43 h 473"/>
                  <a:gd name="T118" fmla="*/ 12 w 467"/>
                  <a:gd name="T119" fmla="*/ 76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7" h="473">
                    <a:moveTo>
                      <a:pt x="14" y="81"/>
                    </a:moveTo>
                    <a:lnTo>
                      <a:pt x="18" y="84"/>
                    </a:lnTo>
                    <a:lnTo>
                      <a:pt x="18" y="87"/>
                    </a:lnTo>
                    <a:lnTo>
                      <a:pt x="14" y="92"/>
                    </a:lnTo>
                    <a:lnTo>
                      <a:pt x="12" y="97"/>
                    </a:lnTo>
                    <a:lnTo>
                      <a:pt x="15" y="97"/>
                    </a:lnTo>
                    <a:lnTo>
                      <a:pt x="19" y="96"/>
                    </a:lnTo>
                    <a:lnTo>
                      <a:pt x="23" y="92"/>
                    </a:lnTo>
                    <a:lnTo>
                      <a:pt x="27" y="85"/>
                    </a:lnTo>
                    <a:lnTo>
                      <a:pt x="29" y="79"/>
                    </a:lnTo>
                    <a:lnTo>
                      <a:pt x="28" y="77"/>
                    </a:lnTo>
                    <a:lnTo>
                      <a:pt x="27" y="76"/>
                    </a:lnTo>
                    <a:lnTo>
                      <a:pt x="30" y="73"/>
                    </a:lnTo>
                    <a:lnTo>
                      <a:pt x="32" y="81"/>
                    </a:lnTo>
                    <a:lnTo>
                      <a:pt x="34" y="76"/>
                    </a:lnTo>
                    <a:lnTo>
                      <a:pt x="36" y="69"/>
                    </a:lnTo>
                    <a:lnTo>
                      <a:pt x="37" y="75"/>
                    </a:lnTo>
                    <a:lnTo>
                      <a:pt x="41" y="80"/>
                    </a:lnTo>
                    <a:lnTo>
                      <a:pt x="38" y="85"/>
                    </a:lnTo>
                    <a:lnTo>
                      <a:pt x="31" y="87"/>
                    </a:lnTo>
                    <a:lnTo>
                      <a:pt x="30" y="88"/>
                    </a:lnTo>
                    <a:lnTo>
                      <a:pt x="35" y="88"/>
                    </a:lnTo>
                    <a:lnTo>
                      <a:pt x="47" y="84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8" y="71"/>
                    </a:lnTo>
                    <a:lnTo>
                      <a:pt x="70" y="76"/>
                    </a:lnTo>
                    <a:lnTo>
                      <a:pt x="74" y="73"/>
                    </a:lnTo>
                    <a:lnTo>
                      <a:pt x="78" y="72"/>
                    </a:lnTo>
                    <a:lnTo>
                      <a:pt x="85" y="76"/>
                    </a:lnTo>
                    <a:lnTo>
                      <a:pt x="87" y="81"/>
                    </a:lnTo>
                    <a:lnTo>
                      <a:pt x="84" y="80"/>
                    </a:lnTo>
                    <a:lnTo>
                      <a:pt x="79" y="77"/>
                    </a:lnTo>
                    <a:lnTo>
                      <a:pt x="75" y="79"/>
                    </a:lnTo>
                    <a:lnTo>
                      <a:pt x="74" y="81"/>
                    </a:lnTo>
                    <a:lnTo>
                      <a:pt x="66" y="81"/>
                    </a:lnTo>
                    <a:lnTo>
                      <a:pt x="70" y="83"/>
                    </a:lnTo>
                    <a:lnTo>
                      <a:pt x="74" y="83"/>
                    </a:lnTo>
                    <a:lnTo>
                      <a:pt x="91" y="87"/>
                    </a:lnTo>
                    <a:lnTo>
                      <a:pt x="101" y="92"/>
                    </a:lnTo>
                    <a:lnTo>
                      <a:pt x="110" y="99"/>
                    </a:lnTo>
                    <a:lnTo>
                      <a:pt x="109" y="93"/>
                    </a:lnTo>
                    <a:lnTo>
                      <a:pt x="105" y="89"/>
                    </a:lnTo>
                    <a:lnTo>
                      <a:pt x="103" y="85"/>
                    </a:lnTo>
                    <a:lnTo>
                      <a:pt x="107" y="84"/>
                    </a:lnTo>
                    <a:lnTo>
                      <a:pt x="111" y="87"/>
                    </a:lnTo>
                    <a:lnTo>
                      <a:pt x="117" y="81"/>
                    </a:lnTo>
                    <a:lnTo>
                      <a:pt x="116" y="87"/>
                    </a:lnTo>
                    <a:lnTo>
                      <a:pt x="113" y="88"/>
                    </a:lnTo>
                    <a:lnTo>
                      <a:pt x="111" y="92"/>
                    </a:lnTo>
                    <a:lnTo>
                      <a:pt x="117" y="97"/>
                    </a:lnTo>
                    <a:lnTo>
                      <a:pt x="121" y="97"/>
                    </a:lnTo>
                    <a:lnTo>
                      <a:pt x="124" y="103"/>
                    </a:lnTo>
                    <a:lnTo>
                      <a:pt x="128" y="103"/>
                    </a:lnTo>
                    <a:lnTo>
                      <a:pt x="126" y="105"/>
                    </a:lnTo>
                    <a:lnTo>
                      <a:pt x="121" y="103"/>
                    </a:lnTo>
                    <a:lnTo>
                      <a:pt x="113" y="97"/>
                    </a:lnTo>
                    <a:lnTo>
                      <a:pt x="117" y="103"/>
                    </a:lnTo>
                    <a:lnTo>
                      <a:pt x="121" y="105"/>
                    </a:lnTo>
                    <a:lnTo>
                      <a:pt x="123" y="108"/>
                    </a:lnTo>
                    <a:lnTo>
                      <a:pt x="121" y="108"/>
                    </a:lnTo>
                    <a:lnTo>
                      <a:pt x="125" y="111"/>
                    </a:lnTo>
                    <a:lnTo>
                      <a:pt x="129" y="113"/>
                    </a:lnTo>
                    <a:lnTo>
                      <a:pt x="133" y="119"/>
                    </a:lnTo>
                    <a:lnTo>
                      <a:pt x="136" y="124"/>
                    </a:lnTo>
                    <a:lnTo>
                      <a:pt x="137" y="129"/>
                    </a:lnTo>
                    <a:lnTo>
                      <a:pt x="133" y="131"/>
                    </a:lnTo>
                    <a:lnTo>
                      <a:pt x="131" y="125"/>
                    </a:lnTo>
                    <a:lnTo>
                      <a:pt x="131" y="120"/>
                    </a:lnTo>
                    <a:lnTo>
                      <a:pt x="130" y="125"/>
                    </a:lnTo>
                    <a:lnTo>
                      <a:pt x="132" y="131"/>
                    </a:lnTo>
                    <a:lnTo>
                      <a:pt x="136" y="133"/>
                    </a:lnTo>
                    <a:lnTo>
                      <a:pt x="140" y="132"/>
                    </a:lnTo>
                    <a:lnTo>
                      <a:pt x="142" y="131"/>
                    </a:lnTo>
                    <a:lnTo>
                      <a:pt x="150" y="128"/>
                    </a:lnTo>
                    <a:lnTo>
                      <a:pt x="154" y="127"/>
                    </a:lnTo>
                    <a:lnTo>
                      <a:pt x="155" y="124"/>
                    </a:lnTo>
                    <a:lnTo>
                      <a:pt x="159" y="120"/>
                    </a:lnTo>
                    <a:lnTo>
                      <a:pt x="160" y="123"/>
                    </a:lnTo>
                    <a:lnTo>
                      <a:pt x="164" y="121"/>
                    </a:lnTo>
                    <a:lnTo>
                      <a:pt x="176" y="108"/>
                    </a:lnTo>
                    <a:lnTo>
                      <a:pt x="181" y="107"/>
                    </a:lnTo>
                    <a:lnTo>
                      <a:pt x="184" y="105"/>
                    </a:lnTo>
                    <a:lnTo>
                      <a:pt x="188" y="107"/>
                    </a:lnTo>
                    <a:lnTo>
                      <a:pt x="186" y="101"/>
                    </a:lnTo>
                    <a:lnTo>
                      <a:pt x="181" y="97"/>
                    </a:lnTo>
                    <a:lnTo>
                      <a:pt x="187" y="100"/>
                    </a:lnTo>
                    <a:lnTo>
                      <a:pt x="185" y="97"/>
                    </a:lnTo>
                    <a:lnTo>
                      <a:pt x="187" y="92"/>
                    </a:lnTo>
                    <a:lnTo>
                      <a:pt x="191" y="88"/>
                    </a:lnTo>
                    <a:lnTo>
                      <a:pt x="199" y="87"/>
                    </a:lnTo>
                    <a:lnTo>
                      <a:pt x="204" y="85"/>
                    </a:lnTo>
                    <a:lnTo>
                      <a:pt x="206" y="85"/>
                    </a:lnTo>
                    <a:lnTo>
                      <a:pt x="215" y="92"/>
                    </a:lnTo>
                    <a:lnTo>
                      <a:pt x="219" y="92"/>
                    </a:lnTo>
                    <a:lnTo>
                      <a:pt x="228" y="100"/>
                    </a:lnTo>
                    <a:lnTo>
                      <a:pt x="233" y="111"/>
                    </a:lnTo>
                    <a:lnTo>
                      <a:pt x="242" y="116"/>
                    </a:lnTo>
                    <a:lnTo>
                      <a:pt x="244" y="121"/>
                    </a:lnTo>
                    <a:lnTo>
                      <a:pt x="245" y="127"/>
                    </a:lnTo>
                    <a:lnTo>
                      <a:pt x="257" y="137"/>
                    </a:lnTo>
                    <a:lnTo>
                      <a:pt x="260" y="144"/>
                    </a:lnTo>
                    <a:lnTo>
                      <a:pt x="264" y="147"/>
                    </a:lnTo>
                    <a:lnTo>
                      <a:pt x="267" y="152"/>
                    </a:lnTo>
                    <a:lnTo>
                      <a:pt x="271" y="153"/>
                    </a:lnTo>
                    <a:lnTo>
                      <a:pt x="279" y="152"/>
                    </a:lnTo>
                    <a:lnTo>
                      <a:pt x="285" y="160"/>
                    </a:lnTo>
                    <a:lnTo>
                      <a:pt x="285" y="165"/>
                    </a:lnTo>
                    <a:lnTo>
                      <a:pt x="289" y="171"/>
                    </a:lnTo>
                    <a:lnTo>
                      <a:pt x="293" y="173"/>
                    </a:lnTo>
                    <a:lnTo>
                      <a:pt x="293" y="179"/>
                    </a:lnTo>
                    <a:lnTo>
                      <a:pt x="294" y="181"/>
                    </a:lnTo>
                    <a:lnTo>
                      <a:pt x="295" y="199"/>
                    </a:lnTo>
                    <a:lnTo>
                      <a:pt x="296" y="204"/>
                    </a:lnTo>
                    <a:lnTo>
                      <a:pt x="296" y="211"/>
                    </a:lnTo>
                    <a:lnTo>
                      <a:pt x="291" y="239"/>
                    </a:lnTo>
                    <a:lnTo>
                      <a:pt x="292" y="242"/>
                    </a:lnTo>
                    <a:lnTo>
                      <a:pt x="292" y="254"/>
                    </a:lnTo>
                    <a:lnTo>
                      <a:pt x="290" y="262"/>
                    </a:lnTo>
                    <a:lnTo>
                      <a:pt x="293" y="269"/>
                    </a:lnTo>
                    <a:lnTo>
                      <a:pt x="298" y="274"/>
                    </a:lnTo>
                    <a:lnTo>
                      <a:pt x="293" y="266"/>
                    </a:lnTo>
                    <a:lnTo>
                      <a:pt x="301" y="273"/>
                    </a:lnTo>
                    <a:lnTo>
                      <a:pt x="302" y="276"/>
                    </a:lnTo>
                    <a:lnTo>
                      <a:pt x="304" y="270"/>
                    </a:lnTo>
                    <a:lnTo>
                      <a:pt x="306" y="258"/>
                    </a:lnTo>
                    <a:lnTo>
                      <a:pt x="302" y="258"/>
                    </a:lnTo>
                    <a:lnTo>
                      <a:pt x="301" y="257"/>
                    </a:lnTo>
                    <a:lnTo>
                      <a:pt x="301" y="252"/>
                    </a:lnTo>
                    <a:lnTo>
                      <a:pt x="298" y="248"/>
                    </a:lnTo>
                    <a:lnTo>
                      <a:pt x="298" y="246"/>
                    </a:lnTo>
                    <a:lnTo>
                      <a:pt x="307" y="253"/>
                    </a:lnTo>
                    <a:lnTo>
                      <a:pt x="308" y="258"/>
                    </a:lnTo>
                    <a:lnTo>
                      <a:pt x="312" y="253"/>
                    </a:lnTo>
                    <a:lnTo>
                      <a:pt x="316" y="258"/>
                    </a:lnTo>
                    <a:lnTo>
                      <a:pt x="317" y="262"/>
                    </a:lnTo>
                    <a:lnTo>
                      <a:pt x="310" y="280"/>
                    </a:lnTo>
                    <a:lnTo>
                      <a:pt x="308" y="289"/>
                    </a:lnTo>
                    <a:lnTo>
                      <a:pt x="304" y="290"/>
                    </a:lnTo>
                    <a:lnTo>
                      <a:pt x="304" y="294"/>
                    </a:lnTo>
                    <a:lnTo>
                      <a:pt x="300" y="290"/>
                    </a:lnTo>
                    <a:lnTo>
                      <a:pt x="303" y="296"/>
                    </a:lnTo>
                    <a:lnTo>
                      <a:pt x="311" y="301"/>
                    </a:lnTo>
                    <a:lnTo>
                      <a:pt x="314" y="306"/>
                    </a:lnTo>
                    <a:lnTo>
                      <a:pt x="313" y="308"/>
                    </a:lnTo>
                    <a:lnTo>
                      <a:pt x="322" y="328"/>
                    </a:lnTo>
                    <a:lnTo>
                      <a:pt x="325" y="333"/>
                    </a:lnTo>
                    <a:lnTo>
                      <a:pt x="331" y="342"/>
                    </a:lnTo>
                    <a:lnTo>
                      <a:pt x="335" y="344"/>
                    </a:lnTo>
                    <a:lnTo>
                      <a:pt x="339" y="344"/>
                    </a:lnTo>
                    <a:lnTo>
                      <a:pt x="341" y="345"/>
                    </a:lnTo>
                    <a:lnTo>
                      <a:pt x="340" y="340"/>
                    </a:lnTo>
                    <a:lnTo>
                      <a:pt x="337" y="334"/>
                    </a:lnTo>
                    <a:lnTo>
                      <a:pt x="333" y="330"/>
                    </a:lnTo>
                    <a:lnTo>
                      <a:pt x="338" y="330"/>
                    </a:lnTo>
                    <a:lnTo>
                      <a:pt x="340" y="334"/>
                    </a:lnTo>
                    <a:lnTo>
                      <a:pt x="347" y="329"/>
                    </a:lnTo>
                    <a:lnTo>
                      <a:pt x="348" y="330"/>
                    </a:lnTo>
                    <a:lnTo>
                      <a:pt x="344" y="334"/>
                    </a:lnTo>
                    <a:lnTo>
                      <a:pt x="346" y="340"/>
                    </a:lnTo>
                    <a:lnTo>
                      <a:pt x="346" y="350"/>
                    </a:lnTo>
                    <a:lnTo>
                      <a:pt x="347" y="357"/>
                    </a:lnTo>
                    <a:lnTo>
                      <a:pt x="349" y="362"/>
                    </a:lnTo>
                    <a:lnTo>
                      <a:pt x="348" y="365"/>
                    </a:lnTo>
                    <a:lnTo>
                      <a:pt x="352" y="365"/>
                    </a:lnTo>
                    <a:lnTo>
                      <a:pt x="356" y="360"/>
                    </a:lnTo>
                    <a:lnTo>
                      <a:pt x="357" y="354"/>
                    </a:lnTo>
                    <a:lnTo>
                      <a:pt x="363" y="348"/>
                    </a:lnTo>
                    <a:lnTo>
                      <a:pt x="358" y="356"/>
                    </a:lnTo>
                    <a:lnTo>
                      <a:pt x="357" y="362"/>
                    </a:lnTo>
                    <a:lnTo>
                      <a:pt x="354" y="368"/>
                    </a:lnTo>
                    <a:lnTo>
                      <a:pt x="355" y="370"/>
                    </a:lnTo>
                    <a:lnTo>
                      <a:pt x="359" y="372"/>
                    </a:lnTo>
                    <a:lnTo>
                      <a:pt x="363" y="377"/>
                    </a:lnTo>
                    <a:lnTo>
                      <a:pt x="367" y="397"/>
                    </a:lnTo>
                    <a:lnTo>
                      <a:pt x="374" y="409"/>
                    </a:lnTo>
                    <a:lnTo>
                      <a:pt x="377" y="409"/>
                    </a:lnTo>
                    <a:lnTo>
                      <a:pt x="373" y="410"/>
                    </a:lnTo>
                    <a:lnTo>
                      <a:pt x="377" y="414"/>
                    </a:lnTo>
                    <a:lnTo>
                      <a:pt x="381" y="412"/>
                    </a:lnTo>
                    <a:lnTo>
                      <a:pt x="386" y="413"/>
                    </a:lnTo>
                    <a:lnTo>
                      <a:pt x="388" y="413"/>
                    </a:lnTo>
                    <a:lnTo>
                      <a:pt x="396" y="417"/>
                    </a:lnTo>
                    <a:lnTo>
                      <a:pt x="397" y="422"/>
                    </a:lnTo>
                    <a:lnTo>
                      <a:pt x="401" y="428"/>
                    </a:lnTo>
                    <a:lnTo>
                      <a:pt x="407" y="437"/>
                    </a:lnTo>
                    <a:lnTo>
                      <a:pt x="408" y="442"/>
                    </a:lnTo>
                    <a:lnTo>
                      <a:pt x="416" y="453"/>
                    </a:lnTo>
                    <a:lnTo>
                      <a:pt x="419" y="454"/>
                    </a:lnTo>
                    <a:lnTo>
                      <a:pt x="424" y="454"/>
                    </a:lnTo>
                    <a:lnTo>
                      <a:pt x="428" y="458"/>
                    </a:lnTo>
                    <a:lnTo>
                      <a:pt x="425" y="464"/>
                    </a:lnTo>
                    <a:lnTo>
                      <a:pt x="420" y="461"/>
                    </a:lnTo>
                    <a:lnTo>
                      <a:pt x="416" y="457"/>
                    </a:lnTo>
                    <a:lnTo>
                      <a:pt x="413" y="462"/>
                    </a:lnTo>
                    <a:lnTo>
                      <a:pt x="414" y="468"/>
                    </a:lnTo>
                    <a:lnTo>
                      <a:pt x="418" y="473"/>
                    </a:lnTo>
                    <a:lnTo>
                      <a:pt x="427" y="469"/>
                    </a:lnTo>
                    <a:lnTo>
                      <a:pt x="432" y="465"/>
                    </a:lnTo>
                    <a:lnTo>
                      <a:pt x="436" y="466"/>
                    </a:lnTo>
                    <a:lnTo>
                      <a:pt x="440" y="466"/>
                    </a:lnTo>
                    <a:lnTo>
                      <a:pt x="444" y="464"/>
                    </a:lnTo>
                    <a:lnTo>
                      <a:pt x="448" y="458"/>
                    </a:lnTo>
                    <a:lnTo>
                      <a:pt x="452" y="456"/>
                    </a:lnTo>
                    <a:lnTo>
                      <a:pt x="456" y="458"/>
                    </a:lnTo>
                    <a:lnTo>
                      <a:pt x="454" y="456"/>
                    </a:lnTo>
                    <a:lnTo>
                      <a:pt x="459" y="458"/>
                    </a:lnTo>
                    <a:lnTo>
                      <a:pt x="457" y="453"/>
                    </a:lnTo>
                    <a:lnTo>
                      <a:pt x="459" y="448"/>
                    </a:lnTo>
                    <a:lnTo>
                      <a:pt x="462" y="442"/>
                    </a:lnTo>
                    <a:lnTo>
                      <a:pt x="459" y="432"/>
                    </a:lnTo>
                    <a:lnTo>
                      <a:pt x="460" y="428"/>
                    </a:lnTo>
                    <a:lnTo>
                      <a:pt x="459" y="422"/>
                    </a:lnTo>
                    <a:lnTo>
                      <a:pt x="461" y="417"/>
                    </a:lnTo>
                    <a:lnTo>
                      <a:pt x="462" y="412"/>
                    </a:lnTo>
                    <a:lnTo>
                      <a:pt x="465" y="406"/>
                    </a:lnTo>
                    <a:lnTo>
                      <a:pt x="464" y="401"/>
                    </a:lnTo>
                    <a:lnTo>
                      <a:pt x="465" y="396"/>
                    </a:lnTo>
                    <a:lnTo>
                      <a:pt x="467" y="401"/>
                    </a:lnTo>
                    <a:lnTo>
                      <a:pt x="467" y="396"/>
                    </a:lnTo>
                    <a:lnTo>
                      <a:pt x="466" y="389"/>
                    </a:lnTo>
                    <a:lnTo>
                      <a:pt x="465" y="378"/>
                    </a:lnTo>
                    <a:lnTo>
                      <a:pt x="465" y="362"/>
                    </a:lnTo>
                    <a:lnTo>
                      <a:pt x="465" y="356"/>
                    </a:lnTo>
                    <a:lnTo>
                      <a:pt x="464" y="330"/>
                    </a:lnTo>
                    <a:lnTo>
                      <a:pt x="459" y="309"/>
                    </a:lnTo>
                    <a:lnTo>
                      <a:pt x="457" y="308"/>
                    </a:lnTo>
                    <a:lnTo>
                      <a:pt x="456" y="301"/>
                    </a:lnTo>
                    <a:lnTo>
                      <a:pt x="450" y="290"/>
                    </a:lnTo>
                    <a:lnTo>
                      <a:pt x="446" y="288"/>
                    </a:lnTo>
                    <a:lnTo>
                      <a:pt x="444" y="289"/>
                    </a:lnTo>
                    <a:lnTo>
                      <a:pt x="445" y="286"/>
                    </a:lnTo>
                    <a:lnTo>
                      <a:pt x="445" y="281"/>
                    </a:lnTo>
                    <a:lnTo>
                      <a:pt x="440" y="270"/>
                    </a:lnTo>
                    <a:lnTo>
                      <a:pt x="433" y="252"/>
                    </a:lnTo>
                    <a:lnTo>
                      <a:pt x="417" y="221"/>
                    </a:lnTo>
                    <a:lnTo>
                      <a:pt x="405" y="195"/>
                    </a:lnTo>
                    <a:lnTo>
                      <a:pt x="403" y="189"/>
                    </a:lnTo>
                    <a:lnTo>
                      <a:pt x="397" y="173"/>
                    </a:lnTo>
                    <a:lnTo>
                      <a:pt x="395" y="161"/>
                    </a:lnTo>
                    <a:lnTo>
                      <a:pt x="396" y="161"/>
                    </a:lnTo>
                    <a:lnTo>
                      <a:pt x="400" y="165"/>
                    </a:lnTo>
                    <a:lnTo>
                      <a:pt x="399" y="171"/>
                    </a:lnTo>
                    <a:lnTo>
                      <a:pt x="404" y="176"/>
                    </a:lnTo>
                    <a:lnTo>
                      <a:pt x="408" y="173"/>
                    </a:lnTo>
                    <a:lnTo>
                      <a:pt x="411" y="177"/>
                    </a:lnTo>
                    <a:lnTo>
                      <a:pt x="412" y="183"/>
                    </a:lnTo>
                    <a:lnTo>
                      <a:pt x="411" y="195"/>
                    </a:lnTo>
                    <a:lnTo>
                      <a:pt x="414" y="211"/>
                    </a:lnTo>
                    <a:lnTo>
                      <a:pt x="422" y="228"/>
                    </a:lnTo>
                    <a:lnTo>
                      <a:pt x="427" y="233"/>
                    </a:lnTo>
                    <a:lnTo>
                      <a:pt x="418" y="217"/>
                    </a:lnTo>
                    <a:lnTo>
                      <a:pt x="416" y="212"/>
                    </a:lnTo>
                    <a:lnTo>
                      <a:pt x="414" y="203"/>
                    </a:lnTo>
                    <a:lnTo>
                      <a:pt x="412" y="191"/>
                    </a:lnTo>
                    <a:lnTo>
                      <a:pt x="416" y="185"/>
                    </a:lnTo>
                    <a:lnTo>
                      <a:pt x="414" y="180"/>
                    </a:lnTo>
                    <a:lnTo>
                      <a:pt x="411" y="175"/>
                    </a:lnTo>
                    <a:lnTo>
                      <a:pt x="403" y="163"/>
                    </a:lnTo>
                    <a:lnTo>
                      <a:pt x="380" y="124"/>
                    </a:lnTo>
                    <a:lnTo>
                      <a:pt x="367" y="95"/>
                    </a:lnTo>
                    <a:lnTo>
                      <a:pt x="360" y="79"/>
                    </a:lnTo>
                    <a:lnTo>
                      <a:pt x="354" y="59"/>
                    </a:lnTo>
                    <a:lnTo>
                      <a:pt x="353" y="53"/>
                    </a:lnTo>
                    <a:lnTo>
                      <a:pt x="348" y="41"/>
                    </a:lnTo>
                    <a:lnTo>
                      <a:pt x="347" y="32"/>
                    </a:lnTo>
                    <a:lnTo>
                      <a:pt x="345" y="27"/>
                    </a:lnTo>
                    <a:lnTo>
                      <a:pt x="341" y="21"/>
                    </a:lnTo>
                    <a:lnTo>
                      <a:pt x="339" y="15"/>
                    </a:lnTo>
                    <a:lnTo>
                      <a:pt x="341" y="19"/>
                    </a:lnTo>
                    <a:lnTo>
                      <a:pt x="342" y="8"/>
                    </a:lnTo>
                    <a:lnTo>
                      <a:pt x="337" y="5"/>
                    </a:lnTo>
                    <a:lnTo>
                      <a:pt x="335" y="5"/>
                    </a:lnTo>
                    <a:lnTo>
                      <a:pt x="333" y="7"/>
                    </a:lnTo>
                    <a:lnTo>
                      <a:pt x="329" y="5"/>
                    </a:lnTo>
                    <a:lnTo>
                      <a:pt x="318" y="3"/>
                    </a:lnTo>
                    <a:lnTo>
                      <a:pt x="314" y="0"/>
                    </a:lnTo>
                    <a:lnTo>
                      <a:pt x="311" y="5"/>
                    </a:lnTo>
                    <a:lnTo>
                      <a:pt x="309" y="5"/>
                    </a:lnTo>
                    <a:lnTo>
                      <a:pt x="308" y="11"/>
                    </a:lnTo>
                    <a:lnTo>
                      <a:pt x="308" y="16"/>
                    </a:lnTo>
                    <a:lnTo>
                      <a:pt x="310" y="21"/>
                    </a:lnTo>
                    <a:lnTo>
                      <a:pt x="311" y="27"/>
                    </a:lnTo>
                    <a:lnTo>
                      <a:pt x="311" y="39"/>
                    </a:lnTo>
                    <a:lnTo>
                      <a:pt x="307" y="43"/>
                    </a:lnTo>
                    <a:lnTo>
                      <a:pt x="303" y="41"/>
                    </a:lnTo>
                    <a:lnTo>
                      <a:pt x="300" y="31"/>
                    </a:lnTo>
                    <a:lnTo>
                      <a:pt x="295" y="27"/>
                    </a:lnTo>
                    <a:lnTo>
                      <a:pt x="153" y="40"/>
                    </a:lnTo>
                    <a:lnTo>
                      <a:pt x="150" y="35"/>
                    </a:lnTo>
                    <a:lnTo>
                      <a:pt x="149" y="29"/>
                    </a:lnTo>
                    <a:lnTo>
                      <a:pt x="143" y="17"/>
                    </a:lnTo>
                    <a:lnTo>
                      <a:pt x="56" y="32"/>
                    </a:lnTo>
                    <a:lnTo>
                      <a:pt x="5" y="39"/>
                    </a:lnTo>
                    <a:lnTo>
                      <a:pt x="1" y="43"/>
                    </a:lnTo>
                    <a:lnTo>
                      <a:pt x="0" y="49"/>
                    </a:lnTo>
                    <a:lnTo>
                      <a:pt x="6" y="61"/>
                    </a:lnTo>
                    <a:lnTo>
                      <a:pt x="10" y="64"/>
                    </a:lnTo>
                    <a:lnTo>
                      <a:pt x="14" y="68"/>
                    </a:lnTo>
                    <a:lnTo>
                      <a:pt x="12" y="76"/>
                    </a:lnTo>
                    <a:lnTo>
                      <a:pt x="13" y="79"/>
                    </a:lnTo>
                    <a:lnTo>
                      <a:pt x="14" y="81"/>
                    </a:lnTo>
                    <a:lnTo>
                      <a:pt x="14" y="81"/>
                    </a:lnTo>
                    <a:lnTo>
                      <a:pt x="14" y="81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153">
                <a:extLst>
                  <a:ext uri="{FF2B5EF4-FFF2-40B4-BE49-F238E27FC236}">
                    <a16:creationId xmlns:a16="http://schemas.microsoft.com/office/drawing/2014/main" id="{630E8828-8F83-458D-BF98-B37003F94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352" y="3490912"/>
                <a:ext cx="0" cy="9525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OH">
                <a:extLst>
                  <a:ext uri="{FF2B5EF4-FFF2-40B4-BE49-F238E27FC236}">
                    <a16:creationId xmlns:a16="http://schemas.microsoft.com/office/drawing/2014/main" id="{DF6790F9-3A17-499C-8672-651D5A0D6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7" y="3929062"/>
                <a:ext cx="352425" cy="406400"/>
              </a:xfrm>
              <a:custGeom>
                <a:avLst/>
                <a:gdLst>
                  <a:gd name="T0" fmla="*/ 8 w 215"/>
                  <a:gd name="T1" fmla="*/ 145 h 328"/>
                  <a:gd name="T2" fmla="*/ 26 w 215"/>
                  <a:gd name="T3" fmla="*/ 285 h 328"/>
                  <a:gd name="T4" fmla="*/ 37 w 215"/>
                  <a:gd name="T5" fmla="*/ 286 h 328"/>
                  <a:gd name="T6" fmla="*/ 49 w 215"/>
                  <a:gd name="T7" fmla="*/ 298 h 328"/>
                  <a:gd name="T8" fmla="*/ 60 w 215"/>
                  <a:gd name="T9" fmla="*/ 310 h 328"/>
                  <a:gd name="T10" fmla="*/ 71 w 215"/>
                  <a:gd name="T11" fmla="*/ 310 h 328"/>
                  <a:gd name="T12" fmla="*/ 83 w 215"/>
                  <a:gd name="T13" fmla="*/ 318 h 328"/>
                  <a:gd name="T14" fmla="*/ 90 w 215"/>
                  <a:gd name="T15" fmla="*/ 313 h 328"/>
                  <a:gd name="T16" fmla="*/ 99 w 215"/>
                  <a:gd name="T17" fmla="*/ 318 h 328"/>
                  <a:gd name="T18" fmla="*/ 107 w 215"/>
                  <a:gd name="T19" fmla="*/ 316 h 328"/>
                  <a:gd name="T20" fmla="*/ 114 w 215"/>
                  <a:gd name="T21" fmla="*/ 305 h 328"/>
                  <a:gd name="T22" fmla="*/ 122 w 215"/>
                  <a:gd name="T23" fmla="*/ 312 h 328"/>
                  <a:gd name="T24" fmla="*/ 130 w 215"/>
                  <a:gd name="T25" fmla="*/ 317 h 328"/>
                  <a:gd name="T26" fmla="*/ 137 w 215"/>
                  <a:gd name="T27" fmla="*/ 328 h 328"/>
                  <a:gd name="T28" fmla="*/ 142 w 215"/>
                  <a:gd name="T29" fmla="*/ 326 h 328"/>
                  <a:gd name="T30" fmla="*/ 151 w 215"/>
                  <a:gd name="T31" fmla="*/ 318 h 328"/>
                  <a:gd name="T32" fmla="*/ 155 w 215"/>
                  <a:gd name="T33" fmla="*/ 308 h 328"/>
                  <a:gd name="T34" fmla="*/ 153 w 215"/>
                  <a:gd name="T35" fmla="*/ 294 h 328"/>
                  <a:gd name="T36" fmla="*/ 155 w 215"/>
                  <a:gd name="T37" fmla="*/ 286 h 328"/>
                  <a:gd name="T38" fmla="*/ 157 w 215"/>
                  <a:gd name="T39" fmla="*/ 276 h 328"/>
                  <a:gd name="T40" fmla="*/ 163 w 215"/>
                  <a:gd name="T41" fmla="*/ 272 h 328"/>
                  <a:gd name="T42" fmla="*/ 169 w 215"/>
                  <a:gd name="T43" fmla="*/ 274 h 328"/>
                  <a:gd name="T44" fmla="*/ 169 w 215"/>
                  <a:gd name="T45" fmla="*/ 264 h 328"/>
                  <a:gd name="T46" fmla="*/ 171 w 215"/>
                  <a:gd name="T47" fmla="*/ 252 h 328"/>
                  <a:gd name="T48" fmla="*/ 179 w 215"/>
                  <a:gd name="T49" fmla="*/ 242 h 328"/>
                  <a:gd name="T50" fmla="*/ 183 w 215"/>
                  <a:gd name="T51" fmla="*/ 230 h 328"/>
                  <a:gd name="T52" fmla="*/ 198 w 215"/>
                  <a:gd name="T53" fmla="*/ 224 h 328"/>
                  <a:gd name="T54" fmla="*/ 208 w 215"/>
                  <a:gd name="T55" fmla="*/ 206 h 328"/>
                  <a:gd name="T56" fmla="*/ 209 w 215"/>
                  <a:gd name="T57" fmla="*/ 190 h 328"/>
                  <a:gd name="T58" fmla="*/ 209 w 215"/>
                  <a:gd name="T59" fmla="*/ 180 h 328"/>
                  <a:gd name="T60" fmla="*/ 212 w 215"/>
                  <a:gd name="T61" fmla="*/ 172 h 328"/>
                  <a:gd name="T62" fmla="*/ 213 w 215"/>
                  <a:gd name="T63" fmla="*/ 150 h 328"/>
                  <a:gd name="T64" fmla="*/ 212 w 215"/>
                  <a:gd name="T65" fmla="*/ 128 h 328"/>
                  <a:gd name="T66" fmla="*/ 210 w 215"/>
                  <a:gd name="T67" fmla="*/ 117 h 328"/>
                  <a:gd name="T68" fmla="*/ 215 w 215"/>
                  <a:gd name="T69" fmla="*/ 114 h 328"/>
                  <a:gd name="T70" fmla="*/ 200 w 215"/>
                  <a:gd name="T71" fmla="*/ 0 h 328"/>
                  <a:gd name="T72" fmla="*/ 167 w 215"/>
                  <a:gd name="T73" fmla="*/ 27 h 328"/>
                  <a:gd name="T74" fmla="*/ 160 w 215"/>
                  <a:gd name="T75" fmla="*/ 37 h 328"/>
                  <a:gd name="T76" fmla="*/ 148 w 215"/>
                  <a:gd name="T77" fmla="*/ 55 h 328"/>
                  <a:gd name="T78" fmla="*/ 135 w 215"/>
                  <a:gd name="T79" fmla="*/ 56 h 328"/>
                  <a:gd name="T80" fmla="*/ 122 w 215"/>
                  <a:gd name="T81" fmla="*/ 64 h 328"/>
                  <a:gd name="T82" fmla="*/ 114 w 215"/>
                  <a:gd name="T83" fmla="*/ 71 h 328"/>
                  <a:gd name="T84" fmla="*/ 105 w 215"/>
                  <a:gd name="T85" fmla="*/ 67 h 328"/>
                  <a:gd name="T86" fmla="*/ 93 w 215"/>
                  <a:gd name="T87" fmla="*/ 72 h 328"/>
                  <a:gd name="T88" fmla="*/ 93 w 215"/>
                  <a:gd name="T89" fmla="*/ 65 h 328"/>
                  <a:gd name="T90" fmla="*/ 96 w 215"/>
                  <a:gd name="T91" fmla="*/ 59 h 328"/>
                  <a:gd name="T92" fmla="*/ 87 w 215"/>
                  <a:gd name="T93" fmla="*/ 63 h 328"/>
                  <a:gd name="T94" fmla="*/ 77 w 215"/>
                  <a:gd name="T95" fmla="*/ 56 h 328"/>
                  <a:gd name="T96" fmla="*/ 65 w 215"/>
                  <a:gd name="T97" fmla="*/ 52 h 328"/>
                  <a:gd name="T98" fmla="*/ 44 w 215"/>
                  <a:gd name="T99" fmla="*/ 56 h 328"/>
                  <a:gd name="T100" fmla="*/ 0 w 215"/>
                  <a:gd name="T101" fmla="*/ 6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5" h="328">
                    <a:moveTo>
                      <a:pt x="0" y="65"/>
                    </a:moveTo>
                    <a:lnTo>
                      <a:pt x="8" y="145"/>
                    </a:lnTo>
                    <a:lnTo>
                      <a:pt x="20" y="289"/>
                    </a:lnTo>
                    <a:lnTo>
                      <a:pt x="26" y="285"/>
                    </a:lnTo>
                    <a:lnTo>
                      <a:pt x="30" y="289"/>
                    </a:lnTo>
                    <a:lnTo>
                      <a:pt x="37" y="286"/>
                    </a:lnTo>
                    <a:lnTo>
                      <a:pt x="47" y="292"/>
                    </a:lnTo>
                    <a:lnTo>
                      <a:pt x="49" y="298"/>
                    </a:lnTo>
                    <a:lnTo>
                      <a:pt x="55" y="309"/>
                    </a:lnTo>
                    <a:lnTo>
                      <a:pt x="60" y="310"/>
                    </a:lnTo>
                    <a:lnTo>
                      <a:pt x="68" y="309"/>
                    </a:lnTo>
                    <a:lnTo>
                      <a:pt x="71" y="310"/>
                    </a:lnTo>
                    <a:lnTo>
                      <a:pt x="79" y="318"/>
                    </a:lnTo>
                    <a:lnTo>
                      <a:pt x="83" y="318"/>
                    </a:lnTo>
                    <a:lnTo>
                      <a:pt x="86" y="313"/>
                    </a:lnTo>
                    <a:lnTo>
                      <a:pt x="90" y="313"/>
                    </a:lnTo>
                    <a:lnTo>
                      <a:pt x="95" y="313"/>
                    </a:lnTo>
                    <a:lnTo>
                      <a:pt x="99" y="318"/>
                    </a:lnTo>
                    <a:lnTo>
                      <a:pt x="103" y="316"/>
                    </a:lnTo>
                    <a:lnTo>
                      <a:pt x="107" y="316"/>
                    </a:lnTo>
                    <a:lnTo>
                      <a:pt x="110" y="310"/>
                    </a:lnTo>
                    <a:lnTo>
                      <a:pt x="114" y="305"/>
                    </a:lnTo>
                    <a:lnTo>
                      <a:pt x="119" y="302"/>
                    </a:lnTo>
                    <a:lnTo>
                      <a:pt x="122" y="312"/>
                    </a:lnTo>
                    <a:lnTo>
                      <a:pt x="126" y="317"/>
                    </a:lnTo>
                    <a:lnTo>
                      <a:pt x="130" y="317"/>
                    </a:lnTo>
                    <a:lnTo>
                      <a:pt x="134" y="322"/>
                    </a:lnTo>
                    <a:lnTo>
                      <a:pt x="137" y="328"/>
                    </a:lnTo>
                    <a:lnTo>
                      <a:pt x="138" y="328"/>
                    </a:lnTo>
                    <a:lnTo>
                      <a:pt x="142" y="326"/>
                    </a:lnTo>
                    <a:lnTo>
                      <a:pt x="148" y="324"/>
                    </a:lnTo>
                    <a:lnTo>
                      <a:pt x="151" y="318"/>
                    </a:lnTo>
                    <a:lnTo>
                      <a:pt x="151" y="312"/>
                    </a:lnTo>
                    <a:lnTo>
                      <a:pt x="155" y="308"/>
                    </a:lnTo>
                    <a:lnTo>
                      <a:pt x="154" y="297"/>
                    </a:lnTo>
                    <a:lnTo>
                      <a:pt x="153" y="294"/>
                    </a:lnTo>
                    <a:lnTo>
                      <a:pt x="154" y="289"/>
                    </a:lnTo>
                    <a:lnTo>
                      <a:pt x="155" y="286"/>
                    </a:lnTo>
                    <a:lnTo>
                      <a:pt x="155" y="281"/>
                    </a:lnTo>
                    <a:lnTo>
                      <a:pt x="157" y="276"/>
                    </a:lnTo>
                    <a:lnTo>
                      <a:pt x="160" y="269"/>
                    </a:lnTo>
                    <a:lnTo>
                      <a:pt x="163" y="272"/>
                    </a:lnTo>
                    <a:lnTo>
                      <a:pt x="168" y="280"/>
                    </a:lnTo>
                    <a:lnTo>
                      <a:pt x="169" y="274"/>
                    </a:lnTo>
                    <a:lnTo>
                      <a:pt x="172" y="269"/>
                    </a:lnTo>
                    <a:lnTo>
                      <a:pt x="169" y="264"/>
                    </a:lnTo>
                    <a:lnTo>
                      <a:pt x="171" y="258"/>
                    </a:lnTo>
                    <a:lnTo>
                      <a:pt x="171" y="252"/>
                    </a:lnTo>
                    <a:lnTo>
                      <a:pt x="173" y="246"/>
                    </a:lnTo>
                    <a:lnTo>
                      <a:pt x="179" y="242"/>
                    </a:lnTo>
                    <a:lnTo>
                      <a:pt x="179" y="237"/>
                    </a:lnTo>
                    <a:lnTo>
                      <a:pt x="183" y="230"/>
                    </a:lnTo>
                    <a:lnTo>
                      <a:pt x="190" y="234"/>
                    </a:lnTo>
                    <a:lnTo>
                      <a:pt x="198" y="224"/>
                    </a:lnTo>
                    <a:lnTo>
                      <a:pt x="203" y="213"/>
                    </a:lnTo>
                    <a:lnTo>
                      <a:pt x="208" y="206"/>
                    </a:lnTo>
                    <a:lnTo>
                      <a:pt x="210" y="196"/>
                    </a:lnTo>
                    <a:lnTo>
                      <a:pt x="209" y="190"/>
                    </a:lnTo>
                    <a:lnTo>
                      <a:pt x="210" y="185"/>
                    </a:lnTo>
                    <a:lnTo>
                      <a:pt x="209" y="180"/>
                    </a:lnTo>
                    <a:lnTo>
                      <a:pt x="211" y="180"/>
                    </a:lnTo>
                    <a:lnTo>
                      <a:pt x="212" y="172"/>
                    </a:lnTo>
                    <a:lnTo>
                      <a:pt x="211" y="166"/>
                    </a:lnTo>
                    <a:lnTo>
                      <a:pt x="213" y="150"/>
                    </a:lnTo>
                    <a:lnTo>
                      <a:pt x="215" y="144"/>
                    </a:lnTo>
                    <a:lnTo>
                      <a:pt x="212" y="128"/>
                    </a:lnTo>
                    <a:lnTo>
                      <a:pt x="209" y="122"/>
                    </a:lnTo>
                    <a:lnTo>
                      <a:pt x="210" y="117"/>
                    </a:lnTo>
                    <a:lnTo>
                      <a:pt x="212" y="117"/>
                    </a:lnTo>
                    <a:lnTo>
                      <a:pt x="215" y="114"/>
                    </a:lnTo>
                    <a:lnTo>
                      <a:pt x="201" y="4"/>
                    </a:lnTo>
                    <a:lnTo>
                      <a:pt x="200" y="0"/>
                    </a:lnTo>
                    <a:lnTo>
                      <a:pt x="176" y="20"/>
                    </a:lnTo>
                    <a:lnTo>
                      <a:pt x="167" y="27"/>
                    </a:lnTo>
                    <a:lnTo>
                      <a:pt x="163" y="32"/>
                    </a:lnTo>
                    <a:lnTo>
                      <a:pt x="160" y="37"/>
                    </a:lnTo>
                    <a:lnTo>
                      <a:pt x="156" y="45"/>
                    </a:lnTo>
                    <a:lnTo>
                      <a:pt x="148" y="55"/>
                    </a:lnTo>
                    <a:lnTo>
                      <a:pt x="139" y="56"/>
                    </a:lnTo>
                    <a:lnTo>
                      <a:pt x="135" y="56"/>
                    </a:lnTo>
                    <a:lnTo>
                      <a:pt x="126" y="61"/>
                    </a:lnTo>
                    <a:lnTo>
                      <a:pt x="122" y="64"/>
                    </a:lnTo>
                    <a:lnTo>
                      <a:pt x="118" y="67"/>
                    </a:lnTo>
                    <a:lnTo>
                      <a:pt x="114" y="71"/>
                    </a:lnTo>
                    <a:lnTo>
                      <a:pt x="110" y="69"/>
                    </a:lnTo>
                    <a:lnTo>
                      <a:pt x="105" y="67"/>
                    </a:lnTo>
                    <a:lnTo>
                      <a:pt x="97" y="67"/>
                    </a:lnTo>
                    <a:lnTo>
                      <a:pt x="93" y="72"/>
                    </a:lnTo>
                    <a:lnTo>
                      <a:pt x="89" y="71"/>
                    </a:lnTo>
                    <a:lnTo>
                      <a:pt x="93" y="65"/>
                    </a:lnTo>
                    <a:lnTo>
                      <a:pt x="99" y="64"/>
                    </a:lnTo>
                    <a:lnTo>
                      <a:pt x="96" y="59"/>
                    </a:lnTo>
                    <a:lnTo>
                      <a:pt x="92" y="64"/>
                    </a:lnTo>
                    <a:lnTo>
                      <a:pt x="87" y="63"/>
                    </a:lnTo>
                    <a:lnTo>
                      <a:pt x="83" y="59"/>
                    </a:lnTo>
                    <a:lnTo>
                      <a:pt x="77" y="56"/>
                    </a:lnTo>
                    <a:lnTo>
                      <a:pt x="73" y="53"/>
                    </a:lnTo>
                    <a:lnTo>
                      <a:pt x="65" y="52"/>
                    </a:lnTo>
                    <a:lnTo>
                      <a:pt x="63" y="51"/>
                    </a:lnTo>
                    <a:lnTo>
                      <a:pt x="44" y="56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GA">
                <a:extLst>
                  <a:ext uri="{FF2B5EF4-FFF2-40B4-BE49-F238E27FC236}">
                    <a16:creationId xmlns:a16="http://schemas.microsoft.com/office/drawing/2014/main" id="{E85A642E-8EE7-4B21-86DF-F11B13DCF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977" y="4713286"/>
                <a:ext cx="466725" cy="476250"/>
              </a:xfrm>
              <a:custGeom>
                <a:avLst/>
                <a:gdLst>
                  <a:gd name="T0" fmla="*/ 39 w 282"/>
                  <a:gd name="T1" fmla="*/ 199 h 387"/>
                  <a:gd name="T2" fmla="*/ 45 w 282"/>
                  <a:gd name="T3" fmla="*/ 213 h 387"/>
                  <a:gd name="T4" fmla="*/ 54 w 282"/>
                  <a:gd name="T5" fmla="*/ 232 h 387"/>
                  <a:gd name="T6" fmla="*/ 59 w 282"/>
                  <a:gd name="T7" fmla="*/ 251 h 387"/>
                  <a:gd name="T8" fmla="*/ 53 w 282"/>
                  <a:gd name="T9" fmla="*/ 265 h 387"/>
                  <a:gd name="T10" fmla="*/ 51 w 282"/>
                  <a:gd name="T11" fmla="*/ 292 h 387"/>
                  <a:gd name="T12" fmla="*/ 59 w 282"/>
                  <a:gd name="T13" fmla="*/ 316 h 387"/>
                  <a:gd name="T14" fmla="*/ 57 w 282"/>
                  <a:gd name="T15" fmla="*/ 339 h 387"/>
                  <a:gd name="T16" fmla="*/ 65 w 282"/>
                  <a:gd name="T17" fmla="*/ 359 h 387"/>
                  <a:gd name="T18" fmla="*/ 72 w 282"/>
                  <a:gd name="T19" fmla="*/ 379 h 387"/>
                  <a:gd name="T20" fmla="*/ 222 w 282"/>
                  <a:gd name="T21" fmla="*/ 375 h 387"/>
                  <a:gd name="T22" fmla="*/ 233 w 282"/>
                  <a:gd name="T23" fmla="*/ 383 h 387"/>
                  <a:gd name="T24" fmla="*/ 230 w 282"/>
                  <a:gd name="T25" fmla="*/ 360 h 387"/>
                  <a:gd name="T26" fmla="*/ 233 w 282"/>
                  <a:gd name="T27" fmla="*/ 349 h 387"/>
                  <a:gd name="T28" fmla="*/ 251 w 282"/>
                  <a:gd name="T29" fmla="*/ 349 h 387"/>
                  <a:gd name="T30" fmla="*/ 259 w 282"/>
                  <a:gd name="T31" fmla="*/ 349 h 387"/>
                  <a:gd name="T32" fmla="*/ 258 w 282"/>
                  <a:gd name="T33" fmla="*/ 333 h 387"/>
                  <a:gd name="T34" fmla="*/ 259 w 282"/>
                  <a:gd name="T35" fmla="*/ 323 h 387"/>
                  <a:gd name="T36" fmla="*/ 261 w 282"/>
                  <a:gd name="T37" fmla="*/ 315 h 387"/>
                  <a:gd name="T38" fmla="*/ 261 w 282"/>
                  <a:gd name="T39" fmla="*/ 312 h 387"/>
                  <a:gd name="T40" fmla="*/ 262 w 282"/>
                  <a:gd name="T41" fmla="*/ 296 h 387"/>
                  <a:gd name="T42" fmla="*/ 255 w 282"/>
                  <a:gd name="T43" fmla="*/ 293 h 387"/>
                  <a:gd name="T44" fmla="*/ 263 w 282"/>
                  <a:gd name="T45" fmla="*/ 289 h 387"/>
                  <a:gd name="T46" fmla="*/ 264 w 282"/>
                  <a:gd name="T47" fmla="*/ 280 h 387"/>
                  <a:gd name="T48" fmla="*/ 264 w 282"/>
                  <a:gd name="T49" fmla="*/ 268 h 387"/>
                  <a:gd name="T50" fmla="*/ 269 w 282"/>
                  <a:gd name="T51" fmla="*/ 263 h 387"/>
                  <a:gd name="T52" fmla="*/ 269 w 282"/>
                  <a:gd name="T53" fmla="*/ 259 h 387"/>
                  <a:gd name="T54" fmla="*/ 268 w 282"/>
                  <a:gd name="T55" fmla="*/ 243 h 387"/>
                  <a:gd name="T56" fmla="*/ 276 w 282"/>
                  <a:gd name="T57" fmla="*/ 240 h 387"/>
                  <a:gd name="T58" fmla="*/ 279 w 282"/>
                  <a:gd name="T59" fmla="*/ 229 h 387"/>
                  <a:gd name="T60" fmla="*/ 266 w 282"/>
                  <a:gd name="T61" fmla="*/ 225 h 387"/>
                  <a:gd name="T62" fmla="*/ 263 w 282"/>
                  <a:gd name="T63" fmla="*/ 209 h 387"/>
                  <a:gd name="T64" fmla="*/ 255 w 282"/>
                  <a:gd name="T65" fmla="*/ 192 h 387"/>
                  <a:gd name="T66" fmla="*/ 244 w 282"/>
                  <a:gd name="T67" fmla="*/ 179 h 387"/>
                  <a:gd name="T68" fmla="*/ 237 w 282"/>
                  <a:gd name="T69" fmla="*/ 160 h 387"/>
                  <a:gd name="T70" fmla="*/ 224 w 282"/>
                  <a:gd name="T71" fmla="*/ 145 h 387"/>
                  <a:gd name="T72" fmla="*/ 215 w 282"/>
                  <a:gd name="T73" fmla="*/ 137 h 387"/>
                  <a:gd name="T74" fmla="*/ 209 w 282"/>
                  <a:gd name="T75" fmla="*/ 124 h 387"/>
                  <a:gd name="T76" fmla="*/ 199 w 282"/>
                  <a:gd name="T77" fmla="*/ 111 h 387"/>
                  <a:gd name="T78" fmla="*/ 189 w 282"/>
                  <a:gd name="T79" fmla="*/ 100 h 387"/>
                  <a:gd name="T80" fmla="*/ 169 w 282"/>
                  <a:gd name="T81" fmla="*/ 81 h 387"/>
                  <a:gd name="T82" fmla="*/ 153 w 282"/>
                  <a:gd name="T83" fmla="*/ 52 h 387"/>
                  <a:gd name="T84" fmla="*/ 140 w 282"/>
                  <a:gd name="T85" fmla="*/ 43 h 387"/>
                  <a:gd name="T86" fmla="*/ 124 w 282"/>
                  <a:gd name="T87" fmla="*/ 31 h 387"/>
                  <a:gd name="T88" fmla="*/ 131 w 282"/>
                  <a:gd name="T89" fmla="*/ 4 h 387"/>
                  <a:gd name="T90" fmla="*/ 47 w 282"/>
                  <a:gd name="T91" fmla="*/ 15 h 387"/>
                  <a:gd name="T92" fmla="*/ 0 w 282"/>
                  <a:gd name="T93" fmla="*/ 2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2" h="387">
                    <a:moveTo>
                      <a:pt x="0" y="23"/>
                    </a:moveTo>
                    <a:lnTo>
                      <a:pt x="20" y="105"/>
                    </a:lnTo>
                    <a:lnTo>
                      <a:pt x="39" y="199"/>
                    </a:lnTo>
                    <a:lnTo>
                      <a:pt x="41" y="201"/>
                    </a:lnTo>
                    <a:lnTo>
                      <a:pt x="42" y="208"/>
                    </a:lnTo>
                    <a:lnTo>
                      <a:pt x="45" y="213"/>
                    </a:lnTo>
                    <a:lnTo>
                      <a:pt x="48" y="224"/>
                    </a:lnTo>
                    <a:lnTo>
                      <a:pt x="53" y="231"/>
                    </a:lnTo>
                    <a:lnTo>
                      <a:pt x="54" y="232"/>
                    </a:lnTo>
                    <a:lnTo>
                      <a:pt x="56" y="239"/>
                    </a:lnTo>
                    <a:lnTo>
                      <a:pt x="55" y="248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6" y="260"/>
                    </a:lnTo>
                    <a:lnTo>
                      <a:pt x="53" y="265"/>
                    </a:lnTo>
                    <a:lnTo>
                      <a:pt x="54" y="276"/>
                    </a:lnTo>
                    <a:lnTo>
                      <a:pt x="52" y="281"/>
                    </a:lnTo>
                    <a:lnTo>
                      <a:pt x="51" y="292"/>
                    </a:lnTo>
                    <a:lnTo>
                      <a:pt x="54" y="303"/>
                    </a:lnTo>
                    <a:lnTo>
                      <a:pt x="57" y="308"/>
                    </a:lnTo>
                    <a:lnTo>
                      <a:pt x="59" y="316"/>
                    </a:lnTo>
                    <a:lnTo>
                      <a:pt x="58" y="321"/>
                    </a:lnTo>
                    <a:lnTo>
                      <a:pt x="58" y="327"/>
                    </a:lnTo>
                    <a:lnTo>
                      <a:pt x="57" y="339"/>
                    </a:lnTo>
                    <a:lnTo>
                      <a:pt x="58" y="345"/>
                    </a:lnTo>
                    <a:lnTo>
                      <a:pt x="61" y="351"/>
                    </a:lnTo>
                    <a:lnTo>
                      <a:pt x="65" y="359"/>
                    </a:lnTo>
                    <a:lnTo>
                      <a:pt x="65" y="361"/>
                    </a:lnTo>
                    <a:lnTo>
                      <a:pt x="71" y="373"/>
                    </a:lnTo>
                    <a:lnTo>
                      <a:pt x="72" y="379"/>
                    </a:lnTo>
                    <a:lnTo>
                      <a:pt x="75" y="384"/>
                    </a:lnTo>
                    <a:lnTo>
                      <a:pt x="217" y="371"/>
                    </a:lnTo>
                    <a:lnTo>
                      <a:pt x="222" y="375"/>
                    </a:lnTo>
                    <a:lnTo>
                      <a:pt x="225" y="385"/>
                    </a:lnTo>
                    <a:lnTo>
                      <a:pt x="229" y="387"/>
                    </a:lnTo>
                    <a:lnTo>
                      <a:pt x="233" y="383"/>
                    </a:lnTo>
                    <a:lnTo>
                      <a:pt x="233" y="371"/>
                    </a:lnTo>
                    <a:lnTo>
                      <a:pt x="232" y="365"/>
                    </a:lnTo>
                    <a:lnTo>
                      <a:pt x="230" y="360"/>
                    </a:lnTo>
                    <a:lnTo>
                      <a:pt x="230" y="355"/>
                    </a:lnTo>
                    <a:lnTo>
                      <a:pt x="231" y="349"/>
                    </a:lnTo>
                    <a:lnTo>
                      <a:pt x="233" y="349"/>
                    </a:lnTo>
                    <a:lnTo>
                      <a:pt x="236" y="344"/>
                    </a:lnTo>
                    <a:lnTo>
                      <a:pt x="240" y="347"/>
                    </a:lnTo>
                    <a:lnTo>
                      <a:pt x="251" y="349"/>
                    </a:lnTo>
                    <a:lnTo>
                      <a:pt x="255" y="351"/>
                    </a:lnTo>
                    <a:lnTo>
                      <a:pt x="257" y="349"/>
                    </a:lnTo>
                    <a:lnTo>
                      <a:pt x="259" y="349"/>
                    </a:lnTo>
                    <a:lnTo>
                      <a:pt x="260" y="344"/>
                    </a:lnTo>
                    <a:lnTo>
                      <a:pt x="257" y="339"/>
                    </a:lnTo>
                    <a:lnTo>
                      <a:pt x="258" y="333"/>
                    </a:lnTo>
                    <a:lnTo>
                      <a:pt x="260" y="328"/>
                    </a:lnTo>
                    <a:lnTo>
                      <a:pt x="257" y="328"/>
                    </a:lnTo>
                    <a:lnTo>
                      <a:pt x="259" y="323"/>
                    </a:lnTo>
                    <a:lnTo>
                      <a:pt x="255" y="317"/>
                    </a:lnTo>
                    <a:lnTo>
                      <a:pt x="259" y="321"/>
                    </a:lnTo>
                    <a:lnTo>
                      <a:pt x="261" y="315"/>
                    </a:lnTo>
                    <a:lnTo>
                      <a:pt x="256" y="315"/>
                    </a:lnTo>
                    <a:lnTo>
                      <a:pt x="257" y="309"/>
                    </a:lnTo>
                    <a:lnTo>
                      <a:pt x="261" y="312"/>
                    </a:lnTo>
                    <a:lnTo>
                      <a:pt x="265" y="304"/>
                    </a:lnTo>
                    <a:lnTo>
                      <a:pt x="266" y="299"/>
                    </a:lnTo>
                    <a:lnTo>
                      <a:pt x="262" y="296"/>
                    </a:lnTo>
                    <a:lnTo>
                      <a:pt x="258" y="296"/>
                    </a:lnTo>
                    <a:lnTo>
                      <a:pt x="254" y="293"/>
                    </a:lnTo>
                    <a:lnTo>
                      <a:pt x="255" y="293"/>
                    </a:lnTo>
                    <a:lnTo>
                      <a:pt x="259" y="295"/>
                    </a:lnTo>
                    <a:lnTo>
                      <a:pt x="263" y="295"/>
                    </a:lnTo>
                    <a:lnTo>
                      <a:pt x="263" y="289"/>
                    </a:lnTo>
                    <a:lnTo>
                      <a:pt x="265" y="289"/>
                    </a:lnTo>
                    <a:lnTo>
                      <a:pt x="268" y="279"/>
                    </a:lnTo>
                    <a:lnTo>
                      <a:pt x="264" y="280"/>
                    </a:lnTo>
                    <a:lnTo>
                      <a:pt x="262" y="277"/>
                    </a:lnTo>
                    <a:lnTo>
                      <a:pt x="266" y="273"/>
                    </a:lnTo>
                    <a:lnTo>
                      <a:pt x="264" y="268"/>
                    </a:lnTo>
                    <a:lnTo>
                      <a:pt x="268" y="271"/>
                    </a:lnTo>
                    <a:lnTo>
                      <a:pt x="270" y="265"/>
                    </a:lnTo>
                    <a:lnTo>
                      <a:pt x="269" y="263"/>
                    </a:lnTo>
                    <a:lnTo>
                      <a:pt x="266" y="265"/>
                    </a:lnTo>
                    <a:lnTo>
                      <a:pt x="265" y="260"/>
                    </a:lnTo>
                    <a:lnTo>
                      <a:pt x="269" y="259"/>
                    </a:lnTo>
                    <a:lnTo>
                      <a:pt x="272" y="252"/>
                    </a:lnTo>
                    <a:lnTo>
                      <a:pt x="268" y="248"/>
                    </a:lnTo>
                    <a:lnTo>
                      <a:pt x="268" y="243"/>
                    </a:lnTo>
                    <a:lnTo>
                      <a:pt x="272" y="245"/>
                    </a:lnTo>
                    <a:lnTo>
                      <a:pt x="276" y="245"/>
                    </a:lnTo>
                    <a:lnTo>
                      <a:pt x="276" y="240"/>
                    </a:lnTo>
                    <a:lnTo>
                      <a:pt x="280" y="236"/>
                    </a:lnTo>
                    <a:lnTo>
                      <a:pt x="282" y="231"/>
                    </a:lnTo>
                    <a:lnTo>
                      <a:pt x="279" y="229"/>
                    </a:lnTo>
                    <a:lnTo>
                      <a:pt x="277" y="229"/>
                    </a:lnTo>
                    <a:lnTo>
                      <a:pt x="275" y="227"/>
                    </a:lnTo>
                    <a:lnTo>
                      <a:pt x="266" y="225"/>
                    </a:lnTo>
                    <a:lnTo>
                      <a:pt x="264" y="220"/>
                    </a:lnTo>
                    <a:lnTo>
                      <a:pt x="263" y="215"/>
                    </a:lnTo>
                    <a:lnTo>
                      <a:pt x="263" y="209"/>
                    </a:lnTo>
                    <a:lnTo>
                      <a:pt x="260" y="204"/>
                    </a:lnTo>
                    <a:lnTo>
                      <a:pt x="258" y="197"/>
                    </a:lnTo>
                    <a:lnTo>
                      <a:pt x="255" y="192"/>
                    </a:lnTo>
                    <a:lnTo>
                      <a:pt x="249" y="189"/>
                    </a:lnTo>
                    <a:lnTo>
                      <a:pt x="245" y="185"/>
                    </a:lnTo>
                    <a:lnTo>
                      <a:pt x="244" y="179"/>
                    </a:lnTo>
                    <a:lnTo>
                      <a:pt x="244" y="175"/>
                    </a:lnTo>
                    <a:lnTo>
                      <a:pt x="242" y="168"/>
                    </a:lnTo>
                    <a:lnTo>
                      <a:pt x="237" y="160"/>
                    </a:lnTo>
                    <a:lnTo>
                      <a:pt x="236" y="155"/>
                    </a:lnTo>
                    <a:lnTo>
                      <a:pt x="228" y="148"/>
                    </a:lnTo>
                    <a:lnTo>
                      <a:pt x="224" y="145"/>
                    </a:lnTo>
                    <a:lnTo>
                      <a:pt x="220" y="140"/>
                    </a:lnTo>
                    <a:lnTo>
                      <a:pt x="220" y="140"/>
                    </a:lnTo>
                    <a:lnTo>
                      <a:pt x="215" y="137"/>
                    </a:lnTo>
                    <a:lnTo>
                      <a:pt x="214" y="132"/>
                    </a:lnTo>
                    <a:lnTo>
                      <a:pt x="210" y="129"/>
                    </a:lnTo>
                    <a:lnTo>
                      <a:pt x="209" y="124"/>
                    </a:lnTo>
                    <a:lnTo>
                      <a:pt x="209" y="120"/>
                    </a:lnTo>
                    <a:lnTo>
                      <a:pt x="205" y="117"/>
                    </a:lnTo>
                    <a:lnTo>
                      <a:pt x="199" y="111"/>
                    </a:lnTo>
                    <a:lnTo>
                      <a:pt x="195" y="109"/>
                    </a:lnTo>
                    <a:lnTo>
                      <a:pt x="192" y="107"/>
                    </a:lnTo>
                    <a:lnTo>
                      <a:pt x="189" y="100"/>
                    </a:lnTo>
                    <a:lnTo>
                      <a:pt x="185" y="95"/>
                    </a:lnTo>
                    <a:lnTo>
                      <a:pt x="177" y="89"/>
                    </a:lnTo>
                    <a:lnTo>
                      <a:pt x="169" y="81"/>
                    </a:lnTo>
                    <a:lnTo>
                      <a:pt x="158" y="64"/>
                    </a:lnTo>
                    <a:lnTo>
                      <a:pt x="157" y="59"/>
                    </a:lnTo>
                    <a:lnTo>
                      <a:pt x="153" y="52"/>
                    </a:lnTo>
                    <a:lnTo>
                      <a:pt x="151" y="47"/>
                    </a:lnTo>
                    <a:lnTo>
                      <a:pt x="146" y="43"/>
                    </a:lnTo>
                    <a:lnTo>
                      <a:pt x="140" y="43"/>
                    </a:lnTo>
                    <a:lnTo>
                      <a:pt x="132" y="35"/>
                    </a:lnTo>
                    <a:lnTo>
                      <a:pt x="128" y="34"/>
                    </a:lnTo>
                    <a:lnTo>
                      <a:pt x="124" y="31"/>
                    </a:lnTo>
                    <a:lnTo>
                      <a:pt x="122" y="26"/>
                    </a:lnTo>
                    <a:lnTo>
                      <a:pt x="123" y="20"/>
                    </a:lnTo>
                    <a:lnTo>
                      <a:pt x="131" y="4"/>
                    </a:lnTo>
                    <a:lnTo>
                      <a:pt x="132" y="0"/>
                    </a:lnTo>
                    <a:lnTo>
                      <a:pt x="68" y="14"/>
                    </a:lnTo>
                    <a:lnTo>
                      <a:pt x="47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NC">
                <a:extLst>
                  <a:ext uri="{FF2B5EF4-FFF2-40B4-BE49-F238E27FC236}">
                    <a16:creationId xmlns:a16="http://schemas.microsoft.com/office/drawing/2014/main" id="{9B0AB488-FC42-4F5C-AEEE-AC68399B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277" y="4433886"/>
                <a:ext cx="714375" cy="330200"/>
              </a:xfrm>
              <a:custGeom>
                <a:avLst/>
                <a:gdLst>
                  <a:gd name="T0" fmla="*/ 82 w 435"/>
                  <a:gd name="T1" fmla="*/ 212 h 264"/>
                  <a:gd name="T2" fmla="*/ 104 w 435"/>
                  <a:gd name="T3" fmla="*/ 195 h 264"/>
                  <a:gd name="T4" fmla="*/ 176 w 435"/>
                  <a:gd name="T5" fmla="*/ 189 h 264"/>
                  <a:gd name="T6" fmla="*/ 186 w 435"/>
                  <a:gd name="T7" fmla="*/ 211 h 264"/>
                  <a:gd name="T8" fmla="*/ 315 w 435"/>
                  <a:gd name="T9" fmla="*/ 262 h 264"/>
                  <a:gd name="T10" fmla="*/ 342 w 435"/>
                  <a:gd name="T11" fmla="*/ 252 h 264"/>
                  <a:gd name="T12" fmla="*/ 343 w 435"/>
                  <a:gd name="T13" fmla="*/ 235 h 264"/>
                  <a:gd name="T14" fmla="*/ 351 w 435"/>
                  <a:gd name="T15" fmla="*/ 215 h 264"/>
                  <a:gd name="T16" fmla="*/ 365 w 435"/>
                  <a:gd name="T17" fmla="*/ 183 h 264"/>
                  <a:gd name="T18" fmla="*/ 369 w 435"/>
                  <a:gd name="T19" fmla="*/ 188 h 264"/>
                  <a:gd name="T20" fmla="*/ 381 w 435"/>
                  <a:gd name="T21" fmla="*/ 173 h 264"/>
                  <a:gd name="T22" fmla="*/ 398 w 435"/>
                  <a:gd name="T23" fmla="*/ 159 h 264"/>
                  <a:gd name="T24" fmla="*/ 408 w 435"/>
                  <a:gd name="T25" fmla="*/ 163 h 264"/>
                  <a:gd name="T26" fmla="*/ 415 w 435"/>
                  <a:gd name="T27" fmla="*/ 136 h 264"/>
                  <a:gd name="T28" fmla="*/ 409 w 435"/>
                  <a:gd name="T29" fmla="*/ 139 h 264"/>
                  <a:gd name="T30" fmla="*/ 403 w 435"/>
                  <a:gd name="T31" fmla="*/ 140 h 264"/>
                  <a:gd name="T32" fmla="*/ 383 w 435"/>
                  <a:gd name="T33" fmla="*/ 148 h 264"/>
                  <a:gd name="T34" fmla="*/ 381 w 435"/>
                  <a:gd name="T35" fmla="*/ 140 h 264"/>
                  <a:gd name="T36" fmla="*/ 400 w 435"/>
                  <a:gd name="T37" fmla="*/ 132 h 264"/>
                  <a:gd name="T38" fmla="*/ 401 w 435"/>
                  <a:gd name="T39" fmla="*/ 123 h 264"/>
                  <a:gd name="T40" fmla="*/ 372 w 435"/>
                  <a:gd name="T41" fmla="*/ 105 h 264"/>
                  <a:gd name="T42" fmla="*/ 388 w 435"/>
                  <a:gd name="T43" fmla="*/ 107 h 264"/>
                  <a:gd name="T44" fmla="*/ 392 w 435"/>
                  <a:gd name="T45" fmla="*/ 95 h 264"/>
                  <a:gd name="T46" fmla="*/ 402 w 435"/>
                  <a:gd name="T47" fmla="*/ 104 h 264"/>
                  <a:gd name="T48" fmla="*/ 418 w 435"/>
                  <a:gd name="T49" fmla="*/ 105 h 264"/>
                  <a:gd name="T50" fmla="*/ 432 w 435"/>
                  <a:gd name="T51" fmla="*/ 79 h 264"/>
                  <a:gd name="T52" fmla="*/ 430 w 435"/>
                  <a:gd name="T53" fmla="*/ 52 h 264"/>
                  <a:gd name="T54" fmla="*/ 420 w 435"/>
                  <a:gd name="T55" fmla="*/ 55 h 264"/>
                  <a:gd name="T56" fmla="*/ 415 w 435"/>
                  <a:gd name="T57" fmla="*/ 75 h 264"/>
                  <a:gd name="T58" fmla="*/ 416 w 435"/>
                  <a:gd name="T59" fmla="*/ 55 h 264"/>
                  <a:gd name="T60" fmla="*/ 404 w 435"/>
                  <a:gd name="T61" fmla="*/ 57 h 264"/>
                  <a:gd name="T62" fmla="*/ 382 w 435"/>
                  <a:gd name="T63" fmla="*/ 63 h 264"/>
                  <a:gd name="T64" fmla="*/ 375 w 435"/>
                  <a:gd name="T65" fmla="*/ 40 h 264"/>
                  <a:gd name="T66" fmla="*/ 377 w 435"/>
                  <a:gd name="T67" fmla="*/ 35 h 264"/>
                  <a:gd name="T68" fmla="*/ 385 w 435"/>
                  <a:gd name="T69" fmla="*/ 52 h 264"/>
                  <a:gd name="T70" fmla="*/ 398 w 435"/>
                  <a:gd name="T71" fmla="*/ 40 h 264"/>
                  <a:gd name="T72" fmla="*/ 410 w 435"/>
                  <a:gd name="T73" fmla="*/ 36 h 264"/>
                  <a:gd name="T74" fmla="*/ 406 w 435"/>
                  <a:gd name="T75" fmla="*/ 24 h 264"/>
                  <a:gd name="T76" fmla="*/ 412 w 435"/>
                  <a:gd name="T77" fmla="*/ 20 h 264"/>
                  <a:gd name="T78" fmla="*/ 416 w 435"/>
                  <a:gd name="T79" fmla="*/ 15 h 264"/>
                  <a:gd name="T80" fmla="*/ 407 w 435"/>
                  <a:gd name="T81" fmla="*/ 0 h 264"/>
                  <a:gd name="T82" fmla="*/ 146 w 435"/>
                  <a:gd name="T83" fmla="*/ 67 h 264"/>
                  <a:gd name="T84" fmla="*/ 121 w 435"/>
                  <a:gd name="T85" fmla="*/ 81 h 264"/>
                  <a:gd name="T86" fmla="*/ 109 w 435"/>
                  <a:gd name="T87" fmla="*/ 111 h 264"/>
                  <a:gd name="T88" fmla="*/ 89 w 435"/>
                  <a:gd name="T89" fmla="*/ 121 h 264"/>
                  <a:gd name="T90" fmla="*/ 77 w 435"/>
                  <a:gd name="T91" fmla="*/ 127 h 264"/>
                  <a:gd name="T92" fmla="*/ 66 w 435"/>
                  <a:gd name="T93" fmla="*/ 136 h 264"/>
                  <a:gd name="T94" fmla="*/ 50 w 435"/>
                  <a:gd name="T95" fmla="*/ 160 h 264"/>
                  <a:gd name="T96" fmla="*/ 18 w 435"/>
                  <a:gd name="T97" fmla="*/ 185 h 264"/>
                  <a:gd name="T98" fmla="*/ 9 w 435"/>
                  <a:gd name="T99" fmla="*/ 209 h 264"/>
                  <a:gd name="T100" fmla="*/ 0 w 435"/>
                  <a:gd name="T101" fmla="*/ 23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35" h="264">
                    <a:moveTo>
                      <a:pt x="0" y="235"/>
                    </a:moveTo>
                    <a:lnTo>
                      <a:pt x="64" y="221"/>
                    </a:lnTo>
                    <a:lnTo>
                      <a:pt x="77" y="212"/>
                    </a:lnTo>
                    <a:lnTo>
                      <a:pt x="82" y="212"/>
                    </a:lnTo>
                    <a:lnTo>
                      <a:pt x="88" y="204"/>
                    </a:lnTo>
                    <a:lnTo>
                      <a:pt x="96" y="200"/>
                    </a:lnTo>
                    <a:lnTo>
                      <a:pt x="100" y="196"/>
                    </a:lnTo>
                    <a:lnTo>
                      <a:pt x="104" y="195"/>
                    </a:lnTo>
                    <a:lnTo>
                      <a:pt x="151" y="188"/>
                    </a:lnTo>
                    <a:lnTo>
                      <a:pt x="168" y="187"/>
                    </a:lnTo>
                    <a:lnTo>
                      <a:pt x="172" y="192"/>
                    </a:lnTo>
                    <a:lnTo>
                      <a:pt x="176" y="189"/>
                    </a:lnTo>
                    <a:lnTo>
                      <a:pt x="183" y="199"/>
                    </a:lnTo>
                    <a:lnTo>
                      <a:pt x="185" y="204"/>
                    </a:lnTo>
                    <a:lnTo>
                      <a:pt x="185" y="209"/>
                    </a:lnTo>
                    <a:lnTo>
                      <a:pt x="186" y="211"/>
                    </a:lnTo>
                    <a:lnTo>
                      <a:pt x="244" y="199"/>
                    </a:lnTo>
                    <a:lnTo>
                      <a:pt x="310" y="261"/>
                    </a:lnTo>
                    <a:lnTo>
                      <a:pt x="312" y="264"/>
                    </a:lnTo>
                    <a:lnTo>
                      <a:pt x="315" y="262"/>
                    </a:lnTo>
                    <a:lnTo>
                      <a:pt x="323" y="258"/>
                    </a:lnTo>
                    <a:lnTo>
                      <a:pt x="331" y="256"/>
                    </a:lnTo>
                    <a:lnTo>
                      <a:pt x="338" y="256"/>
                    </a:lnTo>
                    <a:lnTo>
                      <a:pt x="342" y="252"/>
                    </a:lnTo>
                    <a:lnTo>
                      <a:pt x="343" y="241"/>
                    </a:lnTo>
                    <a:lnTo>
                      <a:pt x="340" y="229"/>
                    </a:lnTo>
                    <a:lnTo>
                      <a:pt x="341" y="229"/>
                    </a:lnTo>
                    <a:lnTo>
                      <a:pt x="343" y="235"/>
                    </a:lnTo>
                    <a:lnTo>
                      <a:pt x="346" y="248"/>
                    </a:lnTo>
                    <a:lnTo>
                      <a:pt x="346" y="232"/>
                    </a:lnTo>
                    <a:lnTo>
                      <a:pt x="347" y="225"/>
                    </a:lnTo>
                    <a:lnTo>
                      <a:pt x="351" y="215"/>
                    </a:lnTo>
                    <a:lnTo>
                      <a:pt x="356" y="204"/>
                    </a:lnTo>
                    <a:lnTo>
                      <a:pt x="365" y="193"/>
                    </a:lnTo>
                    <a:lnTo>
                      <a:pt x="363" y="188"/>
                    </a:lnTo>
                    <a:lnTo>
                      <a:pt x="365" y="183"/>
                    </a:lnTo>
                    <a:lnTo>
                      <a:pt x="363" y="179"/>
                    </a:lnTo>
                    <a:lnTo>
                      <a:pt x="367" y="181"/>
                    </a:lnTo>
                    <a:lnTo>
                      <a:pt x="364" y="187"/>
                    </a:lnTo>
                    <a:lnTo>
                      <a:pt x="369" y="188"/>
                    </a:lnTo>
                    <a:lnTo>
                      <a:pt x="370" y="188"/>
                    </a:lnTo>
                    <a:lnTo>
                      <a:pt x="373" y="183"/>
                    </a:lnTo>
                    <a:lnTo>
                      <a:pt x="376" y="172"/>
                    </a:lnTo>
                    <a:lnTo>
                      <a:pt x="381" y="173"/>
                    </a:lnTo>
                    <a:lnTo>
                      <a:pt x="391" y="167"/>
                    </a:lnTo>
                    <a:lnTo>
                      <a:pt x="395" y="167"/>
                    </a:lnTo>
                    <a:lnTo>
                      <a:pt x="395" y="164"/>
                    </a:lnTo>
                    <a:lnTo>
                      <a:pt x="398" y="159"/>
                    </a:lnTo>
                    <a:lnTo>
                      <a:pt x="400" y="165"/>
                    </a:lnTo>
                    <a:lnTo>
                      <a:pt x="402" y="159"/>
                    </a:lnTo>
                    <a:lnTo>
                      <a:pt x="406" y="163"/>
                    </a:lnTo>
                    <a:lnTo>
                      <a:pt x="408" y="163"/>
                    </a:lnTo>
                    <a:lnTo>
                      <a:pt x="412" y="152"/>
                    </a:lnTo>
                    <a:lnTo>
                      <a:pt x="415" y="147"/>
                    </a:lnTo>
                    <a:lnTo>
                      <a:pt x="417" y="140"/>
                    </a:lnTo>
                    <a:lnTo>
                      <a:pt x="415" y="136"/>
                    </a:lnTo>
                    <a:lnTo>
                      <a:pt x="414" y="136"/>
                    </a:lnTo>
                    <a:lnTo>
                      <a:pt x="412" y="143"/>
                    </a:lnTo>
                    <a:lnTo>
                      <a:pt x="408" y="144"/>
                    </a:lnTo>
                    <a:lnTo>
                      <a:pt x="409" y="139"/>
                    </a:lnTo>
                    <a:lnTo>
                      <a:pt x="407" y="133"/>
                    </a:lnTo>
                    <a:lnTo>
                      <a:pt x="406" y="139"/>
                    </a:lnTo>
                    <a:lnTo>
                      <a:pt x="406" y="139"/>
                    </a:lnTo>
                    <a:lnTo>
                      <a:pt x="403" y="140"/>
                    </a:lnTo>
                    <a:lnTo>
                      <a:pt x="404" y="145"/>
                    </a:lnTo>
                    <a:lnTo>
                      <a:pt x="400" y="143"/>
                    </a:lnTo>
                    <a:lnTo>
                      <a:pt x="392" y="149"/>
                    </a:lnTo>
                    <a:lnTo>
                      <a:pt x="383" y="148"/>
                    </a:lnTo>
                    <a:lnTo>
                      <a:pt x="376" y="140"/>
                    </a:lnTo>
                    <a:lnTo>
                      <a:pt x="373" y="135"/>
                    </a:lnTo>
                    <a:lnTo>
                      <a:pt x="377" y="137"/>
                    </a:lnTo>
                    <a:lnTo>
                      <a:pt x="381" y="140"/>
                    </a:lnTo>
                    <a:lnTo>
                      <a:pt x="386" y="144"/>
                    </a:lnTo>
                    <a:lnTo>
                      <a:pt x="390" y="145"/>
                    </a:lnTo>
                    <a:lnTo>
                      <a:pt x="393" y="143"/>
                    </a:lnTo>
                    <a:lnTo>
                      <a:pt x="400" y="132"/>
                    </a:lnTo>
                    <a:lnTo>
                      <a:pt x="400" y="127"/>
                    </a:lnTo>
                    <a:lnTo>
                      <a:pt x="396" y="128"/>
                    </a:lnTo>
                    <a:lnTo>
                      <a:pt x="397" y="123"/>
                    </a:lnTo>
                    <a:lnTo>
                      <a:pt x="401" y="123"/>
                    </a:lnTo>
                    <a:lnTo>
                      <a:pt x="403" y="116"/>
                    </a:lnTo>
                    <a:lnTo>
                      <a:pt x="394" y="112"/>
                    </a:lnTo>
                    <a:lnTo>
                      <a:pt x="390" y="112"/>
                    </a:lnTo>
                    <a:lnTo>
                      <a:pt x="372" y="105"/>
                    </a:lnTo>
                    <a:lnTo>
                      <a:pt x="371" y="104"/>
                    </a:lnTo>
                    <a:lnTo>
                      <a:pt x="371" y="103"/>
                    </a:lnTo>
                    <a:lnTo>
                      <a:pt x="380" y="105"/>
                    </a:lnTo>
                    <a:lnTo>
                      <a:pt x="388" y="107"/>
                    </a:lnTo>
                    <a:lnTo>
                      <a:pt x="392" y="104"/>
                    </a:lnTo>
                    <a:lnTo>
                      <a:pt x="394" y="105"/>
                    </a:lnTo>
                    <a:lnTo>
                      <a:pt x="393" y="100"/>
                    </a:lnTo>
                    <a:lnTo>
                      <a:pt x="392" y="95"/>
                    </a:lnTo>
                    <a:lnTo>
                      <a:pt x="396" y="93"/>
                    </a:lnTo>
                    <a:lnTo>
                      <a:pt x="394" y="97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3" y="99"/>
                    </a:lnTo>
                    <a:lnTo>
                      <a:pt x="405" y="104"/>
                    </a:lnTo>
                    <a:lnTo>
                      <a:pt x="409" y="104"/>
                    </a:lnTo>
                    <a:lnTo>
                      <a:pt x="418" y="105"/>
                    </a:lnTo>
                    <a:lnTo>
                      <a:pt x="422" y="100"/>
                    </a:lnTo>
                    <a:lnTo>
                      <a:pt x="428" y="83"/>
                    </a:lnTo>
                    <a:lnTo>
                      <a:pt x="428" y="77"/>
                    </a:lnTo>
                    <a:lnTo>
                      <a:pt x="432" y="79"/>
                    </a:lnTo>
                    <a:lnTo>
                      <a:pt x="435" y="73"/>
                    </a:lnTo>
                    <a:lnTo>
                      <a:pt x="434" y="69"/>
                    </a:lnTo>
                    <a:lnTo>
                      <a:pt x="433" y="57"/>
                    </a:lnTo>
                    <a:lnTo>
                      <a:pt x="430" y="52"/>
                    </a:lnTo>
                    <a:lnTo>
                      <a:pt x="426" y="47"/>
                    </a:lnTo>
                    <a:lnTo>
                      <a:pt x="426" y="51"/>
                    </a:lnTo>
                    <a:lnTo>
                      <a:pt x="426" y="55"/>
                    </a:lnTo>
                    <a:lnTo>
                      <a:pt x="420" y="55"/>
                    </a:lnTo>
                    <a:lnTo>
                      <a:pt x="420" y="61"/>
                    </a:lnTo>
                    <a:lnTo>
                      <a:pt x="421" y="72"/>
                    </a:lnTo>
                    <a:lnTo>
                      <a:pt x="417" y="77"/>
                    </a:lnTo>
                    <a:lnTo>
                      <a:pt x="415" y="75"/>
                    </a:lnTo>
                    <a:lnTo>
                      <a:pt x="418" y="69"/>
                    </a:lnTo>
                    <a:lnTo>
                      <a:pt x="414" y="67"/>
                    </a:lnTo>
                    <a:lnTo>
                      <a:pt x="416" y="61"/>
                    </a:lnTo>
                    <a:lnTo>
                      <a:pt x="416" y="55"/>
                    </a:lnTo>
                    <a:lnTo>
                      <a:pt x="415" y="49"/>
                    </a:lnTo>
                    <a:lnTo>
                      <a:pt x="411" y="49"/>
                    </a:lnTo>
                    <a:lnTo>
                      <a:pt x="404" y="52"/>
                    </a:lnTo>
                    <a:lnTo>
                      <a:pt x="404" y="57"/>
                    </a:lnTo>
                    <a:lnTo>
                      <a:pt x="395" y="55"/>
                    </a:lnTo>
                    <a:lnTo>
                      <a:pt x="391" y="59"/>
                    </a:lnTo>
                    <a:lnTo>
                      <a:pt x="387" y="61"/>
                    </a:lnTo>
                    <a:lnTo>
                      <a:pt x="382" y="63"/>
                    </a:lnTo>
                    <a:lnTo>
                      <a:pt x="382" y="56"/>
                    </a:lnTo>
                    <a:lnTo>
                      <a:pt x="378" y="51"/>
                    </a:lnTo>
                    <a:lnTo>
                      <a:pt x="376" y="45"/>
                    </a:lnTo>
                    <a:lnTo>
                      <a:pt x="375" y="40"/>
                    </a:lnTo>
                    <a:lnTo>
                      <a:pt x="377" y="35"/>
                    </a:lnTo>
                    <a:lnTo>
                      <a:pt x="375" y="31"/>
                    </a:lnTo>
                    <a:lnTo>
                      <a:pt x="377" y="33"/>
                    </a:lnTo>
                    <a:lnTo>
                      <a:pt x="377" y="35"/>
                    </a:lnTo>
                    <a:lnTo>
                      <a:pt x="378" y="36"/>
                    </a:lnTo>
                    <a:lnTo>
                      <a:pt x="377" y="41"/>
                    </a:lnTo>
                    <a:lnTo>
                      <a:pt x="381" y="52"/>
                    </a:lnTo>
                    <a:lnTo>
                      <a:pt x="385" y="52"/>
                    </a:lnTo>
                    <a:lnTo>
                      <a:pt x="390" y="55"/>
                    </a:lnTo>
                    <a:lnTo>
                      <a:pt x="399" y="44"/>
                    </a:lnTo>
                    <a:lnTo>
                      <a:pt x="394" y="40"/>
                    </a:lnTo>
                    <a:lnTo>
                      <a:pt x="398" y="40"/>
                    </a:lnTo>
                    <a:lnTo>
                      <a:pt x="404" y="41"/>
                    </a:lnTo>
                    <a:lnTo>
                      <a:pt x="401" y="36"/>
                    </a:lnTo>
                    <a:lnTo>
                      <a:pt x="406" y="39"/>
                    </a:lnTo>
                    <a:lnTo>
                      <a:pt x="410" y="36"/>
                    </a:lnTo>
                    <a:lnTo>
                      <a:pt x="410" y="32"/>
                    </a:lnTo>
                    <a:lnTo>
                      <a:pt x="405" y="27"/>
                    </a:lnTo>
                    <a:lnTo>
                      <a:pt x="401" y="25"/>
                    </a:lnTo>
                    <a:lnTo>
                      <a:pt x="406" y="24"/>
                    </a:lnTo>
                    <a:lnTo>
                      <a:pt x="414" y="31"/>
                    </a:lnTo>
                    <a:lnTo>
                      <a:pt x="419" y="31"/>
                    </a:lnTo>
                    <a:lnTo>
                      <a:pt x="415" y="25"/>
                    </a:lnTo>
                    <a:lnTo>
                      <a:pt x="412" y="20"/>
                    </a:lnTo>
                    <a:lnTo>
                      <a:pt x="421" y="29"/>
                    </a:lnTo>
                    <a:lnTo>
                      <a:pt x="424" y="36"/>
                    </a:lnTo>
                    <a:lnTo>
                      <a:pt x="424" y="31"/>
                    </a:lnTo>
                    <a:lnTo>
                      <a:pt x="416" y="15"/>
                    </a:lnTo>
                    <a:lnTo>
                      <a:pt x="416" y="12"/>
                    </a:lnTo>
                    <a:lnTo>
                      <a:pt x="411" y="11"/>
                    </a:lnTo>
                    <a:lnTo>
                      <a:pt x="408" y="5"/>
                    </a:lnTo>
                    <a:lnTo>
                      <a:pt x="407" y="0"/>
                    </a:lnTo>
                    <a:lnTo>
                      <a:pt x="357" y="15"/>
                    </a:lnTo>
                    <a:lnTo>
                      <a:pt x="300" y="31"/>
                    </a:lnTo>
                    <a:lnTo>
                      <a:pt x="188" y="59"/>
                    </a:lnTo>
                    <a:lnTo>
                      <a:pt x="146" y="67"/>
                    </a:lnTo>
                    <a:lnTo>
                      <a:pt x="131" y="68"/>
                    </a:lnTo>
                    <a:lnTo>
                      <a:pt x="122" y="68"/>
                    </a:lnTo>
                    <a:lnTo>
                      <a:pt x="120" y="76"/>
                    </a:lnTo>
                    <a:lnTo>
                      <a:pt x="121" y="81"/>
                    </a:lnTo>
                    <a:lnTo>
                      <a:pt x="119" y="91"/>
                    </a:lnTo>
                    <a:lnTo>
                      <a:pt x="115" y="93"/>
                    </a:lnTo>
                    <a:lnTo>
                      <a:pt x="111" y="99"/>
                    </a:lnTo>
                    <a:lnTo>
                      <a:pt x="109" y="111"/>
                    </a:lnTo>
                    <a:lnTo>
                      <a:pt x="105" y="116"/>
                    </a:lnTo>
                    <a:lnTo>
                      <a:pt x="101" y="112"/>
                    </a:lnTo>
                    <a:lnTo>
                      <a:pt x="93" y="117"/>
                    </a:lnTo>
                    <a:lnTo>
                      <a:pt x="89" y="121"/>
                    </a:lnTo>
                    <a:lnTo>
                      <a:pt x="87" y="127"/>
                    </a:lnTo>
                    <a:lnTo>
                      <a:pt x="83" y="132"/>
                    </a:lnTo>
                    <a:lnTo>
                      <a:pt x="81" y="132"/>
                    </a:lnTo>
                    <a:lnTo>
                      <a:pt x="77" y="127"/>
                    </a:lnTo>
                    <a:lnTo>
                      <a:pt x="73" y="131"/>
                    </a:lnTo>
                    <a:lnTo>
                      <a:pt x="71" y="133"/>
                    </a:lnTo>
                    <a:lnTo>
                      <a:pt x="70" y="139"/>
                    </a:lnTo>
                    <a:lnTo>
                      <a:pt x="66" y="136"/>
                    </a:lnTo>
                    <a:lnTo>
                      <a:pt x="64" y="148"/>
                    </a:lnTo>
                    <a:lnTo>
                      <a:pt x="62" y="153"/>
                    </a:lnTo>
                    <a:lnTo>
                      <a:pt x="58" y="153"/>
                    </a:lnTo>
                    <a:lnTo>
                      <a:pt x="50" y="160"/>
                    </a:lnTo>
                    <a:lnTo>
                      <a:pt x="38" y="176"/>
                    </a:lnTo>
                    <a:lnTo>
                      <a:pt x="35" y="177"/>
                    </a:lnTo>
                    <a:lnTo>
                      <a:pt x="26" y="179"/>
                    </a:lnTo>
                    <a:lnTo>
                      <a:pt x="18" y="185"/>
                    </a:lnTo>
                    <a:lnTo>
                      <a:pt x="15" y="191"/>
                    </a:lnTo>
                    <a:lnTo>
                      <a:pt x="13" y="196"/>
                    </a:lnTo>
                    <a:lnTo>
                      <a:pt x="12" y="204"/>
                    </a:lnTo>
                    <a:lnTo>
                      <a:pt x="9" y="209"/>
                    </a:lnTo>
                    <a:lnTo>
                      <a:pt x="0" y="212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VA">
                <a:extLst>
                  <a:ext uri="{FF2B5EF4-FFF2-40B4-BE49-F238E27FC236}">
                    <a16:creationId xmlns:a16="http://schemas.microsoft.com/office/drawing/2014/main" id="{E4088EF1-C968-4923-ABED-6410200CE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1852" y="4170362"/>
                <a:ext cx="647700" cy="368300"/>
              </a:xfrm>
              <a:custGeom>
                <a:avLst/>
                <a:gdLst>
                  <a:gd name="T0" fmla="*/ 59 w 396"/>
                  <a:gd name="T1" fmla="*/ 292 h 301"/>
                  <a:gd name="T2" fmla="*/ 111 w 396"/>
                  <a:gd name="T3" fmla="*/ 281 h 301"/>
                  <a:gd name="T4" fmla="*/ 337 w 396"/>
                  <a:gd name="T5" fmla="*/ 228 h 301"/>
                  <a:gd name="T6" fmla="*/ 390 w 396"/>
                  <a:gd name="T7" fmla="*/ 213 h 301"/>
                  <a:gd name="T8" fmla="*/ 395 w 396"/>
                  <a:gd name="T9" fmla="*/ 212 h 301"/>
                  <a:gd name="T10" fmla="*/ 374 w 396"/>
                  <a:gd name="T11" fmla="*/ 184 h 301"/>
                  <a:gd name="T12" fmla="*/ 366 w 396"/>
                  <a:gd name="T13" fmla="*/ 189 h 301"/>
                  <a:gd name="T14" fmla="*/ 356 w 396"/>
                  <a:gd name="T15" fmla="*/ 184 h 301"/>
                  <a:gd name="T16" fmla="*/ 347 w 396"/>
                  <a:gd name="T17" fmla="*/ 169 h 301"/>
                  <a:gd name="T18" fmla="*/ 327 w 396"/>
                  <a:gd name="T19" fmla="*/ 166 h 301"/>
                  <a:gd name="T20" fmla="*/ 328 w 396"/>
                  <a:gd name="T21" fmla="*/ 162 h 301"/>
                  <a:gd name="T22" fmla="*/ 339 w 396"/>
                  <a:gd name="T23" fmla="*/ 166 h 301"/>
                  <a:gd name="T24" fmla="*/ 354 w 396"/>
                  <a:gd name="T25" fmla="*/ 176 h 301"/>
                  <a:gd name="T26" fmla="*/ 367 w 396"/>
                  <a:gd name="T27" fmla="*/ 180 h 301"/>
                  <a:gd name="T28" fmla="*/ 361 w 396"/>
                  <a:gd name="T29" fmla="*/ 161 h 301"/>
                  <a:gd name="T30" fmla="*/ 336 w 396"/>
                  <a:gd name="T31" fmla="*/ 144 h 301"/>
                  <a:gd name="T32" fmla="*/ 358 w 396"/>
                  <a:gd name="T33" fmla="*/ 153 h 301"/>
                  <a:gd name="T34" fmla="*/ 364 w 396"/>
                  <a:gd name="T35" fmla="*/ 152 h 301"/>
                  <a:gd name="T36" fmla="*/ 355 w 396"/>
                  <a:gd name="T37" fmla="*/ 136 h 301"/>
                  <a:gd name="T38" fmla="*/ 345 w 396"/>
                  <a:gd name="T39" fmla="*/ 125 h 301"/>
                  <a:gd name="T40" fmla="*/ 327 w 396"/>
                  <a:gd name="T41" fmla="*/ 108 h 301"/>
                  <a:gd name="T42" fmla="*/ 311 w 396"/>
                  <a:gd name="T43" fmla="*/ 92 h 301"/>
                  <a:gd name="T44" fmla="*/ 327 w 396"/>
                  <a:gd name="T45" fmla="*/ 105 h 301"/>
                  <a:gd name="T46" fmla="*/ 346 w 396"/>
                  <a:gd name="T47" fmla="*/ 122 h 301"/>
                  <a:gd name="T48" fmla="*/ 357 w 396"/>
                  <a:gd name="T49" fmla="*/ 118 h 301"/>
                  <a:gd name="T50" fmla="*/ 358 w 396"/>
                  <a:gd name="T51" fmla="*/ 102 h 301"/>
                  <a:gd name="T52" fmla="*/ 342 w 396"/>
                  <a:gd name="T53" fmla="*/ 96 h 301"/>
                  <a:gd name="T54" fmla="*/ 329 w 396"/>
                  <a:gd name="T55" fmla="*/ 88 h 301"/>
                  <a:gd name="T56" fmla="*/ 314 w 396"/>
                  <a:gd name="T57" fmla="*/ 78 h 301"/>
                  <a:gd name="T58" fmla="*/ 302 w 396"/>
                  <a:gd name="T59" fmla="*/ 80 h 301"/>
                  <a:gd name="T60" fmla="*/ 298 w 396"/>
                  <a:gd name="T61" fmla="*/ 68 h 301"/>
                  <a:gd name="T62" fmla="*/ 304 w 396"/>
                  <a:gd name="T63" fmla="*/ 50 h 301"/>
                  <a:gd name="T64" fmla="*/ 306 w 396"/>
                  <a:gd name="T65" fmla="*/ 34 h 301"/>
                  <a:gd name="T66" fmla="*/ 294 w 396"/>
                  <a:gd name="T67" fmla="*/ 21 h 301"/>
                  <a:gd name="T68" fmla="*/ 280 w 396"/>
                  <a:gd name="T69" fmla="*/ 10 h 301"/>
                  <a:gd name="T70" fmla="*/ 264 w 396"/>
                  <a:gd name="T71" fmla="*/ 10 h 301"/>
                  <a:gd name="T72" fmla="*/ 235 w 396"/>
                  <a:gd name="T73" fmla="*/ 8 h 301"/>
                  <a:gd name="T74" fmla="*/ 228 w 396"/>
                  <a:gd name="T75" fmla="*/ 42 h 301"/>
                  <a:gd name="T76" fmla="*/ 214 w 396"/>
                  <a:gd name="T77" fmla="*/ 61 h 301"/>
                  <a:gd name="T78" fmla="*/ 205 w 396"/>
                  <a:gd name="T79" fmla="*/ 78 h 301"/>
                  <a:gd name="T80" fmla="*/ 189 w 396"/>
                  <a:gd name="T81" fmla="*/ 96 h 301"/>
                  <a:gd name="T82" fmla="*/ 180 w 396"/>
                  <a:gd name="T83" fmla="*/ 101 h 301"/>
                  <a:gd name="T84" fmla="*/ 173 w 396"/>
                  <a:gd name="T85" fmla="*/ 126 h 301"/>
                  <a:gd name="T86" fmla="*/ 162 w 396"/>
                  <a:gd name="T87" fmla="*/ 161 h 301"/>
                  <a:gd name="T88" fmla="*/ 162 w 396"/>
                  <a:gd name="T89" fmla="*/ 188 h 301"/>
                  <a:gd name="T90" fmla="*/ 140 w 396"/>
                  <a:gd name="T91" fmla="*/ 205 h 301"/>
                  <a:gd name="T92" fmla="*/ 129 w 396"/>
                  <a:gd name="T93" fmla="*/ 213 h 301"/>
                  <a:gd name="T94" fmla="*/ 107 w 396"/>
                  <a:gd name="T95" fmla="*/ 221 h 301"/>
                  <a:gd name="T96" fmla="*/ 80 w 396"/>
                  <a:gd name="T97" fmla="*/ 216 h 301"/>
                  <a:gd name="T98" fmla="*/ 47 w 396"/>
                  <a:gd name="T99" fmla="*/ 244 h 301"/>
                  <a:gd name="T100" fmla="*/ 38 w 396"/>
                  <a:gd name="T101" fmla="*/ 265 h 301"/>
                  <a:gd name="T102" fmla="*/ 26 w 396"/>
                  <a:gd name="T103" fmla="*/ 284 h 301"/>
                  <a:gd name="T104" fmla="*/ 0 w 396"/>
                  <a:gd name="T105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96" h="301">
                    <a:moveTo>
                      <a:pt x="0" y="301"/>
                    </a:moveTo>
                    <a:lnTo>
                      <a:pt x="16" y="298"/>
                    </a:lnTo>
                    <a:lnTo>
                      <a:pt x="24" y="298"/>
                    </a:lnTo>
                    <a:lnTo>
                      <a:pt x="59" y="292"/>
                    </a:lnTo>
                    <a:lnTo>
                      <a:pt x="80" y="286"/>
                    </a:lnTo>
                    <a:lnTo>
                      <a:pt x="96" y="281"/>
                    </a:lnTo>
                    <a:lnTo>
                      <a:pt x="102" y="281"/>
                    </a:lnTo>
                    <a:lnTo>
                      <a:pt x="111" y="281"/>
                    </a:lnTo>
                    <a:lnTo>
                      <a:pt x="126" y="280"/>
                    </a:lnTo>
                    <a:lnTo>
                      <a:pt x="168" y="272"/>
                    </a:lnTo>
                    <a:lnTo>
                      <a:pt x="280" y="244"/>
                    </a:lnTo>
                    <a:lnTo>
                      <a:pt x="337" y="228"/>
                    </a:lnTo>
                    <a:lnTo>
                      <a:pt x="387" y="213"/>
                    </a:lnTo>
                    <a:lnTo>
                      <a:pt x="386" y="210"/>
                    </a:lnTo>
                    <a:lnTo>
                      <a:pt x="388" y="213"/>
                    </a:lnTo>
                    <a:lnTo>
                      <a:pt x="390" y="213"/>
                    </a:lnTo>
                    <a:lnTo>
                      <a:pt x="389" y="208"/>
                    </a:lnTo>
                    <a:lnTo>
                      <a:pt x="389" y="201"/>
                    </a:lnTo>
                    <a:lnTo>
                      <a:pt x="393" y="205"/>
                    </a:lnTo>
                    <a:lnTo>
                      <a:pt x="395" y="212"/>
                    </a:lnTo>
                    <a:lnTo>
                      <a:pt x="396" y="210"/>
                    </a:lnTo>
                    <a:lnTo>
                      <a:pt x="389" y="194"/>
                    </a:lnTo>
                    <a:lnTo>
                      <a:pt x="385" y="184"/>
                    </a:lnTo>
                    <a:lnTo>
                      <a:pt x="374" y="184"/>
                    </a:lnTo>
                    <a:lnTo>
                      <a:pt x="370" y="182"/>
                    </a:lnTo>
                    <a:lnTo>
                      <a:pt x="368" y="189"/>
                    </a:lnTo>
                    <a:lnTo>
                      <a:pt x="370" y="192"/>
                    </a:lnTo>
                    <a:lnTo>
                      <a:pt x="366" y="189"/>
                    </a:lnTo>
                    <a:lnTo>
                      <a:pt x="363" y="189"/>
                    </a:lnTo>
                    <a:lnTo>
                      <a:pt x="358" y="194"/>
                    </a:lnTo>
                    <a:lnTo>
                      <a:pt x="360" y="189"/>
                    </a:lnTo>
                    <a:lnTo>
                      <a:pt x="356" y="184"/>
                    </a:lnTo>
                    <a:lnTo>
                      <a:pt x="352" y="180"/>
                    </a:lnTo>
                    <a:lnTo>
                      <a:pt x="351" y="181"/>
                    </a:lnTo>
                    <a:lnTo>
                      <a:pt x="349" y="174"/>
                    </a:lnTo>
                    <a:lnTo>
                      <a:pt x="347" y="169"/>
                    </a:lnTo>
                    <a:lnTo>
                      <a:pt x="343" y="172"/>
                    </a:lnTo>
                    <a:lnTo>
                      <a:pt x="339" y="169"/>
                    </a:lnTo>
                    <a:lnTo>
                      <a:pt x="335" y="170"/>
                    </a:lnTo>
                    <a:lnTo>
                      <a:pt x="327" y="166"/>
                    </a:lnTo>
                    <a:lnTo>
                      <a:pt x="314" y="166"/>
                    </a:lnTo>
                    <a:lnTo>
                      <a:pt x="315" y="164"/>
                    </a:lnTo>
                    <a:lnTo>
                      <a:pt x="319" y="165"/>
                    </a:lnTo>
                    <a:lnTo>
                      <a:pt x="328" y="162"/>
                    </a:lnTo>
                    <a:lnTo>
                      <a:pt x="332" y="168"/>
                    </a:lnTo>
                    <a:lnTo>
                      <a:pt x="334" y="168"/>
                    </a:lnTo>
                    <a:lnTo>
                      <a:pt x="335" y="161"/>
                    </a:lnTo>
                    <a:lnTo>
                      <a:pt x="339" y="166"/>
                    </a:lnTo>
                    <a:lnTo>
                      <a:pt x="343" y="169"/>
                    </a:lnTo>
                    <a:lnTo>
                      <a:pt x="347" y="165"/>
                    </a:lnTo>
                    <a:lnTo>
                      <a:pt x="350" y="170"/>
                    </a:lnTo>
                    <a:lnTo>
                      <a:pt x="354" y="176"/>
                    </a:lnTo>
                    <a:lnTo>
                      <a:pt x="358" y="178"/>
                    </a:lnTo>
                    <a:lnTo>
                      <a:pt x="362" y="184"/>
                    </a:lnTo>
                    <a:lnTo>
                      <a:pt x="364" y="181"/>
                    </a:lnTo>
                    <a:lnTo>
                      <a:pt x="367" y="180"/>
                    </a:lnTo>
                    <a:lnTo>
                      <a:pt x="368" y="173"/>
                    </a:lnTo>
                    <a:lnTo>
                      <a:pt x="366" y="168"/>
                    </a:lnTo>
                    <a:lnTo>
                      <a:pt x="362" y="166"/>
                    </a:lnTo>
                    <a:lnTo>
                      <a:pt x="361" y="161"/>
                    </a:lnTo>
                    <a:lnTo>
                      <a:pt x="356" y="162"/>
                    </a:lnTo>
                    <a:lnTo>
                      <a:pt x="348" y="158"/>
                    </a:lnTo>
                    <a:lnTo>
                      <a:pt x="345" y="153"/>
                    </a:lnTo>
                    <a:lnTo>
                      <a:pt x="336" y="144"/>
                    </a:lnTo>
                    <a:lnTo>
                      <a:pt x="340" y="145"/>
                    </a:lnTo>
                    <a:lnTo>
                      <a:pt x="348" y="154"/>
                    </a:lnTo>
                    <a:lnTo>
                      <a:pt x="356" y="160"/>
                    </a:lnTo>
                    <a:lnTo>
                      <a:pt x="358" y="153"/>
                    </a:lnTo>
                    <a:lnTo>
                      <a:pt x="355" y="148"/>
                    </a:lnTo>
                    <a:lnTo>
                      <a:pt x="356" y="146"/>
                    </a:lnTo>
                    <a:lnTo>
                      <a:pt x="360" y="148"/>
                    </a:lnTo>
                    <a:lnTo>
                      <a:pt x="364" y="152"/>
                    </a:lnTo>
                    <a:lnTo>
                      <a:pt x="365" y="146"/>
                    </a:lnTo>
                    <a:lnTo>
                      <a:pt x="363" y="137"/>
                    </a:lnTo>
                    <a:lnTo>
                      <a:pt x="359" y="137"/>
                    </a:lnTo>
                    <a:lnTo>
                      <a:pt x="355" y="136"/>
                    </a:lnTo>
                    <a:lnTo>
                      <a:pt x="357" y="134"/>
                    </a:lnTo>
                    <a:lnTo>
                      <a:pt x="353" y="129"/>
                    </a:lnTo>
                    <a:lnTo>
                      <a:pt x="349" y="129"/>
                    </a:lnTo>
                    <a:lnTo>
                      <a:pt x="345" y="125"/>
                    </a:lnTo>
                    <a:lnTo>
                      <a:pt x="343" y="122"/>
                    </a:lnTo>
                    <a:lnTo>
                      <a:pt x="335" y="117"/>
                    </a:lnTo>
                    <a:lnTo>
                      <a:pt x="332" y="110"/>
                    </a:lnTo>
                    <a:lnTo>
                      <a:pt x="327" y="108"/>
                    </a:lnTo>
                    <a:lnTo>
                      <a:pt x="325" y="105"/>
                    </a:lnTo>
                    <a:lnTo>
                      <a:pt x="323" y="100"/>
                    </a:lnTo>
                    <a:lnTo>
                      <a:pt x="314" y="93"/>
                    </a:lnTo>
                    <a:lnTo>
                      <a:pt x="311" y="92"/>
                    </a:lnTo>
                    <a:lnTo>
                      <a:pt x="315" y="92"/>
                    </a:lnTo>
                    <a:lnTo>
                      <a:pt x="319" y="94"/>
                    </a:lnTo>
                    <a:lnTo>
                      <a:pt x="324" y="100"/>
                    </a:lnTo>
                    <a:lnTo>
                      <a:pt x="327" y="105"/>
                    </a:lnTo>
                    <a:lnTo>
                      <a:pt x="331" y="108"/>
                    </a:lnTo>
                    <a:lnTo>
                      <a:pt x="335" y="113"/>
                    </a:lnTo>
                    <a:lnTo>
                      <a:pt x="338" y="113"/>
                    </a:lnTo>
                    <a:lnTo>
                      <a:pt x="346" y="122"/>
                    </a:lnTo>
                    <a:lnTo>
                      <a:pt x="350" y="122"/>
                    </a:lnTo>
                    <a:lnTo>
                      <a:pt x="351" y="124"/>
                    </a:lnTo>
                    <a:lnTo>
                      <a:pt x="355" y="126"/>
                    </a:lnTo>
                    <a:lnTo>
                      <a:pt x="357" y="118"/>
                    </a:lnTo>
                    <a:lnTo>
                      <a:pt x="357" y="113"/>
                    </a:lnTo>
                    <a:lnTo>
                      <a:pt x="355" y="108"/>
                    </a:lnTo>
                    <a:lnTo>
                      <a:pt x="358" y="108"/>
                    </a:lnTo>
                    <a:lnTo>
                      <a:pt x="358" y="102"/>
                    </a:lnTo>
                    <a:lnTo>
                      <a:pt x="350" y="98"/>
                    </a:lnTo>
                    <a:lnTo>
                      <a:pt x="346" y="97"/>
                    </a:lnTo>
                    <a:lnTo>
                      <a:pt x="346" y="96"/>
                    </a:lnTo>
                    <a:lnTo>
                      <a:pt x="342" y="96"/>
                    </a:lnTo>
                    <a:lnTo>
                      <a:pt x="342" y="92"/>
                    </a:lnTo>
                    <a:lnTo>
                      <a:pt x="338" y="89"/>
                    </a:lnTo>
                    <a:lnTo>
                      <a:pt x="337" y="86"/>
                    </a:lnTo>
                    <a:lnTo>
                      <a:pt x="329" y="88"/>
                    </a:lnTo>
                    <a:lnTo>
                      <a:pt x="328" y="86"/>
                    </a:lnTo>
                    <a:lnTo>
                      <a:pt x="323" y="88"/>
                    </a:lnTo>
                    <a:lnTo>
                      <a:pt x="321" y="86"/>
                    </a:lnTo>
                    <a:lnTo>
                      <a:pt x="314" y="78"/>
                    </a:lnTo>
                    <a:lnTo>
                      <a:pt x="314" y="73"/>
                    </a:lnTo>
                    <a:lnTo>
                      <a:pt x="310" y="73"/>
                    </a:lnTo>
                    <a:lnTo>
                      <a:pt x="305" y="78"/>
                    </a:lnTo>
                    <a:lnTo>
                      <a:pt x="302" y="80"/>
                    </a:lnTo>
                    <a:lnTo>
                      <a:pt x="298" y="78"/>
                    </a:lnTo>
                    <a:lnTo>
                      <a:pt x="297" y="73"/>
                    </a:lnTo>
                    <a:lnTo>
                      <a:pt x="298" y="73"/>
                    </a:lnTo>
                    <a:lnTo>
                      <a:pt x="298" y="68"/>
                    </a:lnTo>
                    <a:lnTo>
                      <a:pt x="299" y="52"/>
                    </a:lnTo>
                    <a:lnTo>
                      <a:pt x="301" y="53"/>
                    </a:lnTo>
                    <a:lnTo>
                      <a:pt x="303" y="53"/>
                    </a:lnTo>
                    <a:lnTo>
                      <a:pt x="304" y="50"/>
                    </a:lnTo>
                    <a:lnTo>
                      <a:pt x="303" y="48"/>
                    </a:lnTo>
                    <a:lnTo>
                      <a:pt x="307" y="42"/>
                    </a:lnTo>
                    <a:lnTo>
                      <a:pt x="306" y="37"/>
                    </a:lnTo>
                    <a:lnTo>
                      <a:pt x="306" y="34"/>
                    </a:lnTo>
                    <a:lnTo>
                      <a:pt x="304" y="28"/>
                    </a:lnTo>
                    <a:lnTo>
                      <a:pt x="300" y="25"/>
                    </a:lnTo>
                    <a:lnTo>
                      <a:pt x="297" y="24"/>
                    </a:lnTo>
                    <a:lnTo>
                      <a:pt x="294" y="21"/>
                    </a:lnTo>
                    <a:lnTo>
                      <a:pt x="289" y="18"/>
                    </a:lnTo>
                    <a:lnTo>
                      <a:pt x="284" y="18"/>
                    </a:lnTo>
                    <a:lnTo>
                      <a:pt x="279" y="16"/>
                    </a:lnTo>
                    <a:lnTo>
                      <a:pt x="280" y="10"/>
                    </a:lnTo>
                    <a:lnTo>
                      <a:pt x="278" y="5"/>
                    </a:lnTo>
                    <a:lnTo>
                      <a:pt x="274" y="1"/>
                    </a:lnTo>
                    <a:lnTo>
                      <a:pt x="265" y="1"/>
                    </a:lnTo>
                    <a:lnTo>
                      <a:pt x="264" y="10"/>
                    </a:lnTo>
                    <a:lnTo>
                      <a:pt x="261" y="17"/>
                    </a:lnTo>
                    <a:lnTo>
                      <a:pt x="239" y="0"/>
                    </a:lnTo>
                    <a:lnTo>
                      <a:pt x="234" y="2"/>
                    </a:lnTo>
                    <a:lnTo>
                      <a:pt x="235" y="8"/>
                    </a:lnTo>
                    <a:lnTo>
                      <a:pt x="233" y="14"/>
                    </a:lnTo>
                    <a:lnTo>
                      <a:pt x="234" y="25"/>
                    </a:lnTo>
                    <a:lnTo>
                      <a:pt x="231" y="32"/>
                    </a:lnTo>
                    <a:lnTo>
                      <a:pt x="228" y="42"/>
                    </a:lnTo>
                    <a:lnTo>
                      <a:pt x="225" y="48"/>
                    </a:lnTo>
                    <a:lnTo>
                      <a:pt x="221" y="48"/>
                    </a:lnTo>
                    <a:lnTo>
                      <a:pt x="218" y="58"/>
                    </a:lnTo>
                    <a:lnTo>
                      <a:pt x="214" y="61"/>
                    </a:lnTo>
                    <a:lnTo>
                      <a:pt x="209" y="60"/>
                    </a:lnTo>
                    <a:lnTo>
                      <a:pt x="208" y="65"/>
                    </a:lnTo>
                    <a:lnTo>
                      <a:pt x="207" y="73"/>
                    </a:lnTo>
                    <a:lnTo>
                      <a:pt x="205" y="78"/>
                    </a:lnTo>
                    <a:lnTo>
                      <a:pt x="203" y="90"/>
                    </a:lnTo>
                    <a:lnTo>
                      <a:pt x="201" y="96"/>
                    </a:lnTo>
                    <a:lnTo>
                      <a:pt x="197" y="97"/>
                    </a:lnTo>
                    <a:lnTo>
                      <a:pt x="189" y="96"/>
                    </a:lnTo>
                    <a:lnTo>
                      <a:pt x="189" y="93"/>
                    </a:lnTo>
                    <a:lnTo>
                      <a:pt x="185" y="89"/>
                    </a:lnTo>
                    <a:lnTo>
                      <a:pt x="180" y="90"/>
                    </a:lnTo>
                    <a:lnTo>
                      <a:pt x="180" y="101"/>
                    </a:lnTo>
                    <a:lnTo>
                      <a:pt x="180" y="108"/>
                    </a:lnTo>
                    <a:lnTo>
                      <a:pt x="178" y="109"/>
                    </a:lnTo>
                    <a:lnTo>
                      <a:pt x="176" y="121"/>
                    </a:lnTo>
                    <a:lnTo>
                      <a:pt x="173" y="126"/>
                    </a:lnTo>
                    <a:lnTo>
                      <a:pt x="172" y="132"/>
                    </a:lnTo>
                    <a:lnTo>
                      <a:pt x="170" y="142"/>
                    </a:lnTo>
                    <a:lnTo>
                      <a:pt x="166" y="150"/>
                    </a:lnTo>
                    <a:lnTo>
                      <a:pt x="162" y="161"/>
                    </a:lnTo>
                    <a:lnTo>
                      <a:pt x="160" y="172"/>
                    </a:lnTo>
                    <a:lnTo>
                      <a:pt x="164" y="177"/>
                    </a:lnTo>
                    <a:lnTo>
                      <a:pt x="160" y="182"/>
                    </a:lnTo>
                    <a:lnTo>
                      <a:pt x="162" y="188"/>
                    </a:lnTo>
                    <a:lnTo>
                      <a:pt x="161" y="189"/>
                    </a:lnTo>
                    <a:lnTo>
                      <a:pt x="153" y="197"/>
                    </a:lnTo>
                    <a:lnTo>
                      <a:pt x="148" y="196"/>
                    </a:lnTo>
                    <a:lnTo>
                      <a:pt x="140" y="205"/>
                    </a:lnTo>
                    <a:lnTo>
                      <a:pt x="134" y="202"/>
                    </a:lnTo>
                    <a:lnTo>
                      <a:pt x="134" y="208"/>
                    </a:lnTo>
                    <a:lnTo>
                      <a:pt x="133" y="212"/>
                    </a:lnTo>
                    <a:lnTo>
                      <a:pt x="129" y="213"/>
                    </a:lnTo>
                    <a:lnTo>
                      <a:pt x="120" y="220"/>
                    </a:lnTo>
                    <a:lnTo>
                      <a:pt x="116" y="220"/>
                    </a:lnTo>
                    <a:lnTo>
                      <a:pt x="109" y="216"/>
                    </a:lnTo>
                    <a:lnTo>
                      <a:pt x="107" y="221"/>
                    </a:lnTo>
                    <a:lnTo>
                      <a:pt x="99" y="229"/>
                    </a:lnTo>
                    <a:lnTo>
                      <a:pt x="93" y="228"/>
                    </a:lnTo>
                    <a:lnTo>
                      <a:pt x="85" y="221"/>
                    </a:lnTo>
                    <a:lnTo>
                      <a:pt x="80" y="216"/>
                    </a:lnTo>
                    <a:lnTo>
                      <a:pt x="77" y="210"/>
                    </a:lnTo>
                    <a:lnTo>
                      <a:pt x="77" y="205"/>
                    </a:lnTo>
                    <a:lnTo>
                      <a:pt x="61" y="229"/>
                    </a:lnTo>
                    <a:lnTo>
                      <a:pt x="47" y="244"/>
                    </a:lnTo>
                    <a:lnTo>
                      <a:pt x="44" y="249"/>
                    </a:lnTo>
                    <a:lnTo>
                      <a:pt x="44" y="256"/>
                    </a:lnTo>
                    <a:lnTo>
                      <a:pt x="39" y="260"/>
                    </a:lnTo>
                    <a:lnTo>
                      <a:pt x="38" y="265"/>
                    </a:lnTo>
                    <a:lnTo>
                      <a:pt x="35" y="270"/>
                    </a:lnTo>
                    <a:lnTo>
                      <a:pt x="31" y="273"/>
                    </a:lnTo>
                    <a:lnTo>
                      <a:pt x="27" y="278"/>
                    </a:lnTo>
                    <a:lnTo>
                      <a:pt x="26" y="284"/>
                    </a:lnTo>
                    <a:lnTo>
                      <a:pt x="16" y="289"/>
                    </a:lnTo>
                    <a:lnTo>
                      <a:pt x="12" y="293"/>
                    </a:lnTo>
                    <a:lnTo>
                      <a:pt x="8" y="294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01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WV">
                <a:extLst>
                  <a:ext uri="{FF2B5EF4-FFF2-40B4-BE49-F238E27FC236}">
                    <a16:creationId xmlns:a16="http://schemas.microsoft.com/office/drawing/2014/main" id="{F5F82BC1-D427-4983-9DCC-5E6D1BCAA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8527" y="4075111"/>
                <a:ext cx="371475" cy="377825"/>
              </a:xfrm>
              <a:custGeom>
                <a:avLst/>
                <a:gdLst>
                  <a:gd name="T0" fmla="*/ 2 w 228"/>
                  <a:gd name="T1" fmla="*/ 220 h 307"/>
                  <a:gd name="T2" fmla="*/ 9 w 228"/>
                  <a:gd name="T3" fmla="*/ 248 h 307"/>
                  <a:gd name="T4" fmla="*/ 23 w 228"/>
                  <a:gd name="T5" fmla="*/ 274 h 307"/>
                  <a:gd name="T6" fmla="*/ 40 w 228"/>
                  <a:gd name="T7" fmla="*/ 288 h 307"/>
                  <a:gd name="T8" fmla="*/ 56 w 228"/>
                  <a:gd name="T9" fmla="*/ 306 h 307"/>
                  <a:gd name="T10" fmla="*/ 72 w 228"/>
                  <a:gd name="T11" fmla="*/ 294 h 307"/>
                  <a:gd name="T12" fmla="*/ 92 w 228"/>
                  <a:gd name="T13" fmla="*/ 291 h 307"/>
                  <a:gd name="T14" fmla="*/ 97 w 228"/>
                  <a:gd name="T15" fmla="*/ 280 h 307"/>
                  <a:gd name="T16" fmla="*/ 116 w 228"/>
                  <a:gd name="T17" fmla="*/ 275 h 307"/>
                  <a:gd name="T18" fmla="*/ 123 w 228"/>
                  <a:gd name="T19" fmla="*/ 260 h 307"/>
                  <a:gd name="T20" fmla="*/ 125 w 228"/>
                  <a:gd name="T21" fmla="*/ 239 h 307"/>
                  <a:gd name="T22" fmla="*/ 135 w 228"/>
                  <a:gd name="T23" fmla="*/ 210 h 307"/>
                  <a:gd name="T24" fmla="*/ 141 w 228"/>
                  <a:gd name="T25" fmla="*/ 187 h 307"/>
                  <a:gd name="T26" fmla="*/ 143 w 228"/>
                  <a:gd name="T27" fmla="*/ 168 h 307"/>
                  <a:gd name="T28" fmla="*/ 152 w 228"/>
                  <a:gd name="T29" fmla="*/ 174 h 307"/>
                  <a:gd name="T30" fmla="*/ 166 w 228"/>
                  <a:gd name="T31" fmla="*/ 168 h 307"/>
                  <a:gd name="T32" fmla="*/ 171 w 228"/>
                  <a:gd name="T33" fmla="*/ 143 h 307"/>
                  <a:gd name="T34" fmla="*/ 181 w 228"/>
                  <a:gd name="T35" fmla="*/ 136 h 307"/>
                  <a:gd name="T36" fmla="*/ 191 w 228"/>
                  <a:gd name="T37" fmla="*/ 120 h 307"/>
                  <a:gd name="T38" fmla="*/ 196 w 228"/>
                  <a:gd name="T39" fmla="*/ 92 h 307"/>
                  <a:gd name="T40" fmla="*/ 202 w 228"/>
                  <a:gd name="T41" fmla="*/ 78 h 307"/>
                  <a:gd name="T42" fmla="*/ 228 w 228"/>
                  <a:gd name="T43" fmla="*/ 79 h 307"/>
                  <a:gd name="T44" fmla="*/ 223 w 228"/>
                  <a:gd name="T45" fmla="*/ 66 h 307"/>
                  <a:gd name="T46" fmla="*/ 220 w 228"/>
                  <a:gd name="T47" fmla="*/ 58 h 307"/>
                  <a:gd name="T48" fmla="*/ 204 w 228"/>
                  <a:gd name="T49" fmla="*/ 52 h 307"/>
                  <a:gd name="T50" fmla="*/ 194 w 228"/>
                  <a:gd name="T51" fmla="*/ 60 h 307"/>
                  <a:gd name="T52" fmla="*/ 183 w 228"/>
                  <a:gd name="T53" fmla="*/ 72 h 307"/>
                  <a:gd name="T54" fmla="*/ 174 w 228"/>
                  <a:gd name="T55" fmla="*/ 67 h 307"/>
                  <a:gd name="T56" fmla="*/ 164 w 228"/>
                  <a:gd name="T57" fmla="*/ 83 h 307"/>
                  <a:gd name="T58" fmla="*/ 154 w 228"/>
                  <a:gd name="T59" fmla="*/ 96 h 307"/>
                  <a:gd name="T60" fmla="*/ 144 w 228"/>
                  <a:gd name="T61" fmla="*/ 112 h 307"/>
                  <a:gd name="T62" fmla="*/ 78 w 228"/>
                  <a:gd name="T63" fmla="*/ 0 h 307"/>
                  <a:gd name="T64" fmla="*/ 72 w 228"/>
                  <a:gd name="T65" fmla="*/ 8 h 307"/>
                  <a:gd name="T66" fmla="*/ 76 w 228"/>
                  <a:gd name="T67" fmla="*/ 36 h 307"/>
                  <a:gd name="T68" fmla="*/ 74 w 228"/>
                  <a:gd name="T69" fmla="*/ 66 h 307"/>
                  <a:gd name="T70" fmla="*/ 72 w 228"/>
                  <a:gd name="T71" fmla="*/ 76 h 307"/>
                  <a:gd name="T72" fmla="*/ 66 w 228"/>
                  <a:gd name="T73" fmla="*/ 99 h 307"/>
                  <a:gd name="T74" fmla="*/ 46 w 228"/>
                  <a:gd name="T75" fmla="*/ 116 h 307"/>
                  <a:gd name="T76" fmla="*/ 36 w 228"/>
                  <a:gd name="T77" fmla="*/ 132 h 307"/>
                  <a:gd name="T78" fmla="*/ 32 w 228"/>
                  <a:gd name="T79" fmla="*/ 150 h 307"/>
                  <a:gd name="T80" fmla="*/ 31 w 228"/>
                  <a:gd name="T81" fmla="*/ 166 h 307"/>
                  <a:gd name="T82" fmla="*/ 20 w 228"/>
                  <a:gd name="T83" fmla="*/ 162 h 307"/>
                  <a:gd name="T84" fmla="*/ 17 w 228"/>
                  <a:gd name="T85" fmla="*/ 175 h 307"/>
                  <a:gd name="T86" fmla="*/ 18 w 228"/>
                  <a:gd name="T87" fmla="*/ 194 h 307"/>
                  <a:gd name="T88" fmla="*/ 11 w 228"/>
                  <a:gd name="T89" fmla="*/ 210 h 307"/>
                  <a:gd name="T90" fmla="*/ 0 w 228"/>
                  <a:gd name="T91" fmla="*/ 21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" h="307">
                    <a:moveTo>
                      <a:pt x="0" y="214"/>
                    </a:moveTo>
                    <a:lnTo>
                      <a:pt x="1" y="218"/>
                    </a:lnTo>
                    <a:lnTo>
                      <a:pt x="2" y="220"/>
                    </a:lnTo>
                    <a:lnTo>
                      <a:pt x="3" y="226"/>
                    </a:lnTo>
                    <a:lnTo>
                      <a:pt x="1" y="236"/>
                    </a:lnTo>
                    <a:lnTo>
                      <a:pt x="9" y="248"/>
                    </a:lnTo>
                    <a:lnTo>
                      <a:pt x="11" y="254"/>
                    </a:lnTo>
                    <a:lnTo>
                      <a:pt x="15" y="259"/>
                    </a:lnTo>
                    <a:lnTo>
                      <a:pt x="23" y="274"/>
                    </a:lnTo>
                    <a:lnTo>
                      <a:pt x="32" y="282"/>
                    </a:lnTo>
                    <a:lnTo>
                      <a:pt x="40" y="283"/>
                    </a:lnTo>
                    <a:lnTo>
                      <a:pt x="40" y="288"/>
                    </a:lnTo>
                    <a:lnTo>
                      <a:pt x="43" y="294"/>
                    </a:lnTo>
                    <a:lnTo>
                      <a:pt x="48" y="299"/>
                    </a:lnTo>
                    <a:lnTo>
                      <a:pt x="56" y="306"/>
                    </a:lnTo>
                    <a:lnTo>
                      <a:pt x="62" y="307"/>
                    </a:lnTo>
                    <a:lnTo>
                      <a:pt x="70" y="299"/>
                    </a:lnTo>
                    <a:lnTo>
                      <a:pt x="72" y="294"/>
                    </a:lnTo>
                    <a:lnTo>
                      <a:pt x="79" y="298"/>
                    </a:lnTo>
                    <a:lnTo>
                      <a:pt x="83" y="298"/>
                    </a:lnTo>
                    <a:lnTo>
                      <a:pt x="92" y="291"/>
                    </a:lnTo>
                    <a:lnTo>
                      <a:pt x="96" y="290"/>
                    </a:lnTo>
                    <a:lnTo>
                      <a:pt x="97" y="286"/>
                    </a:lnTo>
                    <a:lnTo>
                      <a:pt x="97" y="280"/>
                    </a:lnTo>
                    <a:lnTo>
                      <a:pt x="103" y="283"/>
                    </a:lnTo>
                    <a:lnTo>
                      <a:pt x="111" y="274"/>
                    </a:lnTo>
                    <a:lnTo>
                      <a:pt x="116" y="275"/>
                    </a:lnTo>
                    <a:lnTo>
                      <a:pt x="124" y="267"/>
                    </a:lnTo>
                    <a:lnTo>
                      <a:pt x="125" y="266"/>
                    </a:lnTo>
                    <a:lnTo>
                      <a:pt x="123" y="260"/>
                    </a:lnTo>
                    <a:lnTo>
                      <a:pt x="127" y="255"/>
                    </a:lnTo>
                    <a:lnTo>
                      <a:pt x="123" y="250"/>
                    </a:lnTo>
                    <a:lnTo>
                      <a:pt x="125" y="239"/>
                    </a:lnTo>
                    <a:lnTo>
                      <a:pt x="129" y="228"/>
                    </a:lnTo>
                    <a:lnTo>
                      <a:pt x="133" y="220"/>
                    </a:lnTo>
                    <a:lnTo>
                      <a:pt x="135" y="210"/>
                    </a:lnTo>
                    <a:lnTo>
                      <a:pt x="136" y="204"/>
                    </a:lnTo>
                    <a:lnTo>
                      <a:pt x="139" y="199"/>
                    </a:lnTo>
                    <a:lnTo>
                      <a:pt x="141" y="187"/>
                    </a:lnTo>
                    <a:lnTo>
                      <a:pt x="143" y="186"/>
                    </a:lnTo>
                    <a:lnTo>
                      <a:pt x="143" y="179"/>
                    </a:lnTo>
                    <a:lnTo>
                      <a:pt x="143" y="168"/>
                    </a:lnTo>
                    <a:lnTo>
                      <a:pt x="148" y="167"/>
                    </a:lnTo>
                    <a:lnTo>
                      <a:pt x="152" y="171"/>
                    </a:lnTo>
                    <a:lnTo>
                      <a:pt x="152" y="174"/>
                    </a:lnTo>
                    <a:lnTo>
                      <a:pt x="160" y="175"/>
                    </a:lnTo>
                    <a:lnTo>
                      <a:pt x="164" y="174"/>
                    </a:lnTo>
                    <a:lnTo>
                      <a:pt x="166" y="168"/>
                    </a:lnTo>
                    <a:lnTo>
                      <a:pt x="168" y="156"/>
                    </a:lnTo>
                    <a:lnTo>
                      <a:pt x="170" y="151"/>
                    </a:lnTo>
                    <a:lnTo>
                      <a:pt x="171" y="143"/>
                    </a:lnTo>
                    <a:lnTo>
                      <a:pt x="172" y="138"/>
                    </a:lnTo>
                    <a:lnTo>
                      <a:pt x="177" y="139"/>
                    </a:lnTo>
                    <a:lnTo>
                      <a:pt x="181" y="136"/>
                    </a:lnTo>
                    <a:lnTo>
                      <a:pt x="184" y="126"/>
                    </a:lnTo>
                    <a:lnTo>
                      <a:pt x="188" y="126"/>
                    </a:lnTo>
                    <a:lnTo>
                      <a:pt x="191" y="120"/>
                    </a:lnTo>
                    <a:lnTo>
                      <a:pt x="194" y="110"/>
                    </a:lnTo>
                    <a:lnTo>
                      <a:pt x="197" y="103"/>
                    </a:lnTo>
                    <a:lnTo>
                      <a:pt x="196" y="92"/>
                    </a:lnTo>
                    <a:lnTo>
                      <a:pt x="198" y="86"/>
                    </a:lnTo>
                    <a:lnTo>
                      <a:pt x="197" y="80"/>
                    </a:lnTo>
                    <a:lnTo>
                      <a:pt x="202" y="78"/>
                    </a:lnTo>
                    <a:lnTo>
                      <a:pt x="224" y="95"/>
                    </a:lnTo>
                    <a:lnTo>
                      <a:pt x="227" y="88"/>
                    </a:lnTo>
                    <a:lnTo>
                      <a:pt x="228" y="79"/>
                    </a:lnTo>
                    <a:lnTo>
                      <a:pt x="227" y="75"/>
                    </a:lnTo>
                    <a:lnTo>
                      <a:pt x="224" y="71"/>
                    </a:lnTo>
                    <a:lnTo>
                      <a:pt x="223" y="66"/>
                    </a:lnTo>
                    <a:lnTo>
                      <a:pt x="219" y="64"/>
                    </a:lnTo>
                    <a:lnTo>
                      <a:pt x="221" y="58"/>
                    </a:lnTo>
                    <a:lnTo>
                      <a:pt x="220" y="58"/>
                    </a:lnTo>
                    <a:lnTo>
                      <a:pt x="212" y="59"/>
                    </a:lnTo>
                    <a:lnTo>
                      <a:pt x="208" y="55"/>
                    </a:lnTo>
                    <a:lnTo>
                      <a:pt x="204" y="52"/>
                    </a:lnTo>
                    <a:lnTo>
                      <a:pt x="200" y="55"/>
                    </a:lnTo>
                    <a:lnTo>
                      <a:pt x="198" y="60"/>
                    </a:lnTo>
                    <a:lnTo>
                      <a:pt x="194" y="60"/>
                    </a:lnTo>
                    <a:lnTo>
                      <a:pt x="190" y="67"/>
                    </a:lnTo>
                    <a:lnTo>
                      <a:pt x="190" y="72"/>
                    </a:lnTo>
                    <a:lnTo>
                      <a:pt x="183" y="72"/>
                    </a:lnTo>
                    <a:lnTo>
                      <a:pt x="179" y="72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72"/>
                    </a:lnTo>
                    <a:lnTo>
                      <a:pt x="168" y="83"/>
                    </a:lnTo>
                    <a:lnTo>
                      <a:pt x="164" y="83"/>
                    </a:lnTo>
                    <a:lnTo>
                      <a:pt x="160" y="84"/>
                    </a:lnTo>
                    <a:lnTo>
                      <a:pt x="158" y="90"/>
                    </a:lnTo>
                    <a:lnTo>
                      <a:pt x="154" y="96"/>
                    </a:lnTo>
                    <a:lnTo>
                      <a:pt x="152" y="102"/>
                    </a:lnTo>
                    <a:lnTo>
                      <a:pt x="148" y="106"/>
                    </a:lnTo>
                    <a:lnTo>
                      <a:pt x="144" y="112"/>
                    </a:lnTo>
                    <a:lnTo>
                      <a:pt x="139" y="67"/>
                    </a:lnTo>
                    <a:lnTo>
                      <a:pt x="88" y="79"/>
                    </a:lnTo>
                    <a:lnTo>
                      <a:pt x="78" y="0"/>
                    </a:lnTo>
                    <a:lnTo>
                      <a:pt x="75" y="3"/>
                    </a:lnTo>
                    <a:lnTo>
                      <a:pt x="73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8" y="30"/>
                    </a:lnTo>
                    <a:lnTo>
                      <a:pt x="76" y="36"/>
                    </a:lnTo>
                    <a:lnTo>
                      <a:pt x="74" y="52"/>
                    </a:lnTo>
                    <a:lnTo>
                      <a:pt x="75" y="58"/>
                    </a:lnTo>
                    <a:lnTo>
                      <a:pt x="74" y="66"/>
                    </a:lnTo>
                    <a:lnTo>
                      <a:pt x="72" y="66"/>
                    </a:lnTo>
                    <a:lnTo>
                      <a:pt x="73" y="71"/>
                    </a:lnTo>
                    <a:lnTo>
                      <a:pt x="72" y="76"/>
                    </a:lnTo>
                    <a:lnTo>
                      <a:pt x="73" y="82"/>
                    </a:lnTo>
                    <a:lnTo>
                      <a:pt x="71" y="92"/>
                    </a:lnTo>
                    <a:lnTo>
                      <a:pt x="66" y="99"/>
                    </a:lnTo>
                    <a:lnTo>
                      <a:pt x="61" y="110"/>
                    </a:lnTo>
                    <a:lnTo>
                      <a:pt x="53" y="120"/>
                    </a:lnTo>
                    <a:lnTo>
                      <a:pt x="46" y="116"/>
                    </a:lnTo>
                    <a:lnTo>
                      <a:pt x="42" y="123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4" y="138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35" y="155"/>
                    </a:lnTo>
                    <a:lnTo>
                      <a:pt x="32" y="160"/>
                    </a:lnTo>
                    <a:lnTo>
                      <a:pt x="31" y="166"/>
                    </a:lnTo>
                    <a:lnTo>
                      <a:pt x="26" y="158"/>
                    </a:lnTo>
                    <a:lnTo>
                      <a:pt x="23" y="155"/>
                    </a:lnTo>
                    <a:lnTo>
                      <a:pt x="20" y="162"/>
                    </a:lnTo>
                    <a:lnTo>
                      <a:pt x="18" y="167"/>
                    </a:lnTo>
                    <a:lnTo>
                      <a:pt x="18" y="172"/>
                    </a:lnTo>
                    <a:lnTo>
                      <a:pt x="17" y="175"/>
                    </a:lnTo>
                    <a:lnTo>
                      <a:pt x="16" y="180"/>
                    </a:lnTo>
                    <a:lnTo>
                      <a:pt x="17" y="183"/>
                    </a:lnTo>
                    <a:lnTo>
                      <a:pt x="18" y="194"/>
                    </a:lnTo>
                    <a:lnTo>
                      <a:pt x="14" y="198"/>
                    </a:lnTo>
                    <a:lnTo>
                      <a:pt x="14" y="204"/>
                    </a:lnTo>
                    <a:lnTo>
                      <a:pt x="11" y="210"/>
                    </a:lnTo>
                    <a:lnTo>
                      <a:pt x="5" y="212"/>
                    </a:lnTo>
                    <a:lnTo>
                      <a:pt x="1" y="214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SC">
                <a:extLst>
                  <a:ext uri="{FF2B5EF4-FFF2-40B4-BE49-F238E27FC236}">
                    <a16:creationId xmlns:a16="http://schemas.microsoft.com/office/drawing/2014/main" id="{391290BB-4D2E-4A2B-88F3-969C2AF49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2" y="4665662"/>
                <a:ext cx="428625" cy="330200"/>
              </a:xfrm>
              <a:custGeom>
                <a:avLst/>
                <a:gdLst>
                  <a:gd name="T0" fmla="*/ 1 w 258"/>
                  <a:gd name="T1" fmla="*/ 54 h 263"/>
                  <a:gd name="T2" fmla="*/ 6 w 258"/>
                  <a:gd name="T3" fmla="*/ 68 h 263"/>
                  <a:gd name="T4" fmla="*/ 24 w 258"/>
                  <a:gd name="T5" fmla="*/ 77 h 263"/>
                  <a:gd name="T6" fmla="*/ 35 w 258"/>
                  <a:gd name="T7" fmla="*/ 93 h 263"/>
                  <a:gd name="T8" fmla="*/ 55 w 258"/>
                  <a:gd name="T9" fmla="*/ 123 h 263"/>
                  <a:gd name="T10" fmla="*/ 70 w 258"/>
                  <a:gd name="T11" fmla="*/ 141 h 263"/>
                  <a:gd name="T12" fmla="*/ 83 w 258"/>
                  <a:gd name="T13" fmla="*/ 151 h 263"/>
                  <a:gd name="T14" fmla="*/ 88 w 258"/>
                  <a:gd name="T15" fmla="*/ 163 h 263"/>
                  <a:gd name="T16" fmla="*/ 98 w 258"/>
                  <a:gd name="T17" fmla="*/ 174 h 263"/>
                  <a:gd name="T18" fmla="*/ 106 w 258"/>
                  <a:gd name="T19" fmla="*/ 182 h 263"/>
                  <a:gd name="T20" fmla="*/ 120 w 258"/>
                  <a:gd name="T21" fmla="*/ 202 h 263"/>
                  <a:gd name="T22" fmla="*/ 123 w 258"/>
                  <a:gd name="T23" fmla="*/ 219 h 263"/>
                  <a:gd name="T24" fmla="*/ 136 w 258"/>
                  <a:gd name="T25" fmla="*/ 231 h 263"/>
                  <a:gd name="T26" fmla="*/ 141 w 258"/>
                  <a:gd name="T27" fmla="*/ 249 h 263"/>
                  <a:gd name="T28" fmla="*/ 153 w 258"/>
                  <a:gd name="T29" fmla="*/ 261 h 263"/>
                  <a:gd name="T30" fmla="*/ 159 w 258"/>
                  <a:gd name="T31" fmla="*/ 253 h 263"/>
                  <a:gd name="T32" fmla="*/ 163 w 258"/>
                  <a:gd name="T33" fmla="*/ 253 h 263"/>
                  <a:gd name="T34" fmla="*/ 160 w 258"/>
                  <a:gd name="T35" fmla="*/ 239 h 263"/>
                  <a:gd name="T36" fmla="*/ 158 w 258"/>
                  <a:gd name="T37" fmla="*/ 227 h 263"/>
                  <a:gd name="T38" fmla="*/ 164 w 258"/>
                  <a:gd name="T39" fmla="*/ 226 h 263"/>
                  <a:gd name="T40" fmla="*/ 175 w 258"/>
                  <a:gd name="T41" fmla="*/ 235 h 263"/>
                  <a:gd name="T42" fmla="*/ 176 w 258"/>
                  <a:gd name="T43" fmla="*/ 226 h 263"/>
                  <a:gd name="T44" fmla="*/ 166 w 258"/>
                  <a:gd name="T45" fmla="*/ 221 h 263"/>
                  <a:gd name="T46" fmla="*/ 176 w 258"/>
                  <a:gd name="T47" fmla="*/ 218 h 263"/>
                  <a:gd name="T48" fmla="*/ 188 w 258"/>
                  <a:gd name="T49" fmla="*/ 210 h 263"/>
                  <a:gd name="T50" fmla="*/ 193 w 258"/>
                  <a:gd name="T51" fmla="*/ 206 h 263"/>
                  <a:gd name="T52" fmla="*/ 202 w 258"/>
                  <a:gd name="T53" fmla="*/ 198 h 263"/>
                  <a:gd name="T54" fmla="*/ 198 w 258"/>
                  <a:gd name="T55" fmla="*/ 182 h 263"/>
                  <a:gd name="T56" fmla="*/ 207 w 258"/>
                  <a:gd name="T57" fmla="*/ 186 h 263"/>
                  <a:gd name="T58" fmla="*/ 216 w 258"/>
                  <a:gd name="T59" fmla="*/ 173 h 263"/>
                  <a:gd name="T60" fmla="*/ 221 w 258"/>
                  <a:gd name="T61" fmla="*/ 163 h 263"/>
                  <a:gd name="T62" fmla="*/ 230 w 258"/>
                  <a:gd name="T63" fmla="*/ 150 h 263"/>
                  <a:gd name="T64" fmla="*/ 234 w 258"/>
                  <a:gd name="T65" fmla="*/ 145 h 263"/>
                  <a:gd name="T66" fmla="*/ 228 w 258"/>
                  <a:gd name="T67" fmla="*/ 130 h 263"/>
                  <a:gd name="T68" fmla="*/ 228 w 258"/>
                  <a:gd name="T69" fmla="*/ 134 h 263"/>
                  <a:gd name="T70" fmla="*/ 234 w 258"/>
                  <a:gd name="T71" fmla="*/ 123 h 263"/>
                  <a:gd name="T72" fmla="*/ 254 w 258"/>
                  <a:gd name="T73" fmla="*/ 82 h 263"/>
                  <a:gd name="T74" fmla="*/ 256 w 258"/>
                  <a:gd name="T75" fmla="*/ 74 h 263"/>
                  <a:gd name="T76" fmla="*/ 131 w 258"/>
                  <a:gd name="T77" fmla="*/ 22 h 263"/>
                  <a:gd name="T78" fmla="*/ 122 w 258"/>
                  <a:gd name="T79" fmla="*/ 2 h 263"/>
                  <a:gd name="T80" fmla="*/ 97 w 258"/>
                  <a:gd name="T81" fmla="*/ 1 h 263"/>
                  <a:gd name="T82" fmla="*/ 42 w 258"/>
                  <a:gd name="T83" fmla="*/ 13 h 263"/>
                  <a:gd name="T84" fmla="*/ 23 w 258"/>
                  <a:gd name="T85" fmla="*/ 25 h 263"/>
                  <a:gd name="T86" fmla="*/ 10 w 258"/>
                  <a:gd name="T87" fmla="*/ 3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8" h="263">
                    <a:moveTo>
                      <a:pt x="10" y="34"/>
                    </a:moveTo>
                    <a:lnTo>
                      <a:pt x="9" y="38"/>
                    </a:lnTo>
                    <a:lnTo>
                      <a:pt x="1" y="54"/>
                    </a:lnTo>
                    <a:lnTo>
                      <a:pt x="0" y="60"/>
                    </a:lnTo>
                    <a:lnTo>
                      <a:pt x="2" y="65"/>
                    </a:lnTo>
                    <a:lnTo>
                      <a:pt x="6" y="68"/>
                    </a:lnTo>
                    <a:lnTo>
                      <a:pt x="10" y="69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9" y="81"/>
                    </a:lnTo>
                    <a:lnTo>
                      <a:pt x="31" y="86"/>
                    </a:lnTo>
                    <a:lnTo>
                      <a:pt x="35" y="93"/>
                    </a:lnTo>
                    <a:lnTo>
                      <a:pt x="36" y="98"/>
                    </a:lnTo>
                    <a:lnTo>
                      <a:pt x="47" y="115"/>
                    </a:lnTo>
                    <a:lnTo>
                      <a:pt x="55" y="123"/>
                    </a:lnTo>
                    <a:lnTo>
                      <a:pt x="63" y="129"/>
                    </a:lnTo>
                    <a:lnTo>
                      <a:pt x="67" y="134"/>
                    </a:lnTo>
                    <a:lnTo>
                      <a:pt x="70" y="141"/>
                    </a:lnTo>
                    <a:lnTo>
                      <a:pt x="73" y="143"/>
                    </a:lnTo>
                    <a:lnTo>
                      <a:pt x="77" y="145"/>
                    </a:lnTo>
                    <a:lnTo>
                      <a:pt x="83" y="151"/>
                    </a:lnTo>
                    <a:lnTo>
                      <a:pt x="87" y="154"/>
                    </a:lnTo>
                    <a:lnTo>
                      <a:pt x="87" y="158"/>
                    </a:lnTo>
                    <a:lnTo>
                      <a:pt x="88" y="163"/>
                    </a:lnTo>
                    <a:lnTo>
                      <a:pt x="92" y="166"/>
                    </a:lnTo>
                    <a:lnTo>
                      <a:pt x="93" y="171"/>
                    </a:lnTo>
                    <a:lnTo>
                      <a:pt x="98" y="174"/>
                    </a:lnTo>
                    <a:lnTo>
                      <a:pt x="98" y="174"/>
                    </a:lnTo>
                    <a:lnTo>
                      <a:pt x="102" y="179"/>
                    </a:lnTo>
                    <a:lnTo>
                      <a:pt x="106" y="182"/>
                    </a:lnTo>
                    <a:lnTo>
                      <a:pt x="114" y="189"/>
                    </a:lnTo>
                    <a:lnTo>
                      <a:pt x="115" y="194"/>
                    </a:lnTo>
                    <a:lnTo>
                      <a:pt x="120" y="202"/>
                    </a:lnTo>
                    <a:lnTo>
                      <a:pt x="122" y="209"/>
                    </a:lnTo>
                    <a:lnTo>
                      <a:pt x="122" y="213"/>
                    </a:lnTo>
                    <a:lnTo>
                      <a:pt x="123" y="219"/>
                    </a:lnTo>
                    <a:lnTo>
                      <a:pt x="127" y="223"/>
                    </a:lnTo>
                    <a:lnTo>
                      <a:pt x="133" y="226"/>
                    </a:lnTo>
                    <a:lnTo>
                      <a:pt x="136" y="231"/>
                    </a:lnTo>
                    <a:lnTo>
                      <a:pt x="138" y="238"/>
                    </a:lnTo>
                    <a:lnTo>
                      <a:pt x="141" y="243"/>
                    </a:lnTo>
                    <a:lnTo>
                      <a:pt x="141" y="249"/>
                    </a:lnTo>
                    <a:lnTo>
                      <a:pt x="142" y="254"/>
                    </a:lnTo>
                    <a:lnTo>
                      <a:pt x="144" y="259"/>
                    </a:lnTo>
                    <a:lnTo>
                      <a:pt x="153" y="261"/>
                    </a:lnTo>
                    <a:lnTo>
                      <a:pt x="155" y="263"/>
                    </a:lnTo>
                    <a:lnTo>
                      <a:pt x="157" y="263"/>
                    </a:lnTo>
                    <a:lnTo>
                      <a:pt x="159" y="253"/>
                    </a:lnTo>
                    <a:lnTo>
                      <a:pt x="160" y="247"/>
                    </a:lnTo>
                    <a:lnTo>
                      <a:pt x="160" y="253"/>
                    </a:lnTo>
                    <a:lnTo>
                      <a:pt x="163" y="253"/>
                    </a:lnTo>
                    <a:lnTo>
                      <a:pt x="166" y="247"/>
                    </a:lnTo>
                    <a:lnTo>
                      <a:pt x="162" y="242"/>
                    </a:lnTo>
                    <a:lnTo>
                      <a:pt x="160" y="239"/>
                    </a:lnTo>
                    <a:lnTo>
                      <a:pt x="159" y="234"/>
                    </a:lnTo>
                    <a:lnTo>
                      <a:pt x="155" y="223"/>
                    </a:lnTo>
                    <a:lnTo>
                      <a:pt x="158" y="227"/>
                    </a:lnTo>
                    <a:lnTo>
                      <a:pt x="160" y="233"/>
                    </a:lnTo>
                    <a:lnTo>
                      <a:pt x="164" y="237"/>
                    </a:lnTo>
                    <a:lnTo>
                      <a:pt x="164" y="226"/>
                    </a:lnTo>
                    <a:lnTo>
                      <a:pt x="167" y="237"/>
                    </a:lnTo>
                    <a:lnTo>
                      <a:pt x="171" y="239"/>
                    </a:lnTo>
                    <a:lnTo>
                      <a:pt x="175" y="235"/>
                    </a:lnTo>
                    <a:lnTo>
                      <a:pt x="177" y="226"/>
                    </a:lnTo>
                    <a:lnTo>
                      <a:pt x="173" y="231"/>
                    </a:lnTo>
                    <a:lnTo>
                      <a:pt x="176" y="226"/>
                    </a:lnTo>
                    <a:lnTo>
                      <a:pt x="175" y="223"/>
                    </a:lnTo>
                    <a:lnTo>
                      <a:pt x="170" y="223"/>
                    </a:lnTo>
                    <a:lnTo>
                      <a:pt x="166" y="221"/>
                    </a:lnTo>
                    <a:lnTo>
                      <a:pt x="163" y="221"/>
                    </a:lnTo>
                    <a:lnTo>
                      <a:pt x="171" y="217"/>
                    </a:lnTo>
                    <a:lnTo>
                      <a:pt x="176" y="218"/>
                    </a:lnTo>
                    <a:lnTo>
                      <a:pt x="180" y="215"/>
                    </a:lnTo>
                    <a:lnTo>
                      <a:pt x="184" y="215"/>
                    </a:lnTo>
                    <a:lnTo>
                      <a:pt x="188" y="210"/>
                    </a:lnTo>
                    <a:lnTo>
                      <a:pt x="185" y="207"/>
                    </a:lnTo>
                    <a:lnTo>
                      <a:pt x="189" y="210"/>
                    </a:lnTo>
                    <a:lnTo>
                      <a:pt x="193" y="206"/>
                    </a:lnTo>
                    <a:lnTo>
                      <a:pt x="198" y="203"/>
                    </a:lnTo>
                    <a:lnTo>
                      <a:pt x="198" y="201"/>
                    </a:lnTo>
                    <a:lnTo>
                      <a:pt x="202" y="198"/>
                    </a:lnTo>
                    <a:lnTo>
                      <a:pt x="204" y="193"/>
                    </a:lnTo>
                    <a:lnTo>
                      <a:pt x="200" y="190"/>
                    </a:lnTo>
                    <a:lnTo>
                      <a:pt x="198" y="182"/>
                    </a:lnTo>
                    <a:lnTo>
                      <a:pt x="202" y="182"/>
                    </a:lnTo>
                    <a:lnTo>
                      <a:pt x="203" y="187"/>
                    </a:lnTo>
                    <a:lnTo>
                      <a:pt x="207" y="186"/>
                    </a:lnTo>
                    <a:lnTo>
                      <a:pt x="211" y="181"/>
                    </a:lnTo>
                    <a:lnTo>
                      <a:pt x="213" y="175"/>
                    </a:lnTo>
                    <a:lnTo>
                      <a:pt x="216" y="173"/>
                    </a:lnTo>
                    <a:lnTo>
                      <a:pt x="214" y="167"/>
                    </a:lnTo>
                    <a:lnTo>
                      <a:pt x="217" y="162"/>
                    </a:lnTo>
                    <a:lnTo>
                      <a:pt x="221" y="163"/>
                    </a:lnTo>
                    <a:lnTo>
                      <a:pt x="225" y="162"/>
                    </a:lnTo>
                    <a:lnTo>
                      <a:pt x="227" y="157"/>
                    </a:lnTo>
                    <a:lnTo>
                      <a:pt x="230" y="150"/>
                    </a:lnTo>
                    <a:lnTo>
                      <a:pt x="227" y="149"/>
                    </a:lnTo>
                    <a:lnTo>
                      <a:pt x="231" y="150"/>
                    </a:lnTo>
                    <a:lnTo>
                      <a:pt x="234" y="145"/>
                    </a:lnTo>
                    <a:lnTo>
                      <a:pt x="231" y="139"/>
                    </a:lnTo>
                    <a:lnTo>
                      <a:pt x="227" y="135"/>
                    </a:lnTo>
                    <a:lnTo>
                      <a:pt x="228" y="130"/>
                    </a:lnTo>
                    <a:lnTo>
                      <a:pt x="230" y="123"/>
                    </a:lnTo>
                    <a:lnTo>
                      <a:pt x="231" y="122"/>
                    </a:lnTo>
                    <a:lnTo>
                      <a:pt x="228" y="134"/>
                    </a:lnTo>
                    <a:lnTo>
                      <a:pt x="232" y="135"/>
                    </a:lnTo>
                    <a:lnTo>
                      <a:pt x="234" y="141"/>
                    </a:lnTo>
                    <a:lnTo>
                      <a:pt x="234" y="123"/>
                    </a:lnTo>
                    <a:lnTo>
                      <a:pt x="236" y="117"/>
                    </a:lnTo>
                    <a:lnTo>
                      <a:pt x="245" y="95"/>
                    </a:lnTo>
                    <a:lnTo>
                      <a:pt x="254" y="82"/>
                    </a:lnTo>
                    <a:lnTo>
                      <a:pt x="258" y="79"/>
                    </a:lnTo>
                    <a:lnTo>
                      <a:pt x="258" y="77"/>
                    </a:lnTo>
                    <a:lnTo>
                      <a:pt x="256" y="74"/>
                    </a:lnTo>
                    <a:lnTo>
                      <a:pt x="190" y="12"/>
                    </a:lnTo>
                    <a:lnTo>
                      <a:pt x="132" y="24"/>
                    </a:lnTo>
                    <a:lnTo>
                      <a:pt x="131" y="22"/>
                    </a:lnTo>
                    <a:lnTo>
                      <a:pt x="131" y="17"/>
                    </a:lnTo>
                    <a:lnTo>
                      <a:pt x="129" y="12"/>
                    </a:lnTo>
                    <a:lnTo>
                      <a:pt x="122" y="2"/>
                    </a:lnTo>
                    <a:lnTo>
                      <a:pt x="118" y="5"/>
                    </a:lnTo>
                    <a:lnTo>
                      <a:pt x="114" y="0"/>
                    </a:lnTo>
                    <a:lnTo>
                      <a:pt x="97" y="1"/>
                    </a:lnTo>
                    <a:lnTo>
                      <a:pt x="50" y="8"/>
                    </a:lnTo>
                    <a:lnTo>
                      <a:pt x="46" y="9"/>
                    </a:lnTo>
                    <a:lnTo>
                      <a:pt x="42" y="13"/>
                    </a:lnTo>
                    <a:lnTo>
                      <a:pt x="34" y="17"/>
                    </a:lnTo>
                    <a:lnTo>
                      <a:pt x="28" y="25"/>
                    </a:lnTo>
                    <a:lnTo>
                      <a:pt x="23" y="25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PA">
                <a:extLst>
                  <a:ext uri="{FF2B5EF4-FFF2-40B4-BE49-F238E27FC236}">
                    <a16:creationId xmlns:a16="http://schemas.microsoft.com/office/drawing/2014/main" id="{1FD99FDC-465F-4ECB-B3BC-3A0C42413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3302" y="3849687"/>
                <a:ext cx="485775" cy="320675"/>
              </a:xfrm>
              <a:custGeom>
                <a:avLst/>
                <a:gdLst>
                  <a:gd name="T0" fmla="*/ 1 w 298"/>
                  <a:gd name="T1" fmla="*/ 71 h 260"/>
                  <a:gd name="T2" fmla="*/ 25 w 298"/>
                  <a:gd name="T3" fmla="*/ 260 h 260"/>
                  <a:gd name="T4" fmla="*/ 160 w 298"/>
                  <a:gd name="T5" fmla="*/ 227 h 260"/>
                  <a:gd name="T6" fmla="*/ 256 w 298"/>
                  <a:gd name="T7" fmla="*/ 195 h 260"/>
                  <a:gd name="T8" fmla="*/ 262 w 298"/>
                  <a:gd name="T9" fmla="*/ 185 h 260"/>
                  <a:gd name="T10" fmla="*/ 269 w 298"/>
                  <a:gd name="T11" fmla="*/ 185 h 260"/>
                  <a:gd name="T12" fmla="*/ 275 w 298"/>
                  <a:gd name="T13" fmla="*/ 181 h 260"/>
                  <a:gd name="T14" fmla="*/ 283 w 298"/>
                  <a:gd name="T15" fmla="*/ 175 h 260"/>
                  <a:gd name="T16" fmla="*/ 286 w 298"/>
                  <a:gd name="T17" fmla="*/ 166 h 260"/>
                  <a:gd name="T18" fmla="*/ 286 w 298"/>
                  <a:gd name="T19" fmla="*/ 164 h 260"/>
                  <a:gd name="T20" fmla="*/ 291 w 298"/>
                  <a:gd name="T21" fmla="*/ 158 h 260"/>
                  <a:gd name="T22" fmla="*/ 298 w 298"/>
                  <a:gd name="T23" fmla="*/ 147 h 260"/>
                  <a:gd name="T24" fmla="*/ 284 w 298"/>
                  <a:gd name="T25" fmla="*/ 131 h 260"/>
                  <a:gd name="T26" fmla="*/ 278 w 298"/>
                  <a:gd name="T27" fmla="*/ 127 h 260"/>
                  <a:gd name="T28" fmla="*/ 273 w 298"/>
                  <a:gd name="T29" fmla="*/ 119 h 260"/>
                  <a:gd name="T30" fmla="*/ 268 w 298"/>
                  <a:gd name="T31" fmla="*/ 104 h 260"/>
                  <a:gd name="T32" fmla="*/ 272 w 298"/>
                  <a:gd name="T33" fmla="*/ 94 h 260"/>
                  <a:gd name="T34" fmla="*/ 269 w 298"/>
                  <a:gd name="T35" fmla="*/ 87 h 260"/>
                  <a:gd name="T36" fmla="*/ 271 w 298"/>
                  <a:gd name="T37" fmla="*/ 78 h 260"/>
                  <a:gd name="T38" fmla="*/ 276 w 298"/>
                  <a:gd name="T39" fmla="*/ 58 h 260"/>
                  <a:gd name="T40" fmla="*/ 282 w 298"/>
                  <a:gd name="T41" fmla="*/ 46 h 260"/>
                  <a:gd name="T42" fmla="*/ 277 w 298"/>
                  <a:gd name="T43" fmla="*/ 42 h 260"/>
                  <a:gd name="T44" fmla="*/ 266 w 298"/>
                  <a:gd name="T45" fmla="*/ 36 h 260"/>
                  <a:gd name="T46" fmla="*/ 261 w 298"/>
                  <a:gd name="T47" fmla="*/ 26 h 260"/>
                  <a:gd name="T48" fmla="*/ 253 w 298"/>
                  <a:gd name="T49" fmla="*/ 8 h 260"/>
                  <a:gd name="T50" fmla="*/ 247 w 298"/>
                  <a:gd name="T51" fmla="*/ 4 h 260"/>
                  <a:gd name="T52" fmla="*/ 243 w 298"/>
                  <a:gd name="T53" fmla="*/ 0 h 260"/>
                  <a:gd name="T54" fmla="*/ 133 w 298"/>
                  <a:gd name="T55" fmla="*/ 32 h 260"/>
                  <a:gd name="T56" fmla="*/ 36 w 298"/>
                  <a:gd name="T57" fmla="*/ 58 h 260"/>
                  <a:gd name="T58" fmla="*/ 32 w 298"/>
                  <a:gd name="T59" fmla="*/ 35 h 260"/>
                  <a:gd name="T60" fmla="*/ 18 w 298"/>
                  <a:gd name="T61" fmla="*/ 48 h 260"/>
                  <a:gd name="T62" fmla="*/ 6 w 298"/>
                  <a:gd name="T63" fmla="*/ 63 h 260"/>
                  <a:gd name="T64" fmla="*/ 0 w 298"/>
                  <a:gd name="T65" fmla="*/ 67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8" h="260">
                    <a:moveTo>
                      <a:pt x="0" y="67"/>
                    </a:moveTo>
                    <a:lnTo>
                      <a:pt x="1" y="71"/>
                    </a:lnTo>
                    <a:lnTo>
                      <a:pt x="15" y="181"/>
                    </a:lnTo>
                    <a:lnTo>
                      <a:pt x="25" y="260"/>
                    </a:lnTo>
                    <a:lnTo>
                      <a:pt x="76" y="248"/>
                    </a:lnTo>
                    <a:lnTo>
                      <a:pt x="160" y="227"/>
                    </a:lnTo>
                    <a:lnTo>
                      <a:pt x="255" y="200"/>
                    </a:lnTo>
                    <a:lnTo>
                      <a:pt x="256" y="195"/>
                    </a:lnTo>
                    <a:lnTo>
                      <a:pt x="258" y="189"/>
                    </a:lnTo>
                    <a:lnTo>
                      <a:pt x="262" y="185"/>
                    </a:lnTo>
                    <a:lnTo>
                      <a:pt x="266" y="185"/>
                    </a:lnTo>
                    <a:lnTo>
                      <a:pt x="269" y="185"/>
                    </a:lnTo>
                    <a:lnTo>
                      <a:pt x="271" y="187"/>
                    </a:lnTo>
                    <a:lnTo>
                      <a:pt x="275" y="181"/>
                    </a:lnTo>
                    <a:lnTo>
                      <a:pt x="279" y="180"/>
                    </a:lnTo>
                    <a:lnTo>
                      <a:pt x="283" y="175"/>
                    </a:lnTo>
                    <a:lnTo>
                      <a:pt x="283" y="170"/>
                    </a:lnTo>
                    <a:lnTo>
                      <a:pt x="286" y="166"/>
                    </a:lnTo>
                    <a:lnTo>
                      <a:pt x="286" y="164"/>
                    </a:lnTo>
                    <a:lnTo>
                      <a:pt x="286" y="164"/>
                    </a:lnTo>
                    <a:lnTo>
                      <a:pt x="288" y="163"/>
                    </a:lnTo>
                    <a:lnTo>
                      <a:pt x="291" y="158"/>
                    </a:lnTo>
                    <a:lnTo>
                      <a:pt x="296" y="152"/>
                    </a:lnTo>
                    <a:lnTo>
                      <a:pt x="298" y="147"/>
                    </a:lnTo>
                    <a:lnTo>
                      <a:pt x="288" y="136"/>
                    </a:lnTo>
                    <a:lnTo>
                      <a:pt x="284" y="131"/>
                    </a:lnTo>
                    <a:lnTo>
                      <a:pt x="282" y="131"/>
                    </a:lnTo>
                    <a:lnTo>
                      <a:pt x="278" y="127"/>
                    </a:lnTo>
                    <a:lnTo>
                      <a:pt x="277" y="122"/>
                    </a:lnTo>
                    <a:lnTo>
                      <a:pt x="273" y="119"/>
                    </a:lnTo>
                    <a:lnTo>
                      <a:pt x="269" y="114"/>
                    </a:lnTo>
                    <a:lnTo>
                      <a:pt x="268" y="104"/>
                    </a:lnTo>
                    <a:lnTo>
                      <a:pt x="271" y="99"/>
                    </a:lnTo>
                    <a:lnTo>
                      <a:pt x="272" y="94"/>
                    </a:lnTo>
                    <a:lnTo>
                      <a:pt x="270" y="88"/>
                    </a:lnTo>
                    <a:lnTo>
                      <a:pt x="269" y="87"/>
                    </a:lnTo>
                    <a:lnTo>
                      <a:pt x="267" y="83"/>
                    </a:lnTo>
                    <a:lnTo>
                      <a:pt x="271" y="78"/>
                    </a:lnTo>
                    <a:lnTo>
                      <a:pt x="276" y="63"/>
                    </a:lnTo>
                    <a:lnTo>
                      <a:pt x="276" y="58"/>
                    </a:lnTo>
                    <a:lnTo>
                      <a:pt x="278" y="52"/>
                    </a:lnTo>
                    <a:lnTo>
                      <a:pt x="282" y="46"/>
                    </a:lnTo>
                    <a:lnTo>
                      <a:pt x="282" y="44"/>
                    </a:lnTo>
                    <a:lnTo>
                      <a:pt x="277" y="42"/>
                    </a:lnTo>
                    <a:lnTo>
                      <a:pt x="273" y="40"/>
                    </a:lnTo>
                    <a:lnTo>
                      <a:pt x="266" y="36"/>
                    </a:lnTo>
                    <a:lnTo>
                      <a:pt x="262" y="31"/>
                    </a:lnTo>
                    <a:lnTo>
                      <a:pt x="261" y="26"/>
                    </a:lnTo>
                    <a:lnTo>
                      <a:pt x="257" y="14"/>
                    </a:lnTo>
                    <a:lnTo>
                      <a:pt x="253" y="8"/>
                    </a:lnTo>
                    <a:lnTo>
                      <a:pt x="249" y="10"/>
                    </a:lnTo>
                    <a:lnTo>
                      <a:pt x="247" y="4"/>
                    </a:lnTo>
                    <a:lnTo>
                      <a:pt x="243" y="2"/>
                    </a:lnTo>
                    <a:lnTo>
                      <a:pt x="243" y="0"/>
                    </a:lnTo>
                    <a:lnTo>
                      <a:pt x="199" y="14"/>
                    </a:lnTo>
                    <a:lnTo>
                      <a:pt x="133" y="32"/>
                    </a:lnTo>
                    <a:lnTo>
                      <a:pt x="74" y="48"/>
                    </a:lnTo>
                    <a:lnTo>
                      <a:pt x="36" y="58"/>
                    </a:lnTo>
                    <a:lnTo>
                      <a:pt x="33" y="36"/>
                    </a:lnTo>
                    <a:lnTo>
                      <a:pt x="32" y="35"/>
                    </a:lnTo>
                    <a:lnTo>
                      <a:pt x="19" y="50"/>
                    </a:lnTo>
                    <a:lnTo>
                      <a:pt x="18" y="48"/>
                    </a:lnTo>
                    <a:lnTo>
                      <a:pt x="14" y="54"/>
                    </a:lnTo>
                    <a:lnTo>
                      <a:pt x="6" y="6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CF504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61">
                <a:extLst>
                  <a:ext uri="{FF2B5EF4-FFF2-40B4-BE49-F238E27FC236}">
                    <a16:creationId xmlns:a16="http://schemas.microsoft.com/office/drawing/2014/main" id="{2DA4122C-8F7F-41D7-91E7-610499DAC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7" y="3792537"/>
                <a:ext cx="9525" cy="9525"/>
              </a:xfrm>
              <a:custGeom>
                <a:avLst/>
                <a:gdLst>
                  <a:gd name="T0" fmla="*/ 0 w 4"/>
                  <a:gd name="T1" fmla="*/ 0 h 8"/>
                  <a:gd name="T2" fmla="*/ 2 w 4"/>
                  <a:gd name="T3" fmla="*/ 5 h 8"/>
                  <a:gd name="T4" fmla="*/ 4 w 4"/>
                  <a:gd name="T5" fmla="*/ 8 h 8"/>
                  <a:gd name="T6" fmla="*/ 0 w 4"/>
                  <a:gd name="T7" fmla="*/ 0 h 8"/>
                  <a:gd name="T8" fmla="*/ 0 w 4"/>
                  <a:gd name="T9" fmla="*/ 0 h 8"/>
                  <a:gd name="T10" fmla="*/ 0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2" y="5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62">
                <a:extLst>
                  <a:ext uri="{FF2B5EF4-FFF2-40B4-BE49-F238E27FC236}">
                    <a16:creationId xmlns:a16="http://schemas.microsoft.com/office/drawing/2014/main" id="{2691FD1D-4798-4B1D-921D-92BFCDEDC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8552" y="3802061"/>
                <a:ext cx="0" cy="0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3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1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MD">
                <a:extLst>
                  <a:ext uri="{FF2B5EF4-FFF2-40B4-BE49-F238E27FC236}">
                    <a16:creationId xmlns:a16="http://schemas.microsoft.com/office/drawing/2014/main" id="{266137C1-75B7-46D5-99F2-F65A6C71A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7127" y="4103687"/>
                <a:ext cx="371475" cy="184150"/>
              </a:xfrm>
              <a:custGeom>
                <a:avLst/>
                <a:gdLst>
                  <a:gd name="T0" fmla="*/ 9 w 232"/>
                  <a:gd name="T1" fmla="*/ 87 h 151"/>
                  <a:gd name="T2" fmla="*/ 19 w 232"/>
                  <a:gd name="T3" fmla="*/ 71 h 151"/>
                  <a:gd name="T4" fmla="*/ 29 w 232"/>
                  <a:gd name="T5" fmla="*/ 64 h 151"/>
                  <a:gd name="T6" fmla="*/ 36 w 232"/>
                  <a:gd name="T7" fmla="*/ 48 h 151"/>
                  <a:gd name="T8" fmla="*/ 51 w 232"/>
                  <a:gd name="T9" fmla="*/ 53 h 151"/>
                  <a:gd name="T10" fmla="*/ 59 w 232"/>
                  <a:gd name="T11" fmla="*/ 41 h 151"/>
                  <a:gd name="T12" fmla="*/ 69 w 232"/>
                  <a:gd name="T13" fmla="*/ 36 h 151"/>
                  <a:gd name="T14" fmla="*/ 82 w 232"/>
                  <a:gd name="T15" fmla="*/ 39 h 151"/>
                  <a:gd name="T16" fmla="*/ 85 w 232"/>
                  <a:gd name="T17" fmla="*/ 52 h 151"/>
                  <a:gd name="T18" fmla="*/ 98 w 232"/>
                  <a:gd name="T19" fmla="*/ 60 h 151"/>
                  <a:gd name="T20" fmla="*/ 103 w 232"/>
                  <a:gd name="T21" fmla="*/ 75 h 151"/>
                  <a:gd name="T22" fmla="*/ 118 w 232"/>
                  <a:gd name="T23" fmla="*/ 80 h 151"/>
                  <a:gd name="T24" fmla="*/ 129 w 232"/>
                  <a:gd name="T25" fmla="*/ 80 h 151"/>
                  <a:gd name="T26" fmla="*/ 131 w 232"/>
                  <a:gd name="T27" fmla="*/ 95 h 151"/>
                  <a:gd name="T28" fmla="*/ 129 w 232"/>
                  <a:gd name="T29" fmla="*/ 112 h 151"/>
                  <a:gd name="T30" fmla="*/ 124 w 232"/>
                  <a:gd name="T31" fmla="*/ 124 h 151"/>
                  <a:gd name="T32" fmla="*/ 131 w 232"/>
                  <a:gd name="T33" fmla="*/ 129 h 151"/>
                  <a:gd name="T34" fmla="*/ 138 w 232"/>
                  <a:gd name="T35" fmla="*/ 129 h 151"/>
                  <a:gd name="T36" fmla="*/ 146 w 232"/>
                  <a:gd name="T37" fmla="*/ 132 h 151"/>
                  <a:gd name="T38" fmla="*/ 152 w 232"/>
                  <a:gd name="T39" fmla="*/ 140 h 151"/>
                  <a:gd name="T40" fmla="*/ 164 w 232"/>
                  <a:gd name="T41" fmla="*/ 144 h 151"/>
                  <a:gd name="T42" fmla="*/ 174 w 232"/>
                  <a:gd name="T43" fmla="*/ 148 h 151"/>
                  <a:gd name="T44" fmla="*/ 166 w 232"/>
                  <a:gd name="T45" fmla="*/ 129 h 151"/>
                  <a:gd name="T46" fmla="*/ 153 w 232"/>
                  <a:gd name="T47" fmla="*/ 116 h 151"/>
                  <a:gd name="T48" fmla="*/ 151 w 232"/>
                  <a:gd name="T49" fmla="*/ 107 h 151"/>
                  <a:gd name="T50" fmla="*/ 164 w 232"/>
                  <a:gd name="T51" fmla="*/ 123 h 151"/>
                  <a:gd name="T52" fmla="*/ 160 w 232"/>
                  <a:gd name="T53" fmla="*/ 111 h 151"/>
                  <a:gd name="T54" fmla="*/ 157 w 232"/>
                  <a:gd name="T55" fmla="*/ 88 h 151"/>
                  <a:gd name="T56" fmla="*/ 152 w 232"/>
                  <a:gd name="T57" fmla="*/ 69 h 151"/>
                  <a:gd name="T58" fmla="*/ 159 w 232"/>
                  <a:gd name="T59" fmla="*/ 69 h 151"/>
                  <a:gd name="T60" fmla="*/ 146 w 232"/>
                  <a:gd name="T61" fmla="*/ 52 h 151"/>
                  <a:gd name="T62" fmla="*/ 155 w 232"/>
                  <a:gd name="T63" fmla="*/ 51 h 151"/>
                  <a:gd name="T64" fmla="*/ 156 w 232"/>
                  <a:gd name="T65" fmla="*/ 41 h 151"/>
                  <a:gd name="T66" fmla="*/ 160 w 232"/>
                  <a:gd name="T67" fmla="*/ 40 h 151"/>
                  <a:gd name="T68" fmla="*/ 162 w 232"/>
                  <a:gd name="T69" fmla="*/ 33 h 151"/>
                  <a:gd name="T70" fmla="*/ 166 w 232"/>
                  <a:gd name="T71" fmla="*/ 21 h 151"/>
                  <a:gd name="T72" fmla="*/ 173 w 232"/>
                  <a:gd name="T73" fmla="*/ 15 h 151"/>
                  <a:gd name="T74" fmla="*/ 177 w 232"/>
                  <a:gd name="T75" fmla="*/ 19 h 151"/>
                  <a:gd name="T76" fmla="*/ 173 w 232"/>
                  <a:gd name="T77" fmla="*/ 33 h 151"/>
                  <a:gd name="T78" fmla="*/ 164 w 232"/>
                  <a:gd name="T79" fmla="*/ 56 h 151"/>
                  <a:gd name="T80" fmla="*/ 170 w 232"/>
                  <a:gd name="T81" fmla="*/ 56 h 151"/>
                  <a:gd name="T82" fmla="*/ 166 w 232"/>
                  <a:gd name="T83" fmla="*/ 69 h 151"/>
                  <a:gd name="T84" fmla="*/ 163 w 232"/>
                  <a:gd name="T85" fmla="*/ 76 h 151"/>
                  <a:gd name="T86" fmla="*/ 171 w 232"/>
                  <a:gd name="T87" fmla="*/ 76 h 151"/>
                  <a:gd name="T88" fmla="*/ 174 w 232"/>
                  <a:gd name="T89" fmla="*/ 87 h 151"/>
                  <a:gd name="T90" fmla="*/ 165 w 232"/>
                  <a:gd name="T91" fmla="*/ 91 h 151"/>
                  <a:gd name="T92" fmla="*/ 172 w 232"/>
                  <a:gd name="T93" fmla="*/ 88 h 151"/>
                  <a:gd name="T94" fmla="*/ 181 w 232"/>
                  <a:gd name="T95" fmla="*/ 99 h 151"/>
                  <a:gd name="T96" fmla="*/ 172 w 232"/>
                  <a:gd name="T97" fmla="*/ 100 h 151"/>
                  <a:gd name="T98" fmla="*/ 173 w 232"/>
                  <a:gd name="T99" fmla="*/ 113 h 151"/>
                  <a:gd name="T100" fmla="*/ 176 w 232"/>
                  <a:gd name="T101" fmla="*/ 120 h 151"/>
                  <a:gd name="T102" fmla="*/ 188 w 232"/>
                  <a:gd name="T103" fmla="*/ 128 h 151"/>
                  <a:gd name="T104" fmla="*/ 188 w 232"/>
                  <a:gd name="T105" fmla="*/ 123 h 151"/>
                  <a:gd name="T106" fmla="*/ 194 w 232"/>
                  <a:gd name="T107" fmla="*/ 125 h 151"/>
                  <a:gd name="T108" fmla="*/ 194 w 232"/>
                  <a:gd name="T109" fmla="*/ 137 h 151"/>
                  <a:gd name="T110" fmla="*/ 203 w 232"/>
                  <a:gd name="T111" fmla="*/ 136 h 151"/>
                  <a:gd name="T112" fmla="*/ 199 w 232"/>
                  <a:gd name="T113" fmla="*/ 151 h 151"/>
                  <a:gd name="T114" fmla="*/ 214 w 232"/>
                  <a:gd name="T115" fmla="*/ 141 h 151"/>
                  <a:gd name="T116" fmla="*/ 226 w 232"/>
                  <a:gd name="T117" fmla="*/ 127 h 151"/>
                  <a:gd name="T118" fmla="*/ 232 w 232"/>
                  <a:gd name="T119" fmla="*/ 107 h 151"/>
                  <a:gd name="T120" fmla="*/ 231 w 232"/>
                  <a:gd name="T121" fmla="*/ 97 h 151"/>
                  <a:gd name="T122" fmla="*/ 192 w 232"/>
                  <a:gd name="T123" fmla="*/ 63 h 151"/>
                  <a:gd name="T124" fmla="*/ 0 w 232"/>
                  <a:gd name="T125" fmla="*/ 4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" h="151">
                    <a:moveTo>
                      <a:pt x="0" y="48"/>
                    </a:moveTo>
                    <a:lnTo>
                      <a:pt x="5" y="93"/>
                    </a:lnTo>
                    <a:lnTo>
                      <a:pt x="9" y="87"/>
                    </a:lnTo>
                    <a:lnTo>
                      <a:pt x="13" y="83"/>
                    </a:lnTo>
                    <a:lnTo>
                      <a:pt x="15" y="77"/>
                    </a:lnTo>
                    <a:lnTo>
                      <a:pt x="19" y="71"/>
                    </a:lnTo>
                    <a:lnTo>
                      <a:pt x="21" y="65"/>
                    </a:lnTo>
                    <a:lnTo>
                      <a:pt x="25" y="64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48"/>
                    </a:lnTo>
                    <a:lnTo>
                      <a:pt x="36" y="48"/>
                    </a:lnTo>
                    <a:lnTo>
                      <a:pt x="40" y="53"/>
                    </a:lnTo>
                    <a:lnTo>
                      <a:pt x="44" y="53"/>
                    </a:lnTo>
                    <a:lnTo>
                      <a:pt x="51" y="53"/>
                    </a:lnTo>
                    <a:lnTo>
                      <a:pt x="51" y="48"/>
                    </a:lnTo>
                    <a:lnTo>
                      <a:pt x="55" y="41"/>
                    </a:lnTo>
                    <a:lnTo>
                      <a:pt x="59" y="41"/>
                    </a:lnTo>
                    <a:lnTo>
                      <a:pt x="61" y="36"/>
                    </a:lnTo>
                    <a:lnTo>
                      <a:pt x="65" y="33"/>
                    </a:lnTo>
                    <a:lnTo>
                      <a:pt x="69" y="36"/>
                    </a:lnTo>
                    <a:lnTo>
                      <a:pt x="73" y="40"/>
                    </a:lnTo>
                    <a:lnTo>
                      <a:pt x="81" y="39"/>
                    </a:lnTo>
                    <a:lnTo>
                      <a:pt x="82" y="39"/>
                    </a:lnTo>
                    <a:lnTo>
                      <a:pt x="80" y="45"/>
                    </a:lnTo>
                    <a:lnTo>
                      <a:pt x="84" y="47"/>
                    </a:lnTo>
                    <a:lnTo>
                      <a:pt x="85" y="52"/>
                    </a:lnTo>
                    <a:lnTo>
                      <a:pt x="88" y="56"/>
                    </a:lnTo>
                    <a:lnTo>
                      <a:pt x="89" y="60"/>
                    </a:lnTo>
                    <a:lnTo>
                      <a:pt x="98" y="60"/>
                    </a:lnTo>
                    <a:lnTo>
                      <a:pt x="102" y="64"/>
                    </a:lnTo>
                    <a:lnTo>
                      <a:pt x="104" y="69"/>
                    </a:lnTo>
                    <a:lnTo>
                      <a:pt x="103" y="75"/>
                    </a:lnTo>
                    <a:lnTo>
                      <a:pt x="108" y="77"/>
                    </a:lnTo>
                    <a:lnTo>
                      <a:pt x="113" y="77"/>
                    </a:lnTo>
                    <a:lnTo>
                      <a:pt x="118" y="80"/>
                    </a:lnTo>
                    <a:lnTo>
                      <a:pt x="121" y="83"/>
                    </a:lnTo>
                    <a:lnTo>
                      <a:pt x="124" y="84"/>
                    </a:lnTo>
                    <a:lnTo>
                      <a:pt x="129" y="80"/>
                    </a:lnTo>
                    <a:lnTo>
                      <a:pt x="134" y="85"/>
                    </a:lnTo>
                    <a:lnTo>
                      <a:pt x="134" y="89"/>
                    </a:lnTo>
                    <a:lnTo>
                      <a:pt x="131" y="95"/>
                    </a:lnTo>
                    <a:lnTo>
                      <a:pt x="132" y="101"/>
                    </a:lnTo>
                    <a:lnTo>
                      <a:pt x="129" y="107"/>
                    </a:lnTo>
                    <a:lnTo>
                      <a:pt x="129" y="112"/>
                    </a:lnTo>
                    <a:lnTo>
                      <a:pt x="126" y="117"/>
                    </a:lnTo>
                    <a:lnTo>
                      <a:pt x="125" y="119"/>
                    </a:lnTo>
                    <a:lnTo>
                      <a:pt x="124" y="124"/>
                    </a:lnTo>
                    <a:lnTo>
                      <a:pt x="125" y="129"/>
                    </a:lnTo>
                    <a:lnTo>
                      <a:pt x="128" y="135"/>
                    </a:lnTo>
                    <a:lnTo>
                      <a:pt x="131" y="129"/>
                    </a:lnTo>
                    <a:lnTo>
                      <a:pt x="132" y="125"/>
                    </a:lnTo>
                    <a:lnTo>
                      <a:pt x="136" y="123"/>
                    </a:lnTo>
                    <a:lnTo>
                      <a:pt x="138" y="129"/>
                    </a:lnTo>
                    <a:lnTo>
                      <a:pt x="141" y="135"/>
                    </a:lnTo>
                    <a:lnTo>
                      <a:pt x="146" y="137"/>
                    </a:lnTo>
                    <a:lnTo>
                      <a:pt x="146" y="132"/>
                    </a:lnTo>
                    <a:lnTo>
                      <a:pt x="147" y="129"/>
                    </a:lnTo>
                    <a:lnTo>
                      <a:pt x="148" y="135"/>
                    </a:lnTo>
                    <a:lnTo>
                      <a:pt x="152" y="140"/>
                    </a:lnTo>
                    <a:lnTo>
                      <a:pt x="157" y="137"/>
                    </a:lnTo>
                    <a:lnTo>
                      <a:pt x="161" y="139"/>
                    </a:lnTo>
                    <a:lnTo>
                      <a:pt x="164" y="144"/>
                    </a:lnTo>
                    <a:lnTo>
                      <a:pt x="165" y="143"/>
                    </a:lnTo>
                    <a:lnTo>
                      <a:pt x="170" y="143"/>
                    </a:lnTo>
                    <a:lnTo>
                      <a:pt x="174" y="148"/>
                    </a:lnTo>
                    <a:lnTo>
                      <a:pt x="175" y="143"/>
                    </a:lnTo>
                    <a:lnTo>
                      <a:pt x="170" y="132"/>
                    </a:lnTo>
                    <a:lnTo>
                      <a:pt x="166" y="129"/>
                    </a:lnTo>
                    <a:lnTo>
                      <a:pt x="161" y="125"/>
                    </a:lnTo>
                    <a:lnTo>
                      <a:pt x="155" y="121"/>
                    </a:lnTo>
                    <a:lnTo>
                      <a:pt x="153" y="116"/>
                    </a:lnTo>
                    <a:lnTo>
                      <a:pt x="150" y="104"/>
                    </a:lnTo>
                    <a:lnTo>
                      <a:pt x="150" y="101"/>
                    </a:lnTo>
                    <a:lnTo>
                      <a:pt x="151" y="107"/>
                    </a:lnTo>
                    <a:lnTo>
                      <a:pt x="155" y="117"/>
                    </a:lnTo>
                    <a:lnTo>
                      <a:pt x="160" y="121"/>
                    </a:lnTo>
                    <a:lnTo>
                      <a:pt x="164" y="123"/>
                    </a:lnTo>
                    <a:lnTo>
                      <a:pt x="166" y="127"/>
                    </a:lnTo>
                    <a:lnTo>
                      <a:pt x="168" y="121"/>
                    </a:lnTo>
                    <a:lnTo>
                      <a:pt x="160" y="111"/>
                    </a:lnTo>
                    <a:lnTo>
                      <a:pt x="158" y="99"/>
                    </a:lnTo>
                    <a:lnTo>
                      <a:pt x="155" y="93"/>
                    </a:lnTo>
                    <a:lnTo>
                      <a:pt x="157" y="88"/>
                    </a:lnTo>
                    <a:lnTo>
                      <a:pt x="155" y="83"/>
                    </a:lnTo>
                    <a:lnTo>
                      <a:pt x="155" y="72"/>
                    </a:lnTo>
                    <a:lnTo>
                      <a:pt x="152" y="69"/>
                    </a:lnTo>
                    <a:lnTo>
                      <a:pt x="153" y="68"/>
                    </a:lnTo>
                    <a:lnTo>
                      <a:pt x="157" y="69"/>
                    </a:lnTo>
                    <a:lnTo>
                      <a:pt x="159" y="69"/>
                    </a:lnTo>
                    <a:lnTo>
                      <a:pt x="155" y="65"/>
                    </a:lnTo>
                    <a:lnTo>
                      <a:pt x="156" y="60"/>
                    </a:lnTo>
                    <a:lnTo>
                      <a:pt x="146" y="52"/>
                    </a:lnTo>
                    <a:lnTo>
                      <a:pt x="150" y="51"/>
                    </a:lnTo>
                    <a:lnTo>
                      <a:pt x="151" y="51"/>
                    </a:lnTo>
                    <a:lnTo>
                      <a:pt x="155" y="51"/>
                    </a:lnTo>
                    <a:lnTo>
                      <a:pt x="151" y="47"/>
                    </a:lnTo>
                    <a:lnTo>
                      <a:pt x="155" y="48"/>
                    </a:lnTo>
                    <a:lnTo>
                      <a:pt x="156" y="41"/>
                    </a:lnTo>
                    <a:lnTo>
                      <a:pt x="155" y="37"/>
                    </a:lnTo>
                    <a:lnTo>
                      <a:pt x="156" y="35"/>
                    </a:lnTo>
                    <a:lnTo>
                      <a:pt x="160" y="40"/>
                    </a:lnTo>
                    <a:lnTo>
                      <a:pt x="160" y="32"/>
                    </a:lnTo>
                    <a:lnTo>
                      <a:pt x="161" y="28"/>
                    </a:lnTo>
                    <a:lnTo>
                      <a:pt x="162" y="33"/>
                    </a:lnTo>
                    <a:lnTo>
                      <a:pt x="166" y="32"/>
                    </a:lnTo>
                    <a:lnTo>
                      <a:pt x="169" y="27"/>
                    </a:lnTo>
                    <a:lnTo>
                      <a:pt x="166" y="21"/>
                    </a:lnTo>
                    <a:lnTo>
                      <a:pt x="167" y="17"/>
                    </a:lnTo>
                    <a:lnTo>
                      <a:pt x="171" y="17"/>
                    </a:lnTo>
                    <a:lnTo>
                      <a:pt x="173" y="15"/>
                    </a:lnTo>
                    <a:lnTo>
                      <a:pt x="172" y="20"/>
                    </a:lnTo>
                    <a:lnTo>
                      <a:pt x="176" y="16"/>
                    </a:lnTo>
                    <a:lnTo>
                      <a:pt x="177" y="19"/>
                    </a:lnTo>
                    <a:lnTo>
                      <a:pt x="172" y="29"/>
                    </a:lnTo>
                    <a:lnTo>
                      <a:pt x="177" y="31"/>
                    </a:lnTo>
                    <a:lnTo>
                      <a:pt x="173" y="33"/>
                    </a:lnTo>
                    <a:lnTo>
                      <a:pt x="169" y="33"/>
                    </a:lnTo>
                    <a:lnTo>
                      <a:pt x="166" y="39"/>
                    </a:lnTo>
                    <a:lnTo>
                      <a:pt x="164" y="56"/>
                    </a:lnTo>
                    <a:lnTo>
                      <a:pt x="167" y="61"/>
                    </a:lnTo>
                    <a:lnTo>
                      <a:pt x="168" y="56"/>
                    </a:lnTo>
                    <a:lnTo>
                      <a:pt x="170" y="56"/>
                    </a:lnTo>
                    <a:lnTo>
                      <a:pt x="170" y="61"/>
                    </a:lnTo>
                    <a:lnTo>
                      <a:pt x="171" y="64"/>
                    </a:lnTo>
                    <a:lnTo>
                      <a:pt x="166" y="69"/>
                    </a:lnTo>
                    <a:lnTo>
                      <a:pt x="163" y="69"/>
                    </a:lnTo>
                    <a:lnTo>
                      <a:pt x="163" y="81"/>
                    </a:lnTo>
                    <a:lnTo>
                      <a:pt x="163" y="76"/>
                    </a:lnTo>
                    <a:lnTo>
                      <a:pt x="167" y="72"/>
                    </a:lnTo>
                    <a:lnTo>
                      <a:pt x="168" y="71"/>
                    </a:lnTo>
                    <a:lnTo>
                      <a:pt x="171" y="76"/>
                    </a:lnTo>
                    <a:lnTo>
                      <a:pt x="175" y="76"/>
                    </a:lnTo>
                    <a:lnTo>
                      <a:pt x="172" y="81"/>
                    </a:lnTo>
                    <a:lnTo>
                      <a:pt x="174" y="87"/>
                    </a:lnTo>
                    <a:lnTo>
                      <a:pt x="170" y="83"/>
                    </a:lnTo>
                    <a:lnTo>
                      <a:pt x="166" y="84"/>
                    </a:lnTo>
                    <a:lnTo>
                      <a:pt x="165" y="91"/>
                    </a:lnTo>
                    <a:lnTo>
                      <a:pt x="167" y="96"/>
                    </a:lnTo>
                    <a:lnTo>
                      <a:pt x="168" y="89"/>
                    </a:lnTo>
                    <a:lnTo>
                      <a:pt x="172" y="88"/>
                    </a:lnTo>
                    <a:lnTo>
                      <a:pt x="175" y="91"/>
                    </a:lnTo>
                    <a:lnTo>
                      <a:pt x="176" y="96"/>
                    </a:lnTo>
                    <a:lnTo>
                      <a:pt x="181" y="99"/>
                    </a:lnTo>
                    <a:lnTo>
                      <a:pt x="185" y="96"/>
                    </a:lnTo>
                    <a:lnTo>
                      <a:pt x="182" y="101"/>
                    </a:lnTo>
                    <a:lnTo>
                      <a:pt x="172" y="100"/>
                    </a:lnTo>
                    <a:lnTo>
                      <a:pt x="171" y="105"/>
                    </a:lnTo>
                    <a:lnTo>
                      <a:pt x="175" y="103"/>
                    </a:lnTo>
                    <a:lnTo>
                      <a:pt x="173" y="113"/>
                    </a:lnTo>
                    <a:lnTo>
                      <a:pt x="173" y="119"/>
                    </a:lnTo>
                    <a:lnTo>
                      <a:pt x="177" y="125"/>
                    </a:lnTo>
                    <a:lnTo>
                      <a:pt x="176" y="120"/>
                    </a:lnTo>
                    <a:lnTo>
                      <a:pt x="180" y="123"/>
                    </a:lnTo>
                    <a:lnTo>
                      <a:pt x="184" y="127"/>
                    </a:lnTo>
                    <a:lnTo>
                      <a:pt x="188" y="128"/>
                    </a:lnTo>
                    <a:lnTo>
                      <a:pt x="186" y="123"/>
                    </a:lnTo>
                    <a:lnTo>
                      <a:pt x="188" y="117"/>
                    </a:lnTo>
                    <a:lnTo>
                      <a:pt x="188" y="123"/>
                    </a:lnTo>
                    <a:lnTo>
                      <a:pt x="190" y="125"/>
                    </a:lnTo>
                    <a:lnTo>
                      <a:pt x="194" y="115"/>
                    </a:lnTo>
                    <a:lnTo>
                      <a:pt x="194" y="125"/>
                    </a:lnTo>
                    <a:lnTo>
                      <a:pt x="196" y="127"/>
                    </a:lnTo>
                    <a:lnTo>
                      <a:pt x="193" y="132"/>
                    </a:lnTo>
                    <a:lnTo>
                      <a:pt x="194" y="137"/>
                    </a:lnTo>
                    <a:lnTo>
                      <a:pt x="198" y="135"/>
                    </a:lnTo>
                    <a:lnTo>
                      <a:pt x="199" y="137"/>
                    </a:lnTo>
                    <a:lnTo>
                      <a:pt x="203" y="136"/>
                    </a:lnTo>
                    <a:lnTo>
                      <a:pt x="202" y="141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7" y="147"/>
                    </a:lnTo>
                    <a:lnTo>
                      <a:pt x="210" y="147"/>
                    </a:lnTo>
                    <a:lnTo>
                      <a:pt x="214" y="141"/>
                    </a:lnTo>
                    <a:lnTo>
                      <a:pt x="223" y="137"/>
                    </a:lnTo>
                    <a:lnTo>
                      <a:pt x="223" y="132"/>
                    </a:lnTo>
                    <a:lnTo>
                      <a:pt x="226" y="127"/>
                    </a:lnTo>
                    <a:lnTo>
                      <a:pt x="228" y="116"/>
                    </a:lnTo>
                    <a:lnTo>
                      <a:pt x="230" y="117"/>
                    </a:lnTo>
                    <a:lnTo>
                      <a:pt x="232" y="107"/>
                    </a:lnTo>
                    <a:lnTo>
                      <a:pt x="228" y="101"/>
                    </a:lnTo>
                    <a:lnTo>
                      <a:pt x="230" y="99"/>
                    </a:lnTo>
                    <a:lnTo>
                      <a:pt x="231" y="97"/>
                    </a:lnTo>
                    <a:lnTo>
                      <a:pt x="201" y="107"/>
                    </a:lnTo>
                    <a:lnTo>
                      <a:pt x="199" y="100"/>
                    </a:lnTo>
                    <a:lnTo>
                      <a:pt x="192" y="63"/>
                    </a:lnTo>
                    <a:lnTo>
                      <a:pt x="179" y="0"/>
                    </a:lnTo>
                    <a:lnTo>
                      <a:pt x="84" y="27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DC">
                <a:extLst>
                  <a:ext uri="{FF2B5EF4-FFF2-40B4-BE49-F238E27FC236}">
                    <a16:creationId xmlns:a16="http://schemas.microsoft.com/office/drawing/2014/main" id="{64FE5BAB-338E-487A-8ED7-70E13138B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7152" y="4198936"/>
                <a:ext cx="19050" cy="9525"/>
              </a:xfrm>
              <a:custGeom>
                <a:avLst/>
                <a:gdLst>
                  <a:gd name="T0" fmla="*/ 0 w 10"/>
                  <a:gd name="T1" fmla="*/ 4 h 15"/>
                  <a:gd name="T2" fmla="*/ 4 w 10"/>
                  <a:gd name="T3" fmla="*/ 7 h 15"/>
                  <a:gd name="T4" fmla="*/ 7 w 10"/>
                  <a:gd name="T5" fmla="*/ 9 h 15"/>
                  <a:gd name="T6" fmla="*/ 7 w 10"/>
                  <a:gd name="T7" fmla="*/ 15 h 15"/>
                  <a:gd name="T8" fmla="*/ 10 w 10"/>
                  <a:gd name="T9" fmla="*/ 9 h 15"/>
                  <a:gd name="T10" fmla="*/ 10 w 10"/>
                  <a:gd name="T11" fmla="*/ 5 h 15"/>
                  <a:gd name="T12" fmla="*/ 5 w 10"/>
                  <a:gd name="T13" fmla="*/ 0 h 15"/>
                  <a:gd name="T14" fmla="*/ 0 w 10"/>
                  <a:gd name="T15" fmla="*/ 4 h 15"/>
                  <a:gd name="T16" fmla="*/ 0 w 10"/>
                  <a:gd name="T17" fmla="*/ 4 h 15"/>
                  <a:gd name="T18" fmla="*/ 0 w 10"/>
                  <a:gd name="T1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5">
                    <a:moveTo>
                      <a:pt x="0" y="4"/>
                    </a:moveTo>
                    <a:lnTo>
                      <a:pt x="4" y="7"/>
                    </a:lnTo>
                    <a:lnTo>
                      <a:pt x="7" y="9"/>
                    </a:lnTo>
                    <a:lnTo>
                      <a:pt x="7" y="15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DE">
                <a:extLst>
                  <a:ext uri="{FF2B5EF4-FFF2-40B4-BE49-F238E27FC236}">
                    <a16:creationId xmlns:a16="http://schemas.microsoft.com/office/drawing/2014/main" id="{282950FB-1B91-40B7-81B1-5A4C8DF25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877" y="4084637"/>
                <a:ext cx="95250" cy="146050"/>
              </a:xfrm>
              <a:custGeom>
                <a:avLst/>
                <a:gdLst>
                  <a:gd name="T0" fmla="*/ 0 w 54"/>
                  <a:gd name="T1" fmla="*/ 15 h 122"/>
                  <a:gd name="T2" fmla="*/ 13 w 54"/>
                  <a:gd name="T3" fmla="*/ 78 h 122"/>
                  <a:gd name="T4" fmla="*/ 20 w 54"/>
                  <a:gd name="T5" fmla="*/ 115 h 122"/>
                  <a:gd name="T6" fmla="*/ 22 w 54"/>
                  <a:gd name="T7" fmla="*/ 122 h 122"/>
                  <a:gd name="T8" fmla="*/ 52 w 54"/>
                  <a:gd name="T9" fmla="*/ 112 h 122"/>
                  <a:gd name="T10" fmla="*/ 53 w 54"/>
                  <a:gd name="T11" fmla="*/ 111 h 122"/>
                  <a:gd name="T12" fmla="*/ 54 w 54"/>
                  <a:gd name="T13" fmla="*/ 111 h 122"/>
                  <a:gd name="T14" fmla="*/ 51 w 54"/>
                  <a:gd name="T15" fmla="*/ 100 h 122"/>
                  <a:gd name="T16" fmla="*/ 47 w 54"/>
                  <a:gd name="T17" fmla="*/ 102 h 122"/>
                  <a:gd name="T18" fmla="*/ 45 w 54"/>
                  <a:gd name="T19" fmla="*/ 103 h 122"/>
                  <a:gd name="T20" fmla="*/ 49 w 54"/>
                  <a:gd name="T21" fmla="*/ 98 h 122"/>
                  <a:gd name="T22" fmla="*/ 47 w 54"/>
                  <a:gd name="T23" fmla="*/ 96 h 122"/>
                  <a:gd name="T24" fmla="*/ 47 w 54"/>
                  <a:gd name="T25" fmla="*/ 91 h 122"/>
                  <a:gd name="T26" fmla="*/ 48 w 54"/>
                  <a:gd name="T27" fmla="*/ 86 h 122"/>
                  <a:gd name="T28" fmla="*/ 47 w 54"/>
                  <a:gd name="T29" fmla="*/ 83 h 122"/>
                  <a:gd name="T30" fmla="*/ 42 w 54"/>
                  <a:gd name="T31" fmla="*/ 83 h 122"/>
                  <a:gd name="T32" fmla="*/ 34 w 54"/>
                  <a:gd name="T33" fmla="*/ 75 h 122"/>
                  <a:gd name="T34" fmla="*/ 33 w 54"/>
                  <a:gd name="T35" fmla="*/ 70 h 122"/>
                  <a:gd name="T36" fmla="*/ 28 w 54"/>
                  <a:gd name="T37" fmla="*/ 64 h 122"/>
                  <a:gd name="T38" fmla="*/ 26 w 54"/>
                  <a:gd name="T39" fmla="*/ 56 h 122"/>
                  <a:gd name="T40" fmla="*/ 25 w 54"/>
                  <a:gd name="T41" fmla="*/ 51 h 122"/>
                  <a:gd name="T42" fmla="*/ 23 w 54"/>
                  <a:gd name="T43" fmla="*/ 46 h 122"/>
                  <a:gd name="T44" fmla="*/ 19 w 54"/>
                  <a:gd name="T45" fmla="*/ 40 h 122"/>
                  <a:gd name="T46" fmla="*/ 15 w 54"/>
                  <a:gd name="T47" fmla="*/ 35 h 122"/>
                  <a:gd name="T48" fmla="*/ 13 w 54"/>
                  <a:gd name="T49" fmla="*/ 30 h 122"/>
                  <a:gd name="T50" fmla="*/ 13 w 54"/>
                  <a:gd name="T51" fmla="*/ 24 h 122"/>
                  <a:gd name="T52" fmla="*/ 10 w 54"/>
                  <a:gd name="T53" fmla="*/ 19 h 122"/>
                  <a:gd name="T54" fmla="*/ 12 w 54"/>
                  <a:gd name="T55" fmla="*/ 16 h 122"/>
                  <a:gd name="T56" fmla="*/ 13 w 54"/>
                  <a:gd name="T57" fmla="*/ 10 h 122"/>
                  <a:gd name="T58" fmla="*/ 14 w 54"/>
                  <a:gd name="T59" fmla="*/ 4 h 122"/>
                  <a:gd name="T60" fmla="*/ 16 w 54"/>
                  <a:gd name="T61" fmla="*/ 2 h 122"/>
                  <a:gd name="T62" fmla="*/ 14 w 54"/>
                  <a:gd name="T63" fmla="*/ 0 h 122"/>
                  <a:gd name="T64" fmla="*/ 11 w 54"/>
                  <a:gd name="T65" fmla="*/ 0 h 122"/>
                  <a:gd name="T66" fmla="*/ 7 w 54"/>
                  <a:gd name="T67" fmla="*/ 0 h 122"/>
                  <a:gd name="T68" fmla="*/ 3 w 54"/>
                  <a:gd name="T69" fmla="*/ 4 h 122"/>
                  <a:gd name="T70" fmla="*/ 1 w 54"/>
                  <a:gd name="T71" fmla="*/ 10 h 122"/>
                  <a:gd name="T72" fmla="*/ 0 w 54"/>
                  <a:gd name="T73" fmla="*/ 15 h 122"/>
                  <a:gd name="T74" fmla="*/ 0 w 54"/>
                  <a:gd name="T75" fmla="*/ 15 h 122"/>
                  <a:gd name="T76" fmla="*/ 0 w 54"/>
                  <a:gd name="T77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22">
                    <a:moveTo>
                      <a:pt x="0" y="15"/>
                    </a:moveTo>
                    <a:lnTo>
                      <a:pt x="13" y="78"/>
                    </a:lnTo>
                    <a:lnTo>
                      <a:pt x="20" y="115"/>
                    </a:lnTo>
                    <a:lnTo>
                      <a:pt x="22" y="122"/>
                    </a:lnTo>
                    <a:lnTo>
                      <a:pt x="52" y="112"/>
                    </a:lnTo>
                    <a:lnTo>
                      <a:pt x="53" y="111"/>
                    </a:lnTo>
                    <a:lnTo>
                      <a:pt x="54" y="111"/>
                    </a:lnTo>
                    <a:lnTo>
                      <a:pt x="51" y="100"/>
                    </a:lnTo>
                    <a:lnTo>
                      <a:pt x="47" y="102"/>
                    </a:lnTo>
                    <a:lnTo>
                      <a:pt x="45" y="103"/>
                    </a:lnTo>
                    <a:lnTo>
                      <a:pt x="49" y="98"/>
                    </a:lnTo>
                    <a:lnTo>
                      <a:pt x="47" y="96"/>
                    </a:lnTo>
                    <a:lnTo>
                      <a:pt x="47" y="91"/>
                    </a:lnTo>
                    <a:lnTo>
                      <a:pt x="48" y="86"/>
                    </a:lnTo>
                    <a:lnTo>
                      <a:pt x="47" y="83"/>
                    </a:lnTo>
                    <a:lnTo>
                      <a:pt x="42" y="83"/>
                    </a:lnTo>
                    <a:lnTo>
                      <a:pt x="34" y="75"/>
                    </a:lnTo>
                    <a:lnTo>
                      <a:pt x="33" y="70"/>
                    </a:lnTo>
                    <a:lnTo>
                      <a:pt x="28" y="64"/>
                    </a:lnTo>
                    <a:lnTo>
                      <a:pt x="26" y="56"/>
                    </a:lnTo>
                    <a:lnTo>
                      <a:pt x="25" y="51"/>
                    </a:lnTo>
                    <a:lnTo>
                      <a:pt x="23" y="46"/>
                    </a:lnTo>
                    <a:lnTo>
                      <a:pt x="19" y="40"/>
                    </a:lnTo>
                    <a:lnTo>
                      <a:pt x="15" y="35"/>
                    </a:lnTo>
                    <a:lnTo>
                      <a:pt x="13" y="30"/>
                    </a:lnTo>
                    <a:lnTo>
                      <a:pt x="13" y="24"/>
                    </a:lnTo>
                    <a:lnTo>
                      <a:pt x="10" y="19"/>
                    </a:lnTo>
                    <a:lnTo>
                      <a:pt x="12" y="16"/>
                    </a:lnTo>
                    <a:lnTo>
                      <a:pt x="13" y="10"/>
                    </a:lnTo>
                    <a:lnTo>
                      <a:pt x="14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66">
                <a:extLst>
                  <a:ext uri="{FF2B5EF4-FFF2-40B4-BE49-F238E27FC236}">
                    <a16:creationId xmlns:a16="http://schemas.microsoft.com/office/drawing/2014/main" id="{B3C5106C-39D2-4958-92E4-5F1CD9767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877" y="4471986"/>
                <a:ext cx="9525" cy="9525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NJ">
                <a:extLst>
                  <a:ext uri="{FF2B5EF4-FFF2-40B4-BE49-F238E27FC236}">
                    <a16:creationId xmlns:a16="http://schemas.microsoft.com/office/drawing/2014/main" id="{5AB10167-49E8-457F-9441-AC699182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52" y="3910012"/>
                <a:ext cx="104775" cy="250825"/>
              </a:xfrm>
              <a:custGeom>
                <a:avLst/>
                <a:gdLst>
                  <a:gd name="T0" fmla="*/ 0 w 68"/>
                  <a:gd name="T1" fmla="*/ 161 h 207"/>
                  <a:gd name="T2" fmla="*/ 3 w 68"/>
                  <a:gd name="T3" fmla="*/ 166 h 207"/>
                  <a:gd name="T4" fmla="*/ 10 w 68"/>
                  <a:gd name="T5" fmla="*/ 178 h 207"/>
                  <a:gd name="T6" fmla="*/ 19 w 68"/>
                  <a:gd name="T7" fmla="*/ 182 h 207"/>
                  <a:gd name="T8" fmla="*/ 30 w 68"/>
                  <a:gd name="T9" fmla="*/ 187 h 207"/>
                  <a:gd name="T10" fmla="*/ 40 w 68"/>
                  <a:gd name="T11" fmla="*/ 193 h 207"/>
                  <a:gd name="T12" fmla="*/ 39 w 68"/>
                  <a:gd name="T13" fmla="*/ 207 h 207"/>
                  <a:gd name="T14" fmla="*/ 45 w 68"/>
                  <a:gd name="T15" fmla="*/ 202 h 207"/>
                  <a:gd name="T16" fmla="*/ 49 w 68"/>
                  <a:gd name="T17" fmla="*/ 191 h 207"/>
                  <a:gd name="T18" fmla="*/ 52 w 68"/>
                  <a:gd name="T19" fmla="*/ 175 h 207"/>
                  <a:gd name="T20" fmla="*/ 50 w 68"/>
                  <a:gd name="T21" fmla="*/ 171 h 207"/>
                  <a:gd name="T22" fmla="*/ 58 w 68"/>
                  <a:gd name="T23" fmla="*/ 166 h 207"/>
                  <a:gd name="T24" fmla="*/ 58 w 68"/>
                  <a:gd name="T25" fmla="*/ 155 h 207"/>
                  <a:gd name="T26" fmla="*/ 61 w 68"/>
                  <a:gd name="T27" fmla="*/ 147 h 207"/>
                  <a:gd name="T28" fmla="*/ 64 w 68"/>
                  <a:gd name="T29" fmla="*/ 135 h 207"/>
                  <a:gd name="T30" fmla="*/ 64 w 68"/>
                  <a:gd name="T31" fmla="*/ 125 h 207"/>
                  <a:gd name="T32" fmla="*/ 64 w 68"/>
                  <a:gd name="T33" fmla="*/ 112 h 207"/>
                  <a:gd name="T34" fmla="*/ 64 w 68"/>
                  <a:gd name="T35" fmla="*/ 105 h 207"/>
                  <a:gd name="T36" fmla="*/ 67 w 68"/>
                  <a:gd name="T37" fmla="*/ 105 h 207"/>
                  <a:gd name="T38" fmla="*/ 68 w 68"/>
                  <a:gd name="T39" fmla="*/ 121 h 207"/>
                  <a:gd name="T40" fmla="*/ 67 w 68"/>
                  <a:gd name="T41" fmla="*/ 98 h 207"/>
                  <a:gd name="T42" fmla="*/ 66 w 68"/>
                  <a:gd name="T43" fmla="*/ 77 h 207"/>
                  <a:gd name="T44" fmla="*/ 56 w 68"/>
                  <a:gd name="T45" fmla="*/ 68 h 207"/>
                  <a:gd name="T46" fmla="*/ 49 w 68"/>
                  <a:gd name="T47" fmla="*/ 69 h 207"/>
                  <a:gd name="T48" fmla="*/ 49 w 68"/>
                  <a:gd name="T49" fmla="*/ 53 h 207"/>
                  <a:gd name="T50" fmla="*/ 53 w 68"/>
                  <a:gd name="T51" fmla="*/ 48 h 207"/>
                  <a:gd name="T52" fmla="*/ 56 w 68"/>
                  <a:gd name="T53" fmla="*/ 38 h 207"/>
                  <a:gd name="T54" fmla="*/ 58 w 68"/>
                  <a:gd name="T55" fmla="*/ 25 h 207"/>
                  <a:gd name="T56" fmla="*/ 15 w 68"/>
                  <a:gd name="T57" fmla="*/ 0 h 207"/>
                  <a:gd name="T58" fmla="*/ 9 w 68"/>
                  <a:gd name="T59" fmla="*/ 12 h 207"/>
                  <a:gd name="T60" fmla="*/ 4 w 68"/>
                  <a:gd name="T61" fmla="*/ 32 h 207"/>
                  <a:gd name="T62" fmla="*/ 2 w 68"/>
                  <a:gd name="T63" fmla="*/ 41 h 207"/>
                  <a:gd name="T64" fmla="*/ 5 w 68"/>
                  <a:gd name="T65" fmla="*/ 48 h 207"/>
                  <a:gd name="T66" fmla="*/ 1 w 68"/>
                  <a:gd name="T67" fmla="*/ 58 h 207"/>
                  <a:gd name="T68" fmla="*/ 6 w 68"/>
                  <a:gd name="T69" fmla="*/ 73 h 207"/>
                  <a:gd name="T70" fmla="*/ 11 w 68"/>
                  <a:gd name="T71" fmla="*/ 81 h 207"/>
                  <a:gd name="T72" fmla="*/ 17 w 68"/>
                  <a:gd name="T73" fmla="*/ 85 h 207"/>
                  <a:gd name="T74" fmla="*/ 31 w 68"/>
                  <a:gd name="T75" fmla="*/ 101 h 207"/>
                  <a:gd name="T76" fmla="*/ 24 w 68"/>
                  <a:gd name="T77" fmla="*/ 112 h 207"/>
                  <a:gd name="T78" fmla="*/ 19 w 68"/>
                  <a:gd name="T79" fmla="*/ 118 h 207"/>
                  <a:gd name="T80" fmla="*/ 19 w 68"/>
                  <a:gd name="T81" fmla="*/ 120 h 207"/>
                  <a:gd name="T82" fmla="*/ 17 w 68"/>
                  <a:gd name="T83" fmla="*/ 129 h 207"/>
                  <a:gd name="T84" fmla="*/ 13 w 68"/>
                  <a:gd name="T85" fmla="*/ 134 h 207"/>
                  <a:gd name="T86" fmla="*/ 9 w 68"/>
                  <a:gd name="T87" fmla="*/ 137 h 207"/>
                  <a:gd name="T88" fmla="*/ 3 w 68"/>
                  <a:gd name="T89" fmla="*/ 147 h 207"/>
                  <a:gd name="T90" fmla="*/ 1 w 68"/>
                  <a:gd name="T91" fmla="*/ 158 h 207"/>
                  <a:gd name="T92" fmla="*/ 1 w 68"/>
                  <a:gd name="T93" fmla="*/ 15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207">
                    <a:moveTo>
                      <a:pt x="1" y="158"/>
                    </a:moveTo>
                    <a:lnTo>
                      <a:pt x="0" y="161"/>
                    </a:lnTo>
                    <a:lnTo>
                      <a:pt x="3" y="166"/>
                    </a:lnTo>
                    <a:lnTo>
                      <a:pt x="3" y="166"/>
                    </a:lnTo>
                    <a:lnTo>
                      <a:pt x="2" y="169"/>
                    </a:lnTo>
                    <a:lnTo>
                      <a:pt x="10" y="178"/>
                    </a:lnTo>
                    <a:lnTo>
                      <a:pt x="15" y="179"/>
                    </a:lnTo>
                    <a:lnTo>
                      <a:pt x="19" y="182"/>
                    </a:lnTo>
                    <a:lnTo>
                      <a:pt x="26" y="190"/>
                    </a:lnTo>
                    <a:lnTo>
                      <a:pt x="30" y="187"/>
                    </a:lnTo>
                    <a:lnTo>
                      <a:pt x="38" y="187"/>
                    </a:lnTo>
                    <a:lnTo>
                      <a:pt x="40" y="193"/>
                    </a:lnTo>
                    <a:lnTo>
                      <a:pt x="38" y="202"/>
                    </a:lnTo>
                    <a:lnTo>
                      <a:pt x="39" y="207"/>
                    </a:lnTo>
                    <a:lnTo>
                      <a:pt x="43" y="207"/>
                    </a:lnTo>
                    <a:lnTo>
                      <a:pt x="45" y="202"/>
                    </a:lnTo>
                    <a:lnTo>
                      <a:pt x="46" y="198"/>
                    </a:lnTo>
                    <a:lnTo>
                      <a:pt x="49" y="191"/>
                    </a:lnTo>
                    <a:lnTo>
                      <a:pt x="50" y="181"/>
                    </a:lnTo>
                    <a:lnTo>
                      <a:pt x="52" y="175"/>
                    </a:lnTo>
                    <a:lnTo>
                      <a:pt x="50" y="174"/>
                    </a:lnTo>
                    <a:lnTo>
                      <a:pt x="50" y="171"/>
                    </a:lnTo>
                    <a:lnTo>
                      <a:pt x="54" y="166"/>
                    </a:lnTo>
                    <a:lnTo>
                      <a:pt x="58" y="166"/>
                    </a:lnTo>
                    <a:lnTo>
                      <a:pt x="56" y="161"/>
                    </a:lnTo>
                    <a:lnTo>
                      <a:pt x="58" y="155"/>
                    </a:lnTo>
                    <a:lnTo>
                      <a:pt x="57" y="150"/>
                    </a:lnTo>
                    <a:lnTo>
                      <a:pt x="61" y="147"/>
                    </a:lnTo>
                    <a:lnTo>
                      <a:pt x="62" y="142"/>
                    </a:lnTo>
                    <a:lnTo>
                      <a:pt x="64" y="135"/>
                    </a:lnTo>
                    <a:lnTo>
                      <a:pt x="66" y="130"/>
                    </a:lnTo>
                    <a:lnTo>
                      <a:pt x="64" y="125"/>
                    </a:lnTo>
                    <a:lnTo>
                      <a:pt x="65" y="120"/>
                    </a:lnTo>
                    <a:lnTo>
                      <a:pt x="64" y="112"/>
                    </a:lnTo>
                    <a:lnTo>
                      <a:pt x="63" y="106"/>
                    </a:lnTo>
                    <a:lnTo>
                      <a:pt x="64" y="105"/>
                    </a:lnTo>
                    <a:lnTo>
                      <a:pt x="65" y="100"/>
                    </a:lnTo>
                    <a:lnTo>
                      <a:pt x="67" y="105"/>
                    </a:lnTo>
                    <a:lnTo>
                      <a:pt x="66" y="110"/>
                    </a:lnTo>
                    <a:lnTo>
                      <a:pt x="68" y="121"/>
                    </a:lnTo>
                    <a:lnTo>
                      <a:pt x="68" y="116"/>
                    </a:lnTo>
                    <a:lnTo>
                      <a:pt x="67" y="98"/>
                    </a:lnTo>
                    <a:lnTo>
                      <a:pt x="66" y="93"/>
                    </a:lnTo>
                    <a:lnTo>
                      <a:pt x="66" y="77"/>
                    </a:lnTo>
                    <a:lnTo>
                      <a:pt x="65" y="69"/>
                    </a:lnTo>
                    <a:lnTo>
                      <a:pt x="56" y="68"/>
                    </a:lnTo>
                    <a:lnTo>
                      <a:pt x="52" y="69"/>
                    </a:lnTo>
                    <a:lnTo>
                      <a:pt x="49" y="69"/>
                    </a:lnTo>
                    <a:lnTo>
                      <a:pt x="49" y="64"/>
                    </a:lnTo>
                    <a:lnTo>
                      <a:pt x="49" y="53"/>
                    </a:lnTo>
                    <a:lnTo>
                      <a:pt x="52" y="46"/>
                    </a:lnTo>
                    <a:lnTo>
                      <a:pt x="53" y="48"/>
                    </a:lnTo>
                    <a:lnTo>
                      <a:pt x="57" y="42"/>
                    </a:lnTo>
                    <a:lnTo>
                      <a:pt x="56" y="38"/>
                    </a:lnTo>
                    <a:lnTo>
                      <a:pt x="58" y="30"/>
                    </a:lnTo>
                    <a:lnTo>
                      <a:pt x="58" y="25"/>
                    </a:lnTo>
                    <a:lnTo>
                      <a:pt x="58" y="18"/>
                    </a:lnTo>
                    <a:lnTo>
                      <a:pt x="15" y="0"/>
                    </a:lnTo>
                    <a:lnTo>
                      <a:pt x="11" y="6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4" y="32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3" y="42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1" y="58"/>
                    </a:lnTo>
                    <a:lnTo>
                      <a:pt x="2" y="68"/>
                    </a:lnTo>
                    <a:lnTo>
                      <a:pt x="6" y="73"/>
                    </a:lnTo>
                    <a:lnTo>
                      <a:pt x="10" y="76"/>
                    </a:lnTo>
                    <a:lnTo>
                      <a:pt x="11" y="81"/>
                    </a:lnTo>
                    <a:lnTo>
                      <a:pt x="15" y="85"/>
                    </a:lnTo>
                    <a:lnTo>
                      <a:pt x="17" y="85"/>
                    </a:lnTo>
                    <a:lnTo>
                      <a:pt x="21" y="90"/>
                    </a:lnTo>
                    <a:lnTo>
                      <a:pt x="31" y="101"/>
                    </a:lnTo>
                    <a:lnTo>
                      <a:pt x="29" y="106"/>
                    </a:lnTo>
                    <a:lnTo>
                      <a:pt x="24" y="112"/>
                    </a:lnTo>
                    <a:lnTo>
                      <a:pt x="21" y="117"/>
                    </a:lnTo>
                    <a:lnTo>
                      <a:pt x="19" y="118"/>
                    </a:lnTo>
                    <a:lnTo>
                      <a:pt x="19" y="118"/>
                    </a:lnTo>
                    <a:lnTo>
                      <a:pt x="19" y="120"/>
                    </a:lnTo>
                    <a:lnTo>
                      <a:pt x="17" y="125"/>
                    </a:lnTo>
                    <a:lnTo>
                      <a:pt x="17" y="129"/>
                    </a:lnTo>
                    <a:lnTo>
                      <a:pt x="17" y="130"/>
                    </a:lnTo>
                    <a:lnTo>
                      <a:pt x="13" y="134"/>
                    </a:lnTo>
                    <a:lnTo>
                      <a:pt x="11" y="135"/>
                    </a:lnTo>
                    <a:lnTo>
                      <a:pt x="9" y="137"/>
                    </a:lnTo>
                    <a:lnTo>
                      <a:pt x="5" y="142"/>
                    </a:lnTo>
                    <a:lnTo>
                      <a:pt x="3" y="147"/>
                    </a:lnTo>
                    <a:lnTo>
                      <a:pt x="2" y="155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1" y="158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68">
                <a:extLst>
                  <a:ext uri="{FF2B5EF4-FFF2-40B4-BE49-F238E27FC236}">
                    <a16:creationId xmlns:a16="http://schemas.microsoft.com/office/drawing/2014/main" id="{239BF24D-31AE-4E98-A398-990662430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0977" y="4268787"/>
                <a:ext cx="38100" cy="104775"/>
              </a:xfrm>
              <a:custGeom>
                <a:avLst/>
                <a:gdLst>
                  <a:gd name="T0" fmla="*/ 7 w 21"/>
                  <a:gd name="T1" fmla="*/ 63 h 83"/>
                  <a:gd name="T2" fmla="*/ 8 w 21"/>
                  <a:gd name="T3" fmla="*/ 56 h 83"/>
                  <a:gd name="T4" fmla="*/ 10 w 21"/>
                  <a:gd name="T5" fmla="*/ 51 h 83"/>
                  <a:gd name="T6" fmla="*/ 11 w 21"/>
                  <a:gd name="T7" fmla="*/ 46 h 83"/>
                  <a:gd name="T8" fmla="*/ 15 w 21"/>
                  <a:gd name="T9" fmla="*/ 50 h 83"/>
                  <a:gd name="T10" fmla="*/ 15 w 21"/>
                  <a:gd name="T11" fmla="*/ 50 h 83"/>
                  <a:gd name="T12" fmla="*/ 16 w 21"/>
                  <a:gd name="T13" fmla="*/ 43 h 83"/>
                  <a:gd name="T14" fmla="*/ 16 w 21"/>
                  <a:gd name="T15" fmla="*/ 32 h 83"/>
                  <a:gd name="T16" fmla="*/ 18 w 21"/>
                  <a:gd name="T17" fmla="*/ 22 h 83"/>
                  <a:gd name="T18" fmla="*/ 20 w 21"/>
                  <a:gd name="T19" fmla="*/ 14 h 83"/>
                  <a:gd name="T20" fmla="*/ 20 w 21"/>
                  <a:gd name="T21" fmla="*/ 8 h 83"/>
                  <a:gd name="T22" fmla="*/ 21 w 21"/>
                  <a:gd name="T23" fmla="*/ 0 h 83"/>
                  <a:gd name="T24" fmla="*/ 12 w 21"/>
                  <a:gd name="T25" fmla="*/ 4 h 83"/>
                  <a:gd name="T26" fmla="*/ 8 w 21"/>
                  <a:gd name="T27" fmla="*/ 10 h 83"/>
                  <a:gd name="T28" fmla="*/ 5 w 21"/>
                  <a:gd name="T29" fmla="*/ 15 h 83"/>
                  <a:gd name="T30" fmla="*/ 9 w 21"/>
                  <a:gd name="T31" fmla="*/ 19 h 83"/>
                  <a:gd name="T32" fmla="*/ 8 w 21"/>
                  <a:gd name="T33" fmla="*/ 24 h 83"/>
                  <a:gd name="T34" fmla="*/ 4 w 21"/>
                  <a:gd name="T35" fmla="*/ 24 h 83"/>
                  <a:gd name="T36" fmla="*/ 4 w 21"/>
                  <a:gd name="T37" fmla="*/ 36 h 83"/>
                  <a:gd name="T38" fmla="*/ 0 w 21"/>
                  <a:gd name="T39" fmla="*/ 46 h 83"/>
                  <a:gd name="T40" fmla="*/ 0 w 21"/>
                  <a:gd name="T41" fmla="*/ 56 h 83"/>
                  <a:gd name="T42" fmla="*/ 1 w 21"/>
                  <a:gd name="T43" fmla="*/ 63 h 83"/>
                  <a:gd name="T44" fmla="*/ 0 w 21"/>
                  <a:gd name="T45" fmla="*/ 64 h 83"/>
                  <a:gd name="T46" fmla="*/ 0 w 21"/>
                  <a:gd name="T47" fmla="*/ 75 h 83"/>
                  <a:gd name="T48" fmla="*/ 4 w 21"/>
                  <a:gd name="T49" fmla="*/ 83 h 83"/>
                  <a:gd name="T50" fmla="*/ 8 w 21"/>
                  <a:gd name="T51" fmla="*/ 72 h 83"/>
                  <a:gd name="T52" fmla="*/ 7 w 21"/>
                  <a:gd name="T53" fmla="*/ 63 h 83"/>
                  <a:gd name="T54" fmla="*/ 7 w 21"/>
                  <a:gd name="T55" fmla="*/ 63 h 83"/>
                  <a:gd name="T56" fmla="*/ 7 w 21"/>
                  <a:gd name="T57" fmla="*/ 6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83">
                    <a:moveTo>
                      <a:pt x="7" y="63"/>
                    </a:moveTo>
                    <a:lnTo>
                      <a:pt x="8" y="56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6" y="32"/>
                    </a:lnTo>
                    <a:lnTo>
                      <a:pt x="18" y="22"/>
                    </a:lnTo>
                    <a:lnTo>
                      <a:pt x="20" y="14"/>
                    </a:lnTo>
                    <a:lnTo>
                      <a:pt x="20" y="8"/>
                    </a:lnTo>
                    <a:lnTo>
                      <a:pt x="21" y="0"/>
                    </a:lnTo>
                    <a:lnTo>
                      <a:pt x="12" y="4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9" y="19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4" y="83"/>
                    </a:lnTo>
                    <a:lnTo>
                      <a:pt x="8" y="72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7" y="63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69">
                <a:extLst>
                  <a:ext uri="{FF2B5EF4-FFF2-40B4-BE49-F238E27FC236}">
                    <a16:creationId xmlns:a16="http://schemas.microsoft.com/office/drawing/2014/main" id="{641D39BC-8AC6-4C49-8C3D-A7F3BD661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027" y="4433886"/>
                <a:ext cx="0" cy="9525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0 w 2"/>
                  <a:gd name="T5" fmla="*/ 0 h 3"/>
                  <a:gd name="T6" fmla="*/ 1 w 2"/>
                  <a:gd name="T7" fmla="*/ 3 h 3"/>
                  <a:gd name="T8" fmla="*/ 1 w 2"/>
                  <a:gd name="T9" fmla="*/ 3 h 3"/>
                  <a:gd name="T10" fmla="*/ 1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VT">
                <a:extLst>
                  <a:ext uri="{FF2B5EF4-FFF2-40B4-BE49-F238E27FC236}">
                    <a16:creationId xmlns:a16="http://schemas.microsoft.com/office/drawing/2014/main" id="{E4416EF0-933B-4F3B-9023-BB05EA805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027" y="3462337"/>
                <a:ext cx="142875" cy="273050"/>
              </a:xfrm>
              <a:custGeom>
                <a:avLst/>
                <a:gdLst>
                  <a:gd name="T0" fmla="*/ 0 w 86"/>
                  <a:gd name="T1" fmla="*/ 29 h 216"/>
                  <a:gd name="T2" fmla="*/ 0 w 86"/>
                  <a:gd name="T3" fmla="*/ 32 h 216"/>
                  <a:gd name="T4" fmla="*/ 2 w 86"/>
                  <a:gd name="T5" fmla="*/ 36 h 216"/>
                  <a:gd name="T6" fmla="*/ 1 w 86"/>
                  <a:gd name="T7" fmla="*/ 41 h 216"/>
                  <a:gd name="T8" fmla="*/ 4 w 86"/>
                  <a:gd name="T9" fmla="*/ 48 h 216"/>
                  <a:gd name="T10" fmla="*/ 4 w 86"/>
                  <a:gd name="T11" fmla="*/ 60 h 216"/>
                  <a:gd name="T12" fmla="*/ 6 w 86"/>
                  <a:gd name="T13" fmla="*/ 66 h 216"/>
                  <a:gd name="T14" fmla="*/ 10 w 86"/>
                  <a:gd name="T15" fmla="*/ 72 h 216"/>
                  <a:gd name="T16" fmla="*/ 11 w 86"/>
                  <a:gd name="T17" fmla="*/ 77 h 216"/>
                  <a:gd name="T18" fmla="*/ 11 w 86"/>
                  <a:gd name="T19" fmla="*/ 82 h 216"/>
                  <a:gd name="T20" fmla="*/ 12 w 86"/>
                  <a:gd name="T21" fmla="*/ 88 h 216"/>
                  <a:gd name="T22" fmla="*/ 13 w 86"/>
                  <a:gd name="T23" fmla="*/ 93 h 216"/>
                  <a:gd name="T24" fmla="*/ 11 w 86"/>
                  <a:gd name="T25" fmla="*/ 96 h 216"/>
                  <a:gd name="T26" fmla="*/ 11 w 86"/>
                  <a:gd name="T27" fmla="*/ 108 h 216"/>
                  <a:gd name="T28" fmla="*/ 14 w 86"/>
                  <a:gd name="T29" fmla="*/ 118 h 216"/>
                  <a:gd name="T30" fmla="*/ 16 w 86"/>
                  <a:gd name="T31" fmla="*/ 124 h 216"/>
                  <a:gd name="T32" fmla="*/ 19 w 86"/>
                  <a:gd name="T33" fmla="*/ 134 h 216"/>
                  <a:gd name="T34" fmla="*/ 18 w 86"/>
                  <a:gd name="T35" fmla="*/ 145 h 216"/>
                  <a:gd name="T36" fmla="*/ 20 w 86"/>
                  <a:gd name="T37" fmla="*/ 150 h 216"/>
                  <a:gd name="T38" fmla="*/ 22 w 86"/>
                  <a:gd name="T39" fmla="*/ 144 h 216"/>
                  <a:gd name="T40" fmla="*/ 28 w 86"/>
                  <a:gd name="T41" fmla="*/ 152 h 216"/>
                  <a:gd name="T42" fmla="*/ 37 w 86"/>
                  <a:gd name="T43" fmla="*/ 208 h 216"/>
                  <a:gd name="T44" fmla="*/ 37 w 86"/>
                  <a:gd name="T45" fmla="*/ 210 h 216"/>
                  <a:gd name="T46" fmla="*/ 40 w 86"/>
                  <a:gd name="T47" fmla="*/ 216 h 216"/>
                  <a:gd name="T48" fmla="*/ 76 w 86"/>
                  <a:gd name="T49" fmla="*/ 206 h 216"/>
                  <a:gd name="T50" fmla="*/ 72 w 86"/>
                  <a:gd name="T51" fmla="*/ 201 h 216"/>
                  <a:gd name="T52" fmla="*/ 70 w 86"/>
                  <a:gd name="T53" fmla="*/ 194 h 216"/>
                  <a:gd name="T54" fmla="*/ 70 w 86"/>
                  <a:gd name="T55" fmla="*/ 188 h 216"/>
                  <a:gd name="T56" fmla="*/ 72 w 86"/>
                  <a:gd name="T57" fmla="*/ 182 h 216"/>
                  <a:gd name="T58" fmla="*/ 69 w 86"/>
                  <a:gd name="T59" fmla="*/ 166 h 216"/>
                  <a:gd name="T60" fmla="*/ 69 w 86"/>
                  <a:gd name="T61" fmla="*/ 156 h 216"/>
                  <a:gd name="T62" fmla="*/ 66 w 86"/>
                  <a:gd name="T63" fmla="*/ 136 h 216"/>
                  <a:gd name="T64" fmla="*/ 68 w 86"/>
                  <a:gd name="T65" fmla="*/ 130 h 216"/>
                  <a:gd name="T66" fmla="*/ 67 w 86"/>
                  <a:gd name="T67" fmla="*/ 122 h 216"/>
                  <a:gd name="T68" fmla="*/ 69 w 86"/>
                  <a:gd name="T69" fmla="*/ 116 h 216"/>
                  <a:gd name="T70" fmla="*/ 71 w 86"/>
                  <a:gd name="T71" fmla="*/ 110 h 216"/>
                  <a:gd name="T72" fmla="*/ 70 w 86"/>
                  <a:gd name="T73" fmla="*/ 105 h 216"/>
                  <a:gd name="T74" fmla="*/ 72 w 86"/>
                  <a:gd name="T75" fmla="*/ 100 h 216"/>
                  <a:gd name="T76" fmla="*/ 71 w 86"/>
                  <a:gd name="T77" fmla="*/ 94 h 216"/>
                  <a:gd name="T78" fmla="*/ 73 w 86"/>
                  <a:gd name="T79" fmla="*/ 85 h 216"/>
                  <a:gd name="T80" fmla="*/ 70 w 86"/>
                  <a:gd name="T81" fmla="*/ 73 h 216"/>
                  <a:gd name="T82" fmla="*/ 70 w 86"/>
                  <a:gd name="T83" fmla="*/ 68 h 216"/>
                  <a:gd name="T84" fmla="*/ 74 w 86"/>
                  <a:gd name="T85" fmla="*/ 62 h 216"/>
                  <a:gd name="T86" fmla="*/ 75 w 86"/>
                  <a:gd name="T87" fmla="*/ 61 h 216"/>
                  <a:gd name="T88" fmla="*/ 83 w 86"/>
                  <a:gd name="T89" fmla="*/ 50 h 216"/>
                  <a:gd name="T90" fmla="*/ 86 w 86"/>
                  <a:gd name="T91" fmla="*/ 42 h 216"/>
                  <a:gd name="T92" fmla="*/ 86 w 86"/>
                  <a:gd name="T93" fmla="*/ 37 h 216"/>
                  <a:gd name="T94" fmla="*/ 85 w 86"/>
                  <a:gd name="T95" fmla="*/ 32 h 216"/>
                  <a:gd name="T96" fmla="*/ 81 w 86"/>
                  <a:gd name="T97" fmla="*/ 26 h 216"/>
                  <a:gd name="T98" fmla="*/ 81 w 86"/>
                  <a:gd name="T99" fmla="*/ 21 h 216"/>
                  <a:gd name="T100" fmla="*/ 83 w 86"/>
                  <a:gd name="T101" fmla="*/ 10 h 216"/>
                  <a:gd name="T102" fmla="*/ 80 w 86"/>
                  <a:gd name="T103" fmla="*/ 2 h 216"/>
                  <a:gd name="T104" fmla="*/ 81 w 86"/>
                  <a:gd name="T105" fmla="*/ 0 h 216"/>
                  <a:gd name="T106" fmla="*/ 16 w 86"/>
                  <a:gd name="T107" fmla="*/ 22 h 216"/>
                  <a:gd name="T108" fmla="*/ 0 w 86"/>
                  <a:gd name="T109" fmla="*/ 29 h 216"/>
                  <a:gd name="T110" fmla="*/ 0 w 86"/>
                  <a:gd name="T111" fmla="*/ 29 h 216"/>
                  <a:gd name="T112" fmla="*/ 0 w 86"/>
                  <a:gd name="T113" fmla="*/ 29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6" h="216">
                    <a:moveTo>
                      <a:pt x="0" y="29"/>
                    </a:moveTo>
                    <a:lnTo>
                      <a:pt x="0" y="32"/>
                    </a:lnTo>
                    <a:lnTo>
                      <a:pt x="2" y="36"/>
                    </a:lnTo>
                    <a:lnTo>
                      <a:pt x="1" y="41"/>
                    </a:lnTo>
                    <a:lnTo>
                      <a:pt x="4" y="48"/>
                    </a:lnTo>
                    <a:lnTo>
                      <a:pt x="4" y="60"/>
                    </a:lnTo>
                    <a:lnTo>
                      <a:pt x="6" y="66"/>
                    </a:lnTo>
                    <a:lnTo>
                      <a:pt x="10" y="72"/>
                    </a:lnTo>
                    <a:lnTo>
                      <a:pt x="11" y="77"/>
                    </a:lnTo>
                    <a:lnTo>
                      <a:pt x="11" y="82"/>
                    </a:lnTo>
                    <a:lnTo>
                      <a:pt x="12" y="88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1" y="108"/>
                    </a:lnTo>
                    <a:lnTo>
                      <a:pt x="14" y="118"/>
                    </a:lnTo>
                    <a:lnTo>
                      <a:pt x="16" y="124"/>
                    </a:lnTo>
                    <a:lnTo>
                      <a:pt x="19" y="134"/>
                    </a:lnTo>
                    <a:lnTo>
                      <a:pt x="18" y="145"/>
                    </a:lnTo>
                    <a:lnTo>
                      <a:pt x="20" y="150"/>
                    </a:lnTo>
                    <a:lnTo>
                      <a:pt x="22" y="144"/>
                    </a:lnTo>
                    <a:lnTo>
                      <a:pt x="28" y="152"/>
                    </a:lnTo>
                    <a:lnTo>
                      <a:pt x="37" y="208"/>
                    </a:lnTo>
                    <a:lnTo>
                      <a:pt x="37" y="210"/>
                    </a:lnTo>
                    <a:lnTo>
                      <a:pt x="40" y="216"/>
                    </a:lnTo>
                    <a:lnTo>
                      <a:pt x="76" y="206"/>
                    </a:lnTo>
                    <a:lnTo>
                      <a:pt x="72" y="201"/>
                    </a:lnTo>
                    <a:lnTo>
                      <a:pt x="70" y="194"/>
                    </a:lnTo>
                    <a:lnTo>
                      <a:pt x="70" y="188"/>
                    </a:lnTo>
                    <a:lnTo>
                      <a:pt x="72" y="182"/>
                    </a:lnTo>
                    <a:lnTo>
                      <a:pt x="69" y="166"/>
                    </a:lnTo>
                    <a:lnTo>
                      <a:pt x="69" y="156"/>
                    </a:lnTo>
                    <a:lnTo>
                      <a:pt x="66" y="136"/>
                    </a:lnTo>
                    <a:lnTo>
                      <a:pt x="68" y="130"/>
                    </a:lnTo>
                    <a:lnTo>
                      <a:pt x="67" y="122"/>
                    </a:lnTo>
                    <a:lnTo>
                      <a:pt x="69" y="116"/>
                    </a:lnTo>
                    <a:lnTo>
                      <a:pt x="71" y="110"/>
                    </a:lnTo>
                    <a:lnTo>
                      <a:pt x="70" y="105"/>
                    </a:lnTo>
                    <a:lnTo>
                      <a:pt x="72" y="100"/>
                    </a:lnTo>
                    <a:lnTo>
                      <a:pt x="71" y="94"/>
                    </a:lnTo>
                    <a:lnTo>
                      <a:pt x="73" y="85"/>
                    </a:lnTo>
                    <a:lnTo>
                      <a:pt x="70" y="73"/>
                    </a:lnTo>
                    <a:lnTo>
                      <a:pt x="70" y="68"/>
                    </a:lnTo>
                    <a:lnTo>
                      <a:pt x="74" y="62"/>
                    </a:lnTo>
                    <a:lnTo>
                      <a:pt x="75" y="61"/>
                    </a:lnTo>
                    <a:lnTo>
                      <a:pt x="83" y="50"/>
                    </a:lnTo>
                    <a:lnTo>
                      <a:pt x="86" y="42"/>
                    </a:lnTo>
                    <a:lnTo>
                      <a:pt x="86" y="37"/>
                    </a:lnTo>
                    <a:lnTo>
                      <a:pt x="85" y="32"/>
                    </a:lnTo>
                    <a:lnTo>
                      <a:pt x="81" y="26"/>
                    </a:lnTo>
                    <a:lnTo>
                      <a:pt x="81" y="21"/>
                    </a:lnTo>
                    <a:lnTo>
                      <a:pt x="83" y="10"/>
                    </a:lnTo>
                    <a:lnTo>
                      <a:pt x="80" y="2"/>
                    </a:lnTo>
                    <a:lnTo>
                      <a:pt x="81" y="0"/>
                    </a:lnTo>
                    <a:lnTo>
                      <a:pt x="16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MA">
                <a:extLst>
                  <a:ext uri="{FF2B5EF4-FFF2-40B4-BE49-F238E27FC236}">
                    <a16:creationId xmlns:a16="http://schemas.microsoft.com/office/drawing/2014/main" id="{81E96C58-FDA1-430A-8471-1B1457C27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2" y="3665537"/>
                <a:ext cx="276225" cy="155575"/>
              </a:xfrm>
              <a:custGeom>
                <a:avLst/>
                <a:gdLst>
                  <a:gd name="T0" fmla="*/ 0 w 171"/>
                  <a:gd name="T1" fmla="*/ 56 h 120"/>
                  <a:gd name="T2" fmla="*/ 1 w 171"/>
                  <a:gd name="T3" fmla="*/ 112 h 120"/>
                  <a:gd name="T4" fmla="*/ 33 w 171"/>
                  <a:gd name="T5" fmla="*/ 104 h 120"/>
                  <a:gd name="T6" fmla="*/ 43 w 171"/>
                  <a:gd name="T7" fmla="*/ 102 h 120"/>
                  <a:gd name="T8" fmla="*/ 71 w 171"/>
                  <a:gd name="T9" fmla="*/ 91 h 120"/>
                  <a:gd name="T10" fmla="*/ 80 w 171"/>
                  <a:gd name="T11" fmla="*/ 90 h 120"/>
                  <a:gd name="T12" fmla="*/ 100 w 171"/>
                  <a:gd name="T13" fmla="*/ 87 h 120"/>
                  <a:gd name="T14" fmla="*/ 104 w 171"/>
                  <a:gd name="T15" fmla="*/ 94 h 120"/>
                  <a:gd name="T16" fmla="*/ 107 w 171"/>
                  <a:gd name="T17" fmla="*/ 102 h 120"/>
                  <a:gd name="T18" fmla="*/ 110 w 171"/>
                  <a:gd name="T19" fmla="*/ 104 h 120"/>
                  <a:gd name="T20" fmla="*/ 114 w 171"/>
                  <a:gd name="T21" fmla="*/ 96 h 120"/>
                  <a:gd name="T22" fmla="*/ 113 w 171"/>
                  <a:gd name="T23" fmla="*/ 107 h 120"/>
                  <a:gd name="T24" fmla="*/ 119 w 171"/>
                  <a:gd name="T25" fmla="*/ 118 h 120"/>
                  <a:gd name="T26" fmla="*/ 122 w 171"/>
                  <a:gd name="T27" fmla="*/ 115 h 120"/>
                  <a:gd name="T28" fmla="*/ 128 w 171"/>
                  <a:gd name="T29" fmla="*/ 106 h 120"/>
                  <a:gd name="T30" fmla="*/ 134 w 171"/>
                  <a:gd name="T31" fmla="*/ 96 h 120"/>
                  <a:gd name="T32" fmla="*/ 138 w 171"/>
                  <a:gd name="T33" fmla="*/ 98 h 120"/>
                  <a:gd name="T34" fmla="*/ 145 w 171"/>
                  <a:gd name="T35" fmla="*/ 107 h 120"/>
                  <a:gd name="T36" fmla="*/ 150 w 171"/>
                  <a:gd name="T37" fmla="*/ 98 h 120"/>
                  <a:gd name="T38" fmla="*/ 164 w 171"/>
                  <a:gd name="T39" fmla="*/ 90 h 120"/>
                  <a:gd name="T40" fmla="*/ 171 w 171"/>
                  <a:gd name="T41" fmla="*/ 82 h 120"/>
                  <a:gd name="T42" fmla="*/ 163 w 171"/>
                  <a:gd name="T43" fmla="*/ 60 h 120"/>
                  <a:gd name="T44" fmla="*/ 155 w 171"/>
                  <a:gd name="T45" fmla="*/ 55 h 120"/>
                  <a:gd name="T46" fmla="*/ 155 w 171"/>
                  <a:gd name="T47" fmla="*/ 58 h 120"/>
                  <a:gd name="T48" fmla="*/ 161 w 171"/>
                  <a:gd name="T49" fmla="*/ 67 h 120"/>
                  <a:gd name="T50" fmla="*/ 166 w 171"/>
                  <a:gd name="T51" fmla="*/ 75 h 120"/>
                  <a:gd name="T52" fmla="*/ 154 w 171"/>
                  <a:gd name="T53" fmla="*/ 88 h 120"/>
                  <a:gd name="T54" fmla="*/ 146 w 171"/>
                  <a:gd name="T55" fmla="*/ 88 h 120"/>
                  <a:gd name="T56" fmla="*/ 140 w 171"/>
                  <a:gd name="T57" fmla="*/ 75 h 120"/>
                  <a:gd name="T58" fmla="*/ 132 w 171"/>
                  <a:gd name="T59" fmla="*/ 71 h 120"/>
                  <a:gd name="T60" fmla="*/ 136 w 171"/>
                  <a:gd name="T61" fmla="*/ 68 h 120"/>
                  <a:gd name="T62" fmla="*/ 124 w 171"/>
                  <a:gd name="T63" fmla="*/ 52 h 120"/>
                  <a:gd name="T64" fmla="*/ 115 w 171"/>
                  <a:gd name="T65" fmla="*/ 55 h 120"/>
                  <a:gd name="T66" fmla="*/ 108 w 171"/>
                  <a:gd name="T67" fmla="*/ 47 h 120"/>
                  <a:gd name="T68" fmla="*/ 111 w 171"/>
                  <a:gd name="T69" fmla="*/ 42 h 120"/>
                  <a:gd name="T70" fmla="*/ 114 w 171"/>
                  <a:gd name="T71" fmla="*/ 34 h 120"/>
                  <a:gd name="T72" fmla="*/ 124 w 171"/>
                  <a:gd name="T73" fmla="*/ 20 h 120"/>
                  <a:gd name="T74" fmla="*/ 120 w 171"/>
                  <a:gd name="T75" fmla="*/ 15 h 120"/>
                  <a:gd name="T76" fmla="*/ 117 w 171"/>
                  <a:gd name="T77" fmla="*/ 18 h 120"/>
                  <a:gd name="T78" fmla="*/ 112 w 171"/>
                  <a:gd name="T79" fmla="*/ 8 h 120"/>
                  <a:gd name="T80" fmla="*/ 110 w 171"/>
                  <a:gd name="T81" fmla="*/ 0 h 120"/>
                  <a:gd name="T82" fmla="*/ 106 w 171"/>
                  <a:gd name="T83" fmla="*/ 0 h 120"/>
                  <a:gd name="T84" fmla="*/ 99 w 171"/>
                  <a:gd name="T85" fmla="*/ 10 h 120"/>
                  <a:gd name="T86" fmla="*/ 95 w 171"/>
                  <a:gd name="T87" fmla="*/ 15 h 120"/>
                  <a:gd name="T88" fmla="*/ 37 w 171"/>
                  <a:gd name="T89" fmla="*/ 40 h 120"/>
                  <a:gd name="T90" fmla="*/ 1 w 171"/>
                  <a:gd name="T91" fmla="*/ 5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1" h="120">
                    <a:moveTo>
                      <a:pt x="1" y="50"/>
                    </a:moveTo>
                    <a:lnTo>
                      <a:pt x="0" y="56"/>
                    </a:lnTo>
                    <a:lnTo>
                      <a:pt x="0" y="110"/>
                    </a:lnTo>
                    <a:lnTo>
                      <a:pt x="1" y="112"/>
                    </a:lnTo>
                    <a:lnTo>
                      <a:pt x="29" y="104"/>
                    </a:lnTo>
                    <a:lnTo>
                      <a:pt x="33" y="104"/>
                    </a:lnTo>
                    <a:lnTo>
                      <a:pt x="41" y="100"/>
                    </a:lnTo>
                    <a:lnTo>
                      <a:pt x="43" y="102"/>
                    </a:lnTo>
                    <a:lnTo>
                      <a:pt x="47" y="99"/>
                    </a:lnTo>
                    <a:lnTo>
                      <a:pt x="71" y="91"/>
                    </a:lnTo>
                    <a:lnTo>
                      <a:pt x="77" y="88"/>
                    </a:lnTo>
                    <a:lnTo>
                      <a:pt x="80" y="90"/>
                    </a:lnTo>
                    <a:lnTo>
                      <a:pt x="96" y="83"/>
                    </a:lnTo>
                    <a:lnTo>
                      <a:pt x="100" y="87"/>
                    </a:lnTo>
                    <a:lnTo>
                      <a:pt x="101" y="92"/>
                    </a:lnTo>
                    <a:lnTo>
                      <a:pt x="104" y="94"/>
                    </a:lnTo>
                    <a:lnTo>
                      <a:pt x="104" y="98"/>
                    </a:lnTo>
                    <a:lnTo>
                      <a:pt x="107" y="102"/>
                    </a:lnTo>
                    <a:lnTo>
                      <a:pt x="107" y="102"/>
                    </a:lnTo>
                    <a:lnTo>
                      <a:pt x="110" y="104"/>
                    </a:lnTo>
                    <a:lnTo>
                      <a:pt x="114" y="102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13" y="107"/>
                    </a:lnTo>
                    <a:lnTo>
                      <a:pt x="117" y="110"/>
                    </a:lnTo>
                    <a:lnTo>
                      <a:pt x="119" y="118"/>
                    </a:lnTo>
                    <a:lnTo>
                      <a:pt x="119" y="120"/>
                    </a:lnTo>
                    <a:lnTo>
                      <a:pt x="122" y="115"/>
                    </a:lnTo>
                    <a:lnTo>
                      <a:pt x="126" y="115"/>
                    </a:lnTo>
                    <a:lnTo>
                      <a:pt x="128" y="106"/>
                    </a:lnTo>
                    <a:lnTo>
                      <a:pt x="132" y="102"/>
                    </a:lnTo>
                    <a:lnTo>
                      <a:pt x="134" y="96"/>
                    </a:lnTo>
                    <a:lnTo>
                      <a:pt x="138" y="92"/>
                    </a:lnTo>
                    <a:lnTo>
                      <a:pt x="138" y="98"/>
                    </a:lnTo>
                    <a:lnTo>
                      <a:pt x="140" y="110"/>
                    </a:lnTo>
                    <a:lnTo>
                      <a:pt x="145" y="107"/>
                    </a:lnTo>
                    <a:lnTo>
                      <a:pt x="149" y="103"/>
                    </a:lnTo>
                    <a:lnTo>
                      <a:pt x="150" y="98"/>
                    </a:lnTo>
                    <a:lnTo>
                      <a:pt x="152" y="99"/>
                    </a:lnTo>
                    <a:lnTo>
                      <a:pt x="164" y="90"/>
                    </a:lnTo>
                    <a:lnTo>
                      <a:pt x="169" y="87"/>
                    </a:lnTo>
                    <a:lnTo>
                      <a:pt x="171" y="82"/>
                    </a:lnTo>
                    <a:lnTo>
                      <a:pt x="169" y="71"/>
                    </a:lnTo>
                    <a:lnTo>
                      <a:pt x="163" y="60"/>
                    </a:lnTo>
                    <a:lnTo>
                      <a:pt x="159" y="56"/>
                    </a:lnTo>
                    <a:lnTo>
                      <a:pt x="155" y="55"/>
                    </a:lnTo>
                    <a:lnTo>
                      <a:pt x="150" y="56"/>
                    </a:lnTo>
                    <a:lnTo>
                      <a:pt x="155" y="58"/>
                    </a:lnTo>
                    <a:lnTo>
                      <a:pt x="159" y="60"/>
                    </a:lnTo>
                    <a:lnTo>
                      <a:pt x="161" y="67"/>
                    </a:lnTo>
                    <a:lnTo>
                      <a:pt x="164" y="66"/>
                    </a:lnTo>
                    <a:lnTo>
                      <a:pt x="166" y="75"/>
                    </a:lnTo>
                    <a:lnTo>
                      <a:pt x="163" y="80"/>
                    </a:lnTo>
                    <a:lnTo>
                      <a:pt x="154" y="88"/>
                    </a:lnTo>
                    <a:lnTo>
                      <a:pt x="150" y="87"/>
                    </a:lnTo>
                    <a:lnTo>
                      <a:pt x="146" y="88"/>
                    </a:lnTo>
                    <a:lnTo>
                      <a:pt x="144" y="86"/>
                    </a:lnTo>
                    <a:lnTo>
                      <a:pt x="140" y="75"/>
                    </a:lnTo>
                    <a:lnTo>
                      <a:pt x="136" y="74"/>
                    </a:lnTo>
                    <a:lnTo>
                      <a:pt x="132" y="71"/>
                    </a:lnTo>
                    <a:lnTo>
                      <a:pt x="132" y="66"/>
                    </a:lnTo>
                    <a:lnTo>
                      <a:pt x="136" y="68"/>
                    </a:lnTo>
                    <a:lnTo>
                      <a:pt x="132" y="63"/>
                    </a:lnTo>
                    <a:lnTo>
                      <a:pt x="124" y="52"/>
                    </a:lnTo>
                    <a:lnTo>
                      <a:pt x="120" y="52"/>
                    </a:lnTo>
                    <a:lnTo>
                      <a:pt x="115" y="55"/>
                    </a:lnTo>
                    <a:lnTo>
                      <a:pt x="111" y="52"/>
                    </a:lnTo>
                    <a:lnTo>
                      <a:pt x="108" y="47"/>
                    </a:lnTo>
                    <a:lnTo>
                      <a:pt x="113" y="47"/>
                    </a:lnTo>
                    <a:lnTo>
                      <a:pt x="111" y="42"/>
                    </a:lnTo>
                    <a:lnTo>
                      <a:pt x="114" y="35"/>
                    </a:lnTo>
                    <a:lnTo>
                      <a:pt x="114" y="34"/>
                    </a:lnTo>
                    <a:lnTo>
                      <a:pt x="116" y="28"/>
                    </a:lnTo>
                    <a:lnTo>
                      <a:pt x="124" y="20"/>
                    </a:lnTo>
                    <a:lnTo>
                      <a:pt x="124" y="15"/>
                    </a:lnTo>
                    <a:lnTo>
                      <a:pt x="120" y="15"/>
                    </a:lnTo>
                    <a:lnTo>
                      <a:pt x="121" y="16"/>
                    </a:lnTo>
                    <a:lnTo>
                      <a:pt x="117" y="18"/>
                    </a:lnTo>
                    <a:lnTo>
                      <a:pt x="113" y="14"/>
                    </a:lnTo>
                    <a:lnTo>
                      <a:pt x="112" y="8"/>
                    </a:lnTo>
                    <a:lnTo>
                      <a:pt x="109" y="6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4"/>
                    </a:lnTo>
                    <a:lnTo>
                      <a:pt x="99" y="10"/>
                    </a:lnTo>
                    <a:lnTo>
                      <a:pt x="98" y="10"/>
                    </a:lnTo>
                    <a:lnTo>
                      <a:pt x="95" y="15"/>
                    </a:lnTo>
                    <a:lnTo>
                      <a:pt x="90" y="23"/>
                    </a:lnTo>
                    <a:lnTo>
                      <a:pt x="37" y="40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CT">
                <a:extLst>
                  <a:ext uri="{FF2B5EF4-FFF2-40B4-BE49-F238E27FC236}">
                    <a16:creationId xmlns:a16="http://schemas.microsoft.com/office/drawing/2014/main" id="{DD6A9BAA-651E-4A9F-AA41-EC957844F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2" y="3783012"/>
                <a:ext cx="142875" cy="136525"/>
              </a:xfrm>
              <a:custGeom>
                <a:avLst/>
                <a:gdLst>
                  <a:gd name="T0" fmla="*/ 0 w 89"/>
                  <a:gd name="T1" fmla="*/ 24 h 115"/>
                  <a:gd name="T2" fmla="*/ 9 w 89"/>
                  <a:gd name="T3" fmla="*/ 87 h 115"/>
                  <a:gd name="T4" fmla="*/ 11 w 89"/>
                  <a:gd name="T5" fmla="*/ 92 h 115"/>
                  <a:gd name="T6" fmla="*/ 11 w 89"/>
                  <a:gd name="T7" fmla="*/ 98 h 115"/>
                  <a:gd name="T8" fmla="*/ 5 w 89"/>
                  <a:gd name="T9" fmla="*/ 107 h 115"/>
                  <a:gd name="T10" fmla="*/ 5 w 89"/>
                  <a:gd name="T11" fmla="*/ 110 h 115"/>
                  <a:gd name="T12" fmla="*/ 7 w 89"/>
                  <a:gd name="T13" fmla="*/ 112 h 115"/>
                  <a:gd name="T14" fmla="*/ 9 w 89"/>
                  <a:gd name="T15" fmla="*/ 115 h 115"/>
                  <a:gd name="T16" fmla="*/ 13 w 89"/>
                  <a:gd name="T17" fmla="*/ 114 h 115"/>
                  <a:gd name="T18" fmla="*/ 21 w 89"/>
                  <a:gd name="T19" fmla="*/ 102 h 115"/>
                  <a:gd name="T20" fmla="*/ 25 w 89"/>
                  <a:gd name="T21" fmla="*/ 99 h 115"/>
                  <a:gd name="T22" fmla="*/ 28 w 89"/>
                  <a:gd name="T23" fmla="*/ 92 h 115"/>
                  <a:gd name="T24" fmla="*/ 31 w 89"/>
                  <a:gd name="T25" fmla="*/ 95 h 115"/>
                  <a:gd name="T26" fmla="*/ 37 w 89"/>
                  <a:gd name="T27" fmla="*/ 84 h 115"/>
                  <a:gd name="T28" fmla="*/ 41 w 89"/>
                  <a:gd name="T29" fmla="*/ 83 h 115"/>
                  <a:gd name="T30" fmla="*/ 45 w 89"/>
                  <a:gd name="T31" fmla="*/ 79 h 115"/>
                  <a:gd name="T32" fmla="*/ 50 w 89"/>
                  <a:gd name="T33" fmla="*/ 79 h 115"/>
                  <a:gd name="T34" fmla="*/ 52 w 89"/>
                  <a:gd name="T35" fmla="*/ 76 h 115"/>
                  <a:gd name="T36" fmla="*/ 64 w 89"/>
                  <a:gd name="T37" fmla="*/ 72 h 115"/>
                  <a:gd name="T38" fmla="*/ 64 w 89"/>
                  <a:gd name="T39" fmla="*/ 70 h 115"/>
                  <a:gd name="T40" fmla="*/ 63 w 89"/>
                  <a:gd name="T41" fmla="*/ 66 h 115"/>
                  <a:gd name="T42" fmla="*/ 65 w 89"/>
                  <a:gd name="T43" fmla="*/ 67 h 115"/>
                  <a:gd name="T44" fmla="*/ 65 w 89"/>
                  <a:gd name="T45" fmla="*/ 70 h 115"/>
                  <a:gd name="T46" fmla="*/ 69 w 89"/>
                  <a:gd name="T47" fmla="*/ 70 h 115"/>
                  <a:gd name="T48" fmla="*/ 78 w 89"/>
                  <a:gd name="T49" fmla="*/ 63 h 115"/>
                  <a:gd name="T50" fmla="*/ 86 w 89"/>
                  <a:gd name="T51" fmla="*/ 59 h 115"/>
                  <a:gd name="T52" fmla="*/ 88 w 89"/>
                  <a:gd name="T53" fmla="*/ 60 h 115"/>
                  <a:gd name="T54" fmla="*/ 88 w 89"/>
                  <a:gd name="T55" fmla="*/ 58 h 115"/>
                  <a:gd name="T56" fmla="*/ 88 w 89"/>
                  <a:gd name="T57" fmla="*/ 55 h 115"/>
                  <a:gd name="T58" fmla="*/ 89 w 89"/>
                  <a:gd name="T59" fmla="*/ 51 h 115"/>
                  <a:gd name="T60" fmla="*/ 88 w 89"/>
                  <a:gd name="T61" fmla="*/ 46 h 115"/>
                  <a:gd name="T62" fmla="*/ 79 w 89"/>
                  <a:gd name="T63" fmla="*/ 2 h 115"/>
                  <a:gd name="T64" fmla="*/ 76 w 89"/>
                  <a:gd name="T65" fmla="*/ 0 h 115"/>
                  <a:gd name="T66" fmla="*/ 70 w 89"/>
                  <a:gd name="T67" fmla="*/ 3 h 115"/>
                  <a:gd name="T68" fmla="*/ 46 w 89"/>
                  <a:gd name="T69" fmla="*/ 11 h 115"/>
                  <a:gd name="T70" fmla="*/ 42 w 89"/>
                  <a:gd name="T71" fmla="*/ 14 h 115"/>
                  <a:gd name="T72" fmla="*/ 40 w 89"/>
                  <a:gd name="T73" fmla="*/ 12 h 115"/>
                  <a:gd name="T74" fmla="*/ 32 w 89"/>
                  <a:gd name="T75" fmla="*/ 16 h 115"/>
                  <a:gd name="T76" fmla="*/ 28 w 89"/>
                  <a:gd name="T77" fmla="*/ 16 h 115"/>
                  <a:gd name="T78" fmla="*/ 0 w 89"/>
                  <a:gd name="T79" fmla="*/ 24 h 115"/>
                  <a:gd name="T80" fmla="*/ 0 w 89"/>
                  <a:gd name="T81" fmla="*/ 24 h 115"/>
                  <a:gd name="T82" fmla="*/ 0 w 89"/>
                  <a:gd name="T83" fmla="*/ 2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" h="115">
                    <a:moveTo>
                      <a:pt x="0" y="24"/>
                    </a:moveTo>
                    <a:lnTo>
                      <a:pt x="9" y="87"/>
                    </a:lnTo>
                    <a:lnTo>
                      <a:pt x="11" y="92"/>
                    </a:lnTo>
                    <a:lnTo>
                      <a:pt x="11" y="98"/>
                    </a:lnTo>
                    <a:lnTo>
                      <a:pt x="5" y="107"/>
                    </a:lnTo>
                    <a:lnTo>
                      <a:pt x="5" y="110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3" y="114"/>
                    </a:lnTo>
                    <a:lnTo>
                      <a:pt x="21" y="102"/>
                    </a:lnTo>
                    <a:lnTo>
                      <a:pt x="25" y="99"/>
                    </a:lnTo>
                    <a:lnTo>
                      <a:pt x="28" y="92"/>
                    </a:lnTo>
                    <a:lnTo>
                      <a:pt x="31" y="95"/>
                    </a:lnTo>
                    <a:lnTo>
                      <a:pt x="37" y="84"/>
                    </a:lnTo>
                    <a:lnTo>
                      <a:pt x="41" y="83"/>
                    </a:lnTo>
                    <a:lnTo>
                      <a:pt x="45" y="79"/>
                    </a:lnTo>
                    <a:lnTo>
                      <a:pt x="50" y="79"/>
                    </a:lnTo>
                    <a:lnTo>
                      <a:pt x="52" y="76"/>
                    </a:lnTo>
                    <a:lnTo>
                      <a:pt x="64" y="72"/>
                    </a:lnTo>
                    <a:lnTo>
                      <a:pt x="64" y="70"/>
                    </a:lnTo>
                    <a:lnTo>
                      <a:pt x="63" y="66"/>
                    </a:lnTo>
                    <a:lnTo>
                      <a:pt x="65" y="67"/>
                    </a:lnTo>
                    <a:lnTo>
                      <a:pt x="65" y="70"/>
                    </a:lnTo>
                    <a:lnTo>
                      <a:pt x="69" y="70"/>
                    </a:lnTo>
                    <a:lnTo>
                      <a:pt x="78" y="63"/>
                    </a:lnTo>
                    <a:lnTo>
                      <a:pt x="86" y="59"/>
                    </a:lnTo>
                    <a:lnTo>
                      <a:pt x="88" y="60"/>
                    </a:lnTo>
                    <a:lnTo>
                      <a:pt x="88" y="58"/>
                    </a:lnTo>
                    <a:lnTo>
                      <a:pt x="88" y="55"/>
                    </a:lnTo>
                    <a:lnTo>
                      <a:pt x="89" y="51"/>
                    </a:lnTo>
                    <a:lnTo>
                      <a:pt x="88" y="46"/>
                    </a:lnTo>
                    <a:lnTo>
                      <a:pt x="79" y="2"/>
                    </a:lnTo>
                    <a:lnTo>
                      <a:pt x="76" y="0"/>
                    </a:lnTo>
                    <a:lnTo>
                      <a:pt x="70" y="3"/>
                    </a:lnTo>
                    <a:lnTo>
                      <a:pt x="46" y="11"/>
                    </a:lnTo>
                    <a:lnTo>
                      <a:pt x="42" y="14"/>
                    </a:lnTo>
                    <a:lnTo>
                      <a:pt x="40" y="12"/>
                    </a:lnTo>
                    <a:lnTo>
                      <a:pt x="32" y="16"/>
                    </a:lnTo>
                    <a:lnTo>
                      <a:pt x="28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DB6E8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NH">
                <a:extLst>
                  <a:ext uri="{FF2B5EF4-FFF2-40B4-BE49-F238E27FC236}">
                    <a16:creationId xmlns:a16="http://schemas.microsoft.com/office/drawing/2014/main" id="{021706CC-47F0-4062-A7D5-7CF2A7F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4802" y="3424236"/>
                <a:ext cx="142875" cy="288925"/>
              </a:xfrm>
              <a:custGeom>
                <a:avLst/>
                <a:gdLst>
                  <a:gd name="T0" fmla="*/ 10 w 85"/>
                  <a:gd name="T1" fmla="*/ 237 h 237"/>
                  <a:gd name="T2" fmla="*/ 63 w 85"/>
                  <a:gd name="T3" fmla="*/ 220 h 237"/>
                  <a:gd name="T4" fmla="*/ 68 w 85"/>
                  <a:gd name="T5" fmla="*/ 212 h 237"/>
                  <a:gd name="T6" fmla="*/ 71 w 85"/>
                  <a:gd name="T7" fmla="*/ 207 h 237"/>
                  <a:gd name="T8" fmla="*/ 72 w 85"/>
                  <a:gd name="T9" fmla="*/ 207 h 237"/>
                  <a:gd name="T10" fmla="*/ 75 w 85"/>
                  <a:gd name="T11" fmla="*/ 201 h 237"/>
                  <a:gd name="T12" fmla="*/ 79 w 85"/>
                  <a:gd name="T13" fmla="*/ 197 h 237"/>
                  <a:gd name="T14" fmla="*/ 81 w 85"/>
                  <a:gd name="T15" fmla="*/ 197 h 237"/>
                  <a:gd name="T16" fmla="*/ 83 w 85"/>
                  <a:gd name="T17" fmla="*/ 197 h 237"/>
                  <a:gd name="T18" fmla="*/ 83 w 85"/>
                  <a:gd name="T19" fmla="*/ 192 h 237"/>
                  <a:gd name="T20" fmla="*/ 85 w 85"/>
                  <a:gd name="T21" fmla="*/ 181 h 237"/>
                  <a:gd name="T22" fmla="*/ 83 w 85"/>
                  <a:gd name="T23" fmla="*/ 179 h 237"/>
                  <a:gd name="T24" fmla="*/ 81 w 85"/>
                  <a:gd name="T25" fmla="*/ 179 h 237"/>
                  <a:gd name="T26" fmla="*/ 77 w 85"/>
                  <a:gd name="T27" fmla="*/ 172 h 237"/>
                  <a:gd name="T28" fmla="*/ 77 w 85"/>
                  <a:gd name="T29" fmla="*/ 167 h 237"/>
                  <a:gd name="T30" fmla="*/ 72 w 85"/>
                  <a:gd name="T31" fmla="*/ 164 h 237"/>
                  <a:gd name="T32" fmla="*/ 68 w 85"/>
                  <a:gd name="T33" fmla="*/ 160 h 237"/>
                  <a:gd name="T34" fmla="*/ 66 w 85"/>
                  <a:gd name="T35" fmla="*/ 155 h 237"/>
                  <a:gd name="T36" fmla="*/ 65 w 85"/>
                  <a:gd name="T37" fmla="*/ 149 h 237"/>
                  <a:gd name="T38" fmla="*/ 65 w 85"/>
                  <a:gd name="T39" fmla="*/ 143 h 237"/>
                  <a:gd name="T40" fmla="*/ 60 w 85"/>
                  <a:gd name="T41" fmla="*/ 127 h 237"/>
                  <a:gd name="T42" fmla="*/ 30 w 85"/>
                  <a:gd name="T43" fmla="*/ 3 h 237"/>
                  <a:gd name="T44" fmla="*/ 29 w 85"/>
                  <a:gd name="T45" fmla="*/ 0 h 237"/>
                  <a:gd name="T46" fmla="*/ 25 w 85"/>
                  <a:gd name="T47" fmla="*/ 5 h 237"/>
                  <a:gd name="T48" fmla="*/ 21 w 85"/>
                  <a:gd name="T49" fmla="*/ 4 h 237"/>
                  <a:gd name="T50" fmla="*/ 17 w 85"/>
                  <a:gd name="T51" fmla="*/ 8 h 237"/>
                  <a:gd name="T52" fmla="*/ 17 w 85"/>
                  <a:gd name="T53" fmla="*/ 13 h 237"/>
                  <a:gd name="T54" fmla="*/ 15 w 85"/>
                  <a:gd name="T55" fmla="*/ 24 h 237"/>
                  <a:gd name="T56" fmla="*/ 16 w 85"/>
                  <a:gd name="T57" fmla="*/ 29 h 237"/>
                  <a:gd name="T58" fmla="*/ 15 w 85"/>
                  <a:gd name="T59" fmla="*/ 31 h 237"/>
                  <a:gd name="T60" fmla="*/ 14 w 85"/>
                  <a:gd name="T61" fmla="*/ 33 h 237"/>
                  <a:gd name="T62" fmla="*/ 17 w 85"/>
                  <a:gd name="T63" fmla="*/ 41 h 237"/>
                  <a:gd name="T64" fmla="*/ 15 w 85"/>
                  <a:gd name="T65" fmla="*/ 52 h 237"/>
                  <a:gd name="T66" fmla="*/ 15 w 85"/>
                  <a:gd name="T67" fmla="*/ 57 h 237"/>
                  <a:gd name="T68" fmla="*/ 19 w 85"/>
                  <a:gd name="T69" fmla="*/ 63 h 237"/>
                  <a:gd name="T70" fmla="*/ 20 w 85"/>
                  <a:gd name="T71" fmla="*/ 68 h 237"/>
                  <a:gd name="T72" fmla="*/ 20 w 85"/>
                  <a:gd name="T73" fmla="*/ 73 h 237"/>
                  <a:gd name="T74" fmla="*/ 17 w 85"/>
                  <a:gd name="T75" fmla="*/ 81 h 237"/>
                  <a:gd name="T76" fmla="*/ 9 w 85"/>
                  <a:gd name="T77" fmla="*/ 92 h 237"/>
                  <a:gd name="T78" fmla="*/ 8 w 85"/>
                  <a:gd name="T79" fmla="*/ 93 h 237"/>
                  <a:gd name="T80" fmla="*/ 4 w 85"/>
                  <a:gd name="T81" fmla="*/ 99 h 237"/>
                  <a:gd name="T82" fmla="*/ 4 w 85"/>
                  <a:gd name="T83" fmla="*/ 104 h 237"/>
                  <a:gd name="T84" fmla="*/ 7 w 85"/>
                  <a:gd name="T85" fmla="*/ 116 h 237"/>
                  <a:gd name="T86" fmla="*/ 5 w 85"/>
                  <a:gd name="T87" fmla="*/ 125 h 237"/>
                  <a:gd name="T88" fmla="*/ 6 w 85"/>
                  <a:gd name="T89" fmla="*/ 131 h 237"/>
                  <a:gd name="T90" fmla="*/ 4 w 85"/>
                  <a:gd name="T91" fmla="*/ 136 h 237"/>
                  <a:gd name="T92" fmla="*/ 5 w 85"/>
                  <a:gd name="T93" fmla="*/ 141 h 237"/>
                  <a:gd name="T94" fmla="*/ 3 w 85"/>
                  <a:gd name="T95" fmla="*/ 147 h 237"/>
                  <a:gd name="T96" fmla="*/ 1 w 85"/>
                  <a:gd name="T97" fmla="*/ 153 h 237"/>
                  <a:gd name="T98" fmla="*/ 2 w 85"/>
                  <a:gd name="T99" fmla="*/ 161 h 237"/>
                  <a:gd name="T100" fmla="*/ 0 w 85"/>
                  <a:gd name="T101" fmla="*/ 167 h 237"/>
                  <a:gd name="T102" fmla="*/ 3 w 85"/>
                  <a:gd name="T103" fmla="*/ 187 h 237"/>
                  <a:gd name="T104" fmla="*/ 3 w 85"/>
                  <a:gd name="T105" fmla="*/ 197 h 237"/>
                  <a:gd name="T106" fmla="*/ 6 w 85"/>
                  <a:gd name="T107" fmla="*/ 213 h 237"/>
                  <a:gd name="T108" fmla="*/ 4 w 85"/>
                  <a:gd name="T109" fmla="*/ 219 h 237"/>
                  <a:gd name="T110" fmla="*/ 4 w 85"/>
                  <a:gd name="T111" fmla="*/ 225 h 237"/>
                  <a:gd name="T112" fmla="*/ 6 w 85"/>
                  <a:gd name="T113" fmla="*/ 232 h 237"/>
                  <a:gd name="T114" fmla="*/ 10 w 85"/>
                  <a:gd name="T115" fmla="*/ 237 h 237"/>
                  <a:gd name="T116" fmla="*/ 10 w 85"/>
                  <a:gd name="T117" fmla="*/ 237 h 237"/>
                  <a:gd name="T118" fmla="*/ 10 w 85"/>
                  <a:gd name="T11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5" h="237">
                    <a:moveTo>
                      <a:pt x="10" y="237"/>
                    </a:moveTo>
                    <a:lnTo>
                      <a:pt x="63" y="220"/>
                    </a:lnTo>
                    <a:lnTo>
                      <a:pt x="68" y="212"/>
                    </a:lnTo>
                    <a:lnTo>
                      <a:pt x="71" y="207"/>
                    </a:lnTo>
                    <a:lnTo>
                      <a:pt x="72" y="207"/>
                    </a:lnTo>
                    <a:lnTo>
                      <a:pt x="75" y="201"/>
                    </a:lnTo>
                    <a:lnTo>
                      <a:pt x="79" y="197"/>
                    </a:lnTo>
                    <a:lnTo>
                      <a:pt x="81" y="197"/>
                    </a:lnTo>
                    <a:lnTo>
                      <a:pt x="83" y="197"/>
                    </a:lnTo>
                    <a:lnTo>
                      <a:pt x="83" y="192"/>
                    </a:lnTo>
                    <a:lnTo>
                      <a:pt x="85" y="181"/>
                    </a:lnTo>
                    <a:lnTo>
                      <a:pt x="83" y="179"/>
                    </a:lnTo>
                    <a:lnTo>
                      <a:pt x="81" y="179"/>
                    </a:lnTo>
                    <a:lnTo>
                      <a:pt x="77" y="172"/>
                    </a:lnTo>
                    <a:lnTo>
                      <a:pt x="77" y="167"/>
                    </a:lnTo>
                    <a:lnTo>
                      <a:pt x="72" y="164"/>
                    </a:lnTo>
                    <a:lnTo>
                      <a:pt x="68" y="160"/>
                    </a:lnTo>
                    <a:lnTo>
                      <a:pt x="66" y="155"/>
                    </a:lnTo>
                    <a:lnTo>
                      <a:pt x="65" y="149"/>
                    </a:lnTo>
                    <a:lnTo>
                      <a:pt x="65" y="143"/>
                    </a:lnTo>
                    <a:lnTo>
                      <a:pt x="60" y="127"/>
                    </a:lnTo>
                    <a:lnTo>
                      <a:pt x="30" y="3"/>
                    </a:lnTo>
                    <a:lnTo>
                      <a:pt x="29" y="0"/>
                    </a:lnTo>
                    <a:lnTo>
                      <a:pt x="25" y="5"/>
                    </a:lnTo>
                    <a:lnTo>
                      <a:pt x="21" y="4"/>
                    </a:lnTo>
                    <a:lnTo>
                      <a:pt x="17" y="8"/>
                    </a:lnTo>
                    <a:lnTo>
                      <a:pt x="17" y="13"/>
                    </a:lnTo>
                    <a:lnTo>
                      <a:pt x="15" y="24"/>
                    </a:lnTo>
                    <a:lnTo>
                      <a:pt x="16" y="29"/>
                    </a:lnTo>
                    <a:lnTo>
                      <a:pt x="15" y="31"/>
                    </a:lnTo>
                    <a:lnTo>
                      <a:pt x="14" y="33"/>
                    </a:lnTo>
                    <a:lnTo>
                      <a:pt x="17" y="41"/>
                    </a:lnTo>
                    <a:lnTo>
                      <a:pt x="15" y="52"/>
                    </a:lnTo>
                    <a:lnTo>
                      <a:pt x="15" y="57"/>
                    </a:lnTo>
                    <a:lnTo>
                      <a:pt x="19" y="63"/>
                    </a:lnTo>
                    <a:lnTo>
                      <a:pt x="20" y="68"/>
                    </a:lnTo>
                    <a:lnTo>
                      <a:pt x="20" y="73"/>
                    </a:lnTo>
                    <a:lnTo>
                      <a:pt x="17" y="81"/>
                    </a:lnTo>
                    <a:lnTo>
                      <a:pt x="9" y="92"/>
                    </a:lnTo>
                    <a:lnTo>
                      <a:pt x="8" y="93"/>
                    </a:lnTo>
                    <a:lnTo>
                      <a:pt x="4" y="99"/>
                    </a:lnTo>
                    <a:lnTo>
                      <a:pt x="4" y="104"/>
                    </a:lnTo>
                    <a:lnTo>
                      <a:pt x="7" y="116"/>
                    </a:lnTo>
                    <a:lnTo>
                      <a:pt x="5" y="125"/>
                    </a:lnTo>
                    <a:lnTo>
                      <a:pt x="6" y="131"/>
                    </a:lnTo>
                    <a:lnTo>
                      <a:pt x="4" y="136"/>
                    </a:lnTo>
                    <a:lnTo>
                      <a:pt x="5" y="141"/>
                    </a:lnTo>
                    <a:lnTo>
                      <a:pt x="3" y="147"/>
                    </a:lnTo>
                    <a:lnTo>
                      <a:pt x="1" y="153"/>
                    </a:lnTo>
                    <a:lnTo>
                      <a:pt x="2" y="161"/>
                    </a:lnTo>
                    <a:lnTo>
                      <a:pt x="0" y="167"/>
                    </a:lnTo>
                    <a:lnTo>
                      <a:pt x="3" y="187"/>
                    </a:lnTo>
                    <a:lnTo>
                      <a:pt x="3" y="197"/>
                    </a:lnTo>
                    <a:lnTo>
                      <a:pt x="6" y="213"/>
                    </a:lnTo>
                    <a:lnTo>
                      <a:pt x="4" y="219"/>
                    </a:lnTo>
                    <a:lnTo>
                      <a:pt x="4" y="225"/>
                    </a:lnTo>
                    <a:lnTo>
                      <a:pt x="6" y="232"/>
                    </a:lnTo>
                    <a:lnTo>
                      <a:pt x="10" y="237"/>
                    </a:lnTo>
                    <a:lnTo>
                      <a:pt x="10" y="237"/>
                    </a:lnTo>
                    <a:lnTo>
                      <a:pt x="10" y="237"/>
                    </a:lnTo>
                    <a:close/>
                  </a:path>
                </a:pathLst>
              </a:custGeom>
              <a:solidFill>
                <a:srgbClr val="C6D8F5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ME">
                <a:extLst>
                  <a:ext uri="{FF2B5EF4-FFF2-40B4-BE49-F238E27FC236}">
                    <a16:creationId xmlns:a16="http://schemas.microsoft.com/office/drawing/2014/main" id="{93FBE40C-B9D3-4209-9B7A-EF2CA450B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2427" y="3151187"/>
                <a:ext cx="304800" cy="495300"/>
              </a:xfrm>
              <a:custGeom>
                <a:avLst/>
                <a:gdLst>
                  <a:gd name="T0" fmla="*/ 31 w 188"/>
                  <a:gd name="T1" fmla="*/ 344 h 396"/>
                  <a:gd name="T2" fmla="*/ 37 w 188"/>
                  <a:gd name="T3" fmla="*/ 372 h 396"/>
                  <a:gd name="T4" fmla="*/ 48 w 188"/>
                  <a:gd name="T5" fmla="*/ 384 h 396"/>
                  <a:gd name="T6" fmla="*/ 54 w 188"/>
                  <a:gd name="T7" fmla="*/ 396 h 396"/>
                  <a:gd name="T8" fmla="*/ 58 w 188"/>
                  <a:gd name="T9" fmla="*/ 380 h 396"/>
                  <a:gd name="T10" fmla="*/ 65 w 188"/>
                  <a:gd name="T11" fmla="*/ 358 h 396"/>
                  <a:gd name="T12" fmla="*/ 66 w 188"/>
                  <a:gd name="T13" fmla="*/ 340 h 396"/>
                  <a:gd name="T14" fmla="*/ 73 w 188"/>
                  <a:gd name="T15" fmla="*/ 317 h 396"/>
                  <a:gd name="T16" fmla="*/ 76 w 188"/>
                  <a:gd name="T17" fmla="*/ 328 h 396"/>
                  <a:gd name="T18" fmla="*/ 80 w 188"/>
                  <a:gd name="T19" fmla="*/ 317 h 396"/>
                  <a:gd name="T20" fmla="*/ 79 w 188"/>
                  <a:gd name="T21" fmla="*/ 305 h 396"/>
                  <a:gd name="T22" fmla="*/ 80 w 188"/>
                  <a:gd name="T23" fmla="*/ 297 h 396"/>
                  <a:gd name="T24" fmla="*/ 87 w 188"/>
                  <a:gd name="T25" fmla="*/ 316 h 396"/>
                  <a:gd name="T26" fmla="*/ 87 w 188"/>
                  <a:gd name="T27" fmla="*/ 301 h 396"/>
                  <a:gd name="T28" fmla="*/ 92 w 188"/>
                  <a:gd name="T29" fmla="*/ 314 h 396"/>
                  <a:gd name="T30" fmla="*/ 92 w 188"/>
                  <a:gd name="T31" fmla="*/ 297 h 396"/>
                  <a:gd name="T32" fmla="*/ 96 w 188"/>
                  <a:gd name="T33" fmla="*/ 312 h 396"/>
                  <a:gd name="T34" fmla="*/ 98 w 188"/>
                  <a:gd name="T35" fmla="*/ 294 h 396"/>
                  <a:gd name="T36" fmla="*/ 108 w 188"/>
                  <a:gd name="T37" fmla="*/ 292 h 396"/>
                  <a:gd name="T38" fmla="*/ 110 w 188"/>
                  <a:gd name="T39" fmla="*/ 274 h 396"/>
                  <a:gd name="T40" fmla="*/ 111 w 188"/>
                  <a:gd name="T41" fmla="*/ 257 h 396"/>
                  <a:gd name="T42" fmla="*/ 113 w 188"/>
                  <a:gd name="T43" fmla="*/ 238 h 396"/>
                  <a:gd name="T44" fmla="*/ 120 w 188"/>
                  <a:gd name="T45" fmla="*/ 248 h 396"/>
                  <a:gd name="T46" fmla="*/ 126 w 188"/>
                  <a:gd name="T47" fmla="*/ 257 h 396"/>
                  <a:gd name="T48" fmla="*/ 129 w 188"/>
                  <a:gd name="T49" fmla="*/ 249 h 396"/>
                  <a:gd name="T50" fmla="*/ 133 w 188"/>
                  <a:gd name="T51" fmla="*/ 244 h 396"/>
                  <a:gd name="T52" fmla="*/ 147 w 188"/>
                  <a:gd name="T53" fmla="*/ 237 h 396"/>
                  <a:gd name="T54" fmla="*/ 150 w 188"/>
                  <a:gd name="T55" fmla="*/ 233 h 396"/>
                  <a:gd name="T56" fmla="*/ 154 w 188"/>
                  <a:gd name="T57" fmla="*/ 229 h 396"/>
                  <a:gd name="T58" fmla="*/ 155 w 188"/>
                  <a:gd name="T59" fmla="*/ 224 h 396"/>
                  <a:gd name="T60" fmla="*/ 163 w 188"/>
                  <a:gd name="T61" fmla="*/ 224 h 396"/>
                  <a:gd name="T62" fmla="*/ 168 w 188"/>
                  <a:gd name="T63" fmla="*/ 213 h 396"/>
                  <a:gd name="T64" fmla="*/ 172 w 188"/>
                  <a:gd name="T65" fmla="*/ 206 h 396"/>
                  <a:gd name="T66" fmla="*/ 179 w 188"/>
                  <a:gd name="T67" fmla="*/ 204 h 396"/>
                  <a:gd name="T68" fmla="*/ 188 w 188"/>
                  <a:gd name="T69" fmla="*/ 184 h 396"/>
                  <a:gd name="T70" fmla="*/ 182 w 188"/>
                  <a:gd name="T71" fmla="*/ 187 h 396"/>
                  <a:gd name="T72" fmla="*/ 175 w 188"/>
                  <a:gd name="T73" fmla="*/ 163 h 396"/>
                  <a:gd name="T74" fmla="*/ 172 w 188"/>
                  <a:gd name="T75" fmla="*/ 160 h 396"/>
                  <a:gd name="T76" fmla="*/ 161 w 188"/>
                  <a:gd name="T77" fmla="*/ 160 h 396"/>
                  <a:gd name="T78" fmla="*/ 155 w 188"/>
                  <a:gd name="T79" fmla="*/ 143 h 396"/>
                  <a:gd name="T80" fmla="*/ 153 w 188"/>
                  <a:gd name="T81" fmla="*/ 129 h 396"/>
                  <a:gd name="T82" fmla="*/ 140 w 188"/>
                  <a:gd name="T83" fmla="*/ 128 h 396"/>
                  <a:gd name="T84" fmla="*/ 135 w 188"/>
                  <a:gd name="T85" fmla="*/ 117 h 396"/>
                  <a:gd name="T86" fmla="*/ 127 w 188"/>
                  <a:gd name="T87" fmla="*/ 89 h 396"/>
                  <a:gd name="T88" fmla="*/ 98 w 188"/>
                  <a:gd name="T89" fmla="*/ 7 h 396"/>
                  <a:gd name="T90" fmla="*/ 80 w 188"/>
                  <a:gd name="T91" fmla="*/ 3 h 396"/>
                  <a:gd name="T92" fmla="*/ 69 w 188"/>
                  <a:gd name="T93" fmla="*/ 17 h 396"/>
                  <a:gd name="T94" fmla="*/ 56 w 188"/>
                  <a:gd name="T95" fmla="*/ 24 h 396"/>
                  <a:gd name="T96" fmla="*/ 45 w 188"/>
                  <a:gd name="T97" fmla="*/ 7 h 396"/>
                  <a:gd name="T98" fmla="*/ 25 w 188"/>
                  <a:gd name="T99" fmla="*/ 107 h 396"/>
                  <a:gd name="T100" fmla="*/ 22 w 188"/>
                  <a:gd name="T101" fmla="*/ 136 h 396"/>
                  <a:gd name="T102" fmla="*/ 21 w 188"/>
                  <a:gd name="T103" fmla="*/ 164 h 396"/>
                  <a:gd name="T104" fmla="*/ 13 w 188"/>
                  <a:gd name="T105" fmla="*/ 185 h 396"/>
                  <a:gd name="T106" fmla="*/ 16 w 188"/>
                  <a:gd name="T107" fmla="*/ 202 h 396"/>
                  <a:gd name="T108" fmla="*/ 10 w 188"/>
                  <a:gd name="T109" fmla="*/ 206 h 396"/>
                  <a:gd name="T110" fmla="*/ 3 w 188"/>
                  <a:gd name="T111" fmla="*/ 212 h 396"/>
                  <a:gd name="T112" fmla="*/ 0 w 188"/>
                  <a:gd name="T113" fmla="*/ 217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8" h="396">
                    <a:moveTo>
                      <a:pt x="0" y="217"/>
                    </a:moveTo>
                    <a:lnTo>
                      <a:pt x="1" y="220"/>
                    </a:lnTo>
                    <a:lnTo>
                      <a:pt x="31" y="344"/>
                    </a:lnTo>
                    <a:lnTo>
                      <a:pt x="36" y="360"/>
                    </a:lnTo>
                    <a:lnTo>
                      <a:pt x="36" y="366"/>
                    </a:lnTo>
                    <a:lnTo>
                      <a:pt x="37" y="372"/>
                    </a:lnTo>
                    <a:lnTo>
                      <a:pt x="39" y="377"/>
                    </a:lnTo>
                    <a:lnTo>
                      <a:pt x="43" y="381"/>
                    </a:lnTo>
                    <a:lnTo>
                      <a:pt x="48" y="384"/>
                    </a:lnTo>
                    <a:lnTo>
                      <a:pt x="48" y="389"/>
                    </a:lnTo>
                    <a:lnTo>
                      <a:pt x="52" y="396"/>
                    </a:lnTo>
                    <a:lnTo>
                      <a:pt x="54" y="396"/>
                    </a:lnTo>
                    <a:lnTo>
                      <a:pt x="58" y="390"/>
                    </a:lnTo>
                    <a:lnTo>
                      <a:pt x="59" y="385"/>
                    </a:lnTo>
                    <a:lnTo>
                      <a:pt x="58" y="380"/>
                    </a:lnTo>
                    <a:lnTo>
                      <a:pt x="58" y="374"/>
                    </a:lnTo>
                    <a:lnTo>
                      <a:pt x="62" y="369"/>
                    </a:lnTo>
                    <a:lnTo>
                      <a:pt x="65" y="358"/>
                    </a:lnTo>
                    <a:lnTo>
                      <a:pt x="63" y="353"/>
                    </a:lnTo>
                    <a:lnTo>
                      <a:pt x="69" y="342"/>
                    </a:lnTo>
                    <a:lnTo>
                      <a:pt x="66" y="340"/>
                    </a:lnTo>
                    <a:lnTo>
                      <a:pt x="66" y="336"/>
                    </a:lnTo>
                    <a:lnTo>
                      <a:pt x="67" y="329"/>
                    </a:lnTo>
                    <a:lnTo>
                      <a:pt x="73" y="317"/>
                    </a:lnTo>
                    <a:lnTo>
                      <a:pt x="75" y="328"/>
                    </a:lnTo>
                    <a:lnTo>
                      <a:pt x="76" y="322"/>
                    </a:lnTo>
                    <a:lnTo>
                      <a:pt x="76" y="328"/>
                    </a:lnTo>
                    <a:lnTo>
                      <a:pt x="78" y="322"/>
                    </a:lnTo>
                    <a:lnTo>
                      <a:pt x="79" y="317"/>
                    </a:lnTo>
                    <a:lnTo>
                      <a:pt x="80" y="317"/>
                    </a:lnTo>
                    <a:lnTo>
                      <a:pt x="84" y="328"/>
                    </a:lnTo>
                    <a:lnTo>
                      <a:pt x="85" y="322"/>
                    </a:lnTo>
                    <a:lnTo>
                      <a:pt x="79" y="305"/>
                    </a:lnTo>
                    <a:lnTo>
                      <a:pt x="78" y="308"/>
                    </a:lnTo>
                    <a:lnTo>
                      <a:pt x="78" y="302"/>
                    </a:lnTo>
                    <a:lnTo>
                      <a:pt x="80" y="297"/>
                    </a:lnTo>
                    <a:lnTo>
                      <a:pt x="80" y="302"/>
                    </a:lnTo>
                    <a:lnTo>
                      <a:pt x="86" y="321"/>
                    </a:lnTo>
                    <a:lnTo>
                      <a:pt x="87" y="316"/>
                    </a:lnTo>
                    <a:lnTo>
                      <a:pt x="84" y="309"/>
                    </a:lnTo>
                    <a:lnTo>
                      <a:pt x="85" y="302"/>
                    </a:lnTo>
                    <a:lnTo>
                      <a:pt x="87" y="301"/>
                    </a:lnTo>
                    <a:lnTo>
                      <a:pt x="89" y="306"/>
                    </a:lnTo>
                    <a:lnTo>
                      <a:pt x="88" y="312"/>
                    </a:lnTo>
                    <a:lnTo>
                      <a:pt x="92" y="314"/>
                    </a:lnTo>
                    <a:lnTo>
                      <a:pt x="90" y="304"/>
                    </a:lnTo>
                    <a:lnTo>
                      <a:pt x="91" y="298"/>
                    </a:lnTo>
                    <a:lnTo>
                      <a:pt x="92" y="297"/>
                    </a:lnTo>
                    <a:lnTo>
                      <a:pt x="91" y="302"/>
                    </a:lnTo>
                    <a:lnTo>
                      <a:pt x="92" y="308"/>
                    </a:lnTo>
                    <a:lnTo>
                      <a:pt x="96" y="312"/>
                    </a:lnTo>
                    <a:lnTo>
                      <a:pt x="96" y="306"/>
                    </a:lnTo>
                    <a:lnTo>
                      <a:pt x="96" y="300"/>
                    </a:lnTo>
                    <a:lnTo>
                      <a:pt x="98" y="294"/>
                    </a:lnTo>
                    <a:lnTo>
                      <a:pt x="102" y="296"/>
                    </a:lnTo>
                    <a:lnTo>
                      <a:pt x="106" y="297"/>
                    </a:lnTo>
                    <a:lnTo>
                      <a:pt x="108" y="292"/>
                    </a:lnTo>
                    <a:lnTo>
                      <a:pt x="111" y="285"/>
                    </a:lnTo>
                    <a:lnTo>
                      <a:pt x="109" y="280"/>
                    </a:lnTo>
                    <a:lnTo>
                      <a:pt x="110" y="274"/>
                    </a:lnTo>
                    <a:lnTo>
                      <a:pt x="109" y="269"/>
                    </a:lnTo>
                    <a:lnTo>
                      <a:pt x="111" y="264"/>
                    </a:lnTo>
                    <a:lnTo>
                      <a:pt x="111" y="257"/>
                    </a:lnTo>
                    <a:lnTo>
                      <a:pt x="109" y="252"/>
                    </a:lnTo>
                    <a:lnTo>
                      <a:pt x="115" y="248"/>
                    </a:lnTo>
                    <a:lnTo>
                      <a:pt x="113" y="238"/>
                    </a:lnTo>
                    <a:lnTo>
                      <a:pt x="117" y="244"/>
                    </a:lnTo>
                    <a:lnTo>
                      <a:pt x="116" y="249"/>
                    </a:lnTo>
                    <a:lnTo>
                      <a:pt x="120" y="248"/>
                    </a:lnTo>
                    <a:lnTo>
                      <a:pt x="119" y="254"/>
                    </a:lnTo>
                    <a:lnTo>
                      <a:pt x="117" y="257"/>
                    </a:lnTo>
                    <a:lnTo>
                      <a:pt x="126" y="257"/>
                    </a:lnTo>
                    <a:lnTo>
                      <a:pt x="132" y="261"/>
                    </a:lnTo>
                    <a:lnTo>
                      <a:pt x="129" y="254"/>
                    </a:lnTo>
                    <a:lnTo>
                      <a:pt x="129" y="249"/>
                    </a:lnTo>
                    <a:lnTo>
                      <a:pt x="130" y="244"/>
                    </a:lnTo>
                    <a:lnTo>
                      <a:pt x="129" y="238"/>
                    </a:lnTo>
                    <a:lnTo>
                      <a:pt x="133" y="244"/>
                    </a:lnTo>
                    <a:lnTo>
                      <a:pt x="137" y="238"/>
                    </a:lnTo>
                    <a:lnTo>
                      <a:pt x="136" y="233"/>
                    </a:lnTo>
                    <a:lnTo>
                      <a:pt x="147" y="237"/>
                    </a:lnTo>
                    <a:lnTo>
                      <a:pt x="150" y="244"/>
                    </a:lnTo>
                    <a:lnTo>
                      <a:pt x="151" y="238"/>
                    </a:lnTo>
                    <a:lnTo>
                      <a:pt x="150" y="233"/>
                    </a:lnTo>
                    <a:lnTo>
                      <a:pt x="152" y="230"/>
                    </a:lnTo>
                    <a:lnTo>
                      <a:pt x="154" y="236"/>
                    </a:lnTo>
                    <a:lnTo>
                      <a:pt x="154" y="229"/>
                    </a:lnTo>
                    <a:lnTo>
                      <a:pt x="155" y="236"/>
                    </a:lnTo>
                    <a:lnTo>
                      <a:pt x="156" y="229"/>
                    </a:lnTo>
                    <a:lnTo>
                      <a:pt x="155" y="224"/>
                    </a:lnTo>
                    <a:lnTo>
                      <a:pt x="157" y="217"/>
                    </a:lnTo>
                    <a:lnTo>
                      <a:pt x="161" y="224"/>
                    </a:lnTo>
                    <a:lnTo>
                      <a:pt x="163" y="224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68" y="213"/>
                    </a:lnTo>
                    <a:lnTo>
                      <a:pt x="171" y="210"/>
                    </a:lnTo>
                    <a:lnTo>
                      <a:pt x="172" y="210"/>
                    </a:lnTo>
                    <a:lnTo>
                      <a:pt x="172" y="206"/>
                    </a:lnTo>
                    <a:lnTo>
                      <a:pt x="176" y="208"/>
                    </a:lnTo>
                    <a:lnTo>
                      <a:pt x="173" y="202"/>
                    </a:lnTo>
                    <a:lnTo>
                      <a:pt x="179" y="204"/>
                    </a:lnTo>
                    <a:lnTo>
                      <a:pt x="183" y="200"/>
                    </a:lnTo>
                    <a:lnTo>
                      <a:pt x="188" y="189"/>
                    </a:lnTo>
                    <a:lnTo>
                      <a:pt x="188" y="184"/>
                    </a:lnTo>
                    <a:lnTo>
                      <a:pt x="184" y="179"/>
                    </a:lnTo>
                    <a:lnTo>
                      <a:pt x="185" y="181"/>
                    </a:lnTo>
                    <a:lnTo>
                      <a:pt x="182" y="187"/>
                    </a:lnTo>
                    <a:lnTo>
                      <a:pt x="178" y="181"/>
                    </a:lnTo>
                    <a:lnTo>
                      <a:pt x="183" y="173"/>
                    </a:lnTo>
                    <a:lnTo>
                      <a:pt x="175" y="163"/>
                    </a:lnTo>
                    <a:lnTo>
                      <a:pt x="175" y="161"/>
                    </a:lnTo>
                    <a:lnTo>
                      <a:pt x="174" y="161"/>
                    </a:lnTo>
                    <a:lnTo>
                      <a:pt x="172" y="160"/>
                    </a:lnTo>
                    <a:lnTo>
                      <a:pt x="168" y="160"/>
                    </a:lnTo>
                    <a:lnTo>
                      <a:pt x="165" y="165"/>
                    </a:lnTo>
                    <a:lnTo>
                      <a:pt x="161" y="160"/>
                    </a:lnTo>
                    <a:lnTo>
                      <a:pt x="159" y="155"/>
                    </a:lnTo>
                    <a:lnTo>
                      <a:pt x="159" y="148"/>
                    </a:lnTo>
                    <a:lnTo>
                      <a:pt x="155" y="143"/>
                    </a:lnTo>
                    <a:lnTo>
                      <a:pt x="154" y="137"/>
                    </a:lnTo>
                    <a:lnTo>
                      <a:pt x="155" y="132"/>
                    </a:lnTo>
                    <a:lnTo>
                      <a:pt x="153" y="129"/>
                    </a:lnTo>
                    <a:lnTo>
                      <a:pt x="149" y="131"/>
                    </a:lnTo>
                    <a:lnTo>
                      <a:pt x="144" y="131"/>
                    </a:lnTo>
                    <a:lnTo>
                      <a:pt x="140" y="128"/>
                    </a:lnTo>
                    <a:lnTo>
                      <a:pt x="136" y="128"/>
                    </a:lnTo>
                    <a:lnTo>
                      <a:pt x="135" y="123"/>
                    </a:lnTo>
                    <a:lnTo>
                      <a:pt x="135" y="117"/>
                    </a:lnTo>
                    <a:lnTo>
                      <a:pt x="133" y="112"/>
                    </a:lnTo>
                    <a:lnTo>
                      <a:pt x="133" y="107"/>
                    </a:lnTo>
                    <a:lnTo>
                      <a:pt x="127" y="89"/>
                    </a:lnTo>
                    <a:lnTo>
                      <a:pt x="109" y="16"/>
                    </a:lnTo>
                    <a:lnTo>
                      <a:pt x="106" y="15"/>
                    </a:lnTo>
                    <a:lnTo>
                      <a:pt x="98" y="7"/>
                    </a:lnTo>
                    <a:lnTo>
                      <a:pt x="89" y="3"/>
                    </a:lnTo>
                    <a:lnTo>
                      <a:pt x="85" y="0"/>
                    </a:lnTo>
                    <a:lnTo>
                      <a:pt x="80" y="3"/>
                    </a:lnTo>
                    <a:lnTo>
                      <a:pt x="77" y="9"/>
                    </a:lnTo>
                    <a:lnTo>
                      <a:pt x="73" y="12"/>
                    </a:lnTo>
                    <a:lnTo>
                      <a:pt x="69" y="17"/>
                    </a:lnTo>
                    <a:lnTo>
                      <a:pt x="65" y="20"/>
                    </a:lnTo>
                    <a:lnTo>
                      <a:pt x="61" y="25"/>
                    </a:lnTo>
                    <a:lnTo>
                      <a:pt x="56" y="24"/>
                    </a:lnTo>
                    <a:lnTo>
                      <a:pt x="52" y="19"/>
                    </a:lnTo>
                    <a:lnTo>
                      <a:pt x="49" y="8"/>
                    </a:lnTo>
                    <a:lnTo>
                      <a:pt x="45" y="7"/>
                    </a:lnTo>
                    <a:lnTo>
                      <a:pt x="41" y="8"/>
                    </a:lnTo>
                    <a:lnTo>
                      <a:pt x="22" y="84"/>
                    </a:lnTo>
                    <a:lnTo>
                      <a:pt x="25" y="107"/>
                    </a:lnTo>
                    <a:lnTo>
                      <a:pt x="21" y="115"/>
                    </a:lnTo>
                    <a:lnTo>
                      <a:pt x="19" y="131"/>
                    </a:lnTo>
                    <a:lnTo>
                      <a:pt x="22" y="136"/>
                    </a:lnTo>
                    <a:lnTo>
                      <a:pt x="22" y="147"/>
                    </a:lnTo>
                    <a:lnTo>
                      <a:pt x="25" y="152"/>
                    </a:lnTo>
                    <a:lnTo>
                      <a:pt x="21" y="164"/>
                    </a:lnTo>
                    <a:lnTo>
                      <a:pt x="23" y="168"/>
                    </a:lnTo>
                    <a:lnTo>
                      <a:pt x="16" y="180"/>
                    </a:lnTo>
                    <a:lnTo>
                      <a:pt x="13" y="185"/>
                    </a:lnTo>
                    <a:lnTo>
                      <a:pt x="13" y="190"/>
                    </a:lnTo>
                    <a:lnTo>
                      <a:pt x="12" y="192"/>
                    </a:lnTo>
                    <a:lnTo>
                      <a:pt x="16" y="202"/>
                    </a:lnTo>
                    <a:lnTo>
                      <a:pt x="12" y="201"/>
                    </a:lnTo>
                    <a:lnTo>
                      <a:pt x="11" y="201"/>
                    </a:lnTo>
                    <a:lnTo>
                      <a:pt x="10" y="206"/>
                    </a:lnTo>
                    <a:lnTo>
                      <a:pt x="11" y="212"/>
                    </a:lnTo>
                    <a:lnTo>
                      <a:pt x="7" y="214"/>
                    </a:lnTo>
                    <a:lnTo>
                      <a:pt x="3" y="212"/>
                    </a:lnTo>
                    <a:lnTo>
                      <a:pt x="0" y="217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E1EBFA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RI">
                <a:extLst>
                  <a:ext uri="{FF2B5EF4-FFF2-40B4-BE49-F238E27FC236}">
                    <a16:creationId xmlns:a16="http://schemas.microsoft.com/office/drawing/2014/main" id="{47C12959-6F8D-4C99-8C4B-967906395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0527" y="3773487"/>
                <a:ext cx="47625" cy="76200"/>
              </a:xfrm>
              <a:custGeom>
                <a:avLst/>
                <a:gdLst>
                  <a:gd name="T0" fmla="*/ 0 w 27"/>
                  <a:gd name="T1" fmla="*/ 7 h 65"/>
                  <a:gd name="T2" fmla="*/ 9 w 27"/>
                  <a:gd name="T3" fmla="*/ 51 h 65"/>
                  <a:gd name="T4" fmla="*/ 10 w 27"/>
                  <a:gd name="T5" fmla="*/ 56 h 65"/>
                  <a:gd name="T6" fmla="*/ 9 w 27"/>
                  <a:gd name="T7" fmla="*/ 60 h 65"/>
                  <a:gd name="T8" fmla="*/ 9 w 27"/>
                  <a:gd name="T9" fmla="*/ 63 h 65"/>
                  <a:gd name="T10" fmla="*/ 9 w 27"/>
                  <a:gd name="T11" fmla="*/ 65 h 65"/>
                  <a:gd name="T12" fmla="*/ 13 w 27"/>
                  <a:gd name="T13" fmla="*/ 63 h 65"/>
                  <a:gd name="T14" fmla="*/ 25 w 27"/>
                  <a:gd name="T15" fmla="*/ 52 h 65"/>
                  <a:gd name="T16" fmla="*/ 26 w 27"/>
                  <a:gd name="T17" fmla="*/ 45 h 65"/>
                  <a:gd name="T18" fmla="*/ 25 w 27"/>
                  <a:gd name="T19" fmla="*/ 39 h 65"/>
                  <a:gd name="T20" fmla="*/ 24 w 27"/>
                  <a:gd name="T21" fmla="*/ 33 h 65"/>
                  <a:gd name="T22" fmla="*/ 22 w 27"/>
                  <a:gd name="T23" fmla="*/ 27 h 65"/>
                  <a:gd name="T24" fmla="*/ 23 w 27"/>
                  <a:gd name="T25" fmla="*/ 21 h 65"/>
                  <a:gd name="T26" fmla="*/ 22 w 27"/>
                  <a:gd name="T27" fmla="*/ 16 h 65"/>
                  <a:gd name="T28" fmla="*/ 25 w 27"/>
                  <a:gd name="T29" fmla="*/ 21 h 65"/>
                  <a:gd name="T30" fmla="*/ 27 w 27"/>
                  <a:gd name="T31" fmla="*/ 19 h 65"/>
                  <a:gd name="T32" fmla="*/ 27 w 27"/>
                  <a:gd name="T33" fmla="*/ 19 h 65"/>
                  <a:gd name="T34" fmla="*/ 24 w 27"/>
                  <a:gd name="T35" fmla="*/ 15 h 65"/>
                  <a:gd name="T36" fmla="*/ 24 w 27"/>
                  <a:gd name="T37" fmla="*/ 11 h 65"/>
                  <a:gd name="T38" fmla="*/ 21 w 27"/>
                  <a:gd name="T39" fmla="*/ 9 h 65"/>
                  <a:gd name="T40" fmla="*/ 20 w 27"/>
                  <a:gd name="T41" fmla="*/ 4 h 65"/>
                  <a:gd name="T42" fmla="*/ 16 w 27"/>
                  <a:gd name="T43" fmla="*/ 0 h 65"/>
                  <a:gd name="T44" fmla="*/ 0 w 27"/>
                  <a:gd name="T45" fmla="*/ 7 h 65"/>
                  <a:gd name="T46" fmla="*/ 0 w 27"/>
                  <a:gd name="T47" fmla="*/ 7 h 65"/>
                  <a:gd name="T48" fmla="*/ 0 w 27"/>
                  <a:gd name="T49" fmla="*/ 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" h="65">
                    <a:moveTo>
                      <a:pt x="0" y="7"/>
                    </a:moveTo>
                    <a:lnTo>
                      <a:pt x="9" y="51"/>
                    </a:lnTo>
                    <a:lnTo>
                      <a:pt x="10" y="56"/>
                    </a:lnTo>
                    <a:lnTo>
                      <a:pt x="9" y="60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13" y="63"/>
                    </a:lnTo>
                    <a:lnTo>
                      <a:pt x="25" y="52"/>
                    </a:lnTo>
                    <a:lnTo>
                      <a:pt x="26" y="45"/>
                    </a:lnTo>
                    <a:lnTo>
                      <a:pt x="25" y="39"/>
                    </a:lnTo>
                    <a:lnTo>
                      <a:pt x="24" y="33"/>
                    </a:lnTo>
                    <a:lnTo>
                      <a:pt x="22" y="27"/>
                    </a:lnTo>
                    <a:lnTo>
                      <a:pt x="23" y="21"/>
                    </a:lnTo>
                    <a:lnTo>
                      <a:pt x="22" y="16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7" y="19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1" y="9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17579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176">
                <a:extLst>
                  <a:ext uri="{FF2B5EF4-FFF2-40B4-BE49-F238E27FC236}">
                    <a16:creationId xmlns:a16="http://schemas.microsoft.com/office/drawing/2014/main" id="{0B01E76F-F82E-47C7-8E3C-D87B09C55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3589337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177">
                <a:extLst>
                  <a:ext uri="{FF2B5EF4-FFF2-40B4-BE49-F238E27FC236}">
                    <a16:creationId xmlns:a16="http://schemas.microsoft.com/office/drawing/2014/main" id="{12CF0057-DF8B-4332-BFFA-3CD18368D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3589337"/>
                <a:ext cx="0" cy="9525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2 w 2"/>
                  <a:gd name="T5" fmla="*/ 0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178">
                <a:extLst>
                  <a:ext uri="{FF2B5EF4-FFF2-40B4-BE49-F238E27FC236}">
                    <a16:creationId xmlns:a16="http://schemas.microsoft.com/office/drawing/2014/main" id="{C301899C-17ED-47EA-BE68-A588ECA73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352" y="3490912"/>
                <a:ext cx="0" cy="9525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179">
                <a:extLst>
                  <a:ext uri="{FF2B5EF4-FFF2-40B4-BE49-F238E27FC236}">
                    <a16:creationId xmlns:a16="http://schemas.microsoft.com/office/drawing/2014/main" id="{C8543E20-1BC3-4D7F-86E7-CBD9D0AEB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7" y="3792537"/>
                <a:ext cx="9525" cy="9525"/>
              </a:xfrm>
              <a:custGeom>
                <a:avLst/>
                <a:gdLst>
                  <a:gd name="T0" fmla="*/ 0 w 4"/>
                  <a:gd name="T1" fmla="*/ 0 h 8"/>
                  <a:gd name="T2" fmla="*/ 2 w 4"/>
                  <a:gd name="T3" fmla="*/ 5 h 8"/>
                  <a:gd name="T4" fmla="*/ 4 w 4"/>
                  <a:gd name="T5" fmla="*/ 8 h 8"/>
                  <a:gd name="T6" fmla="*/ 0 w 4"/>
                  <a:gd name="T7" fmla="*/ 0 h 8"/>
                  <a:gd name="T8" fmla="*/ 0 w 4"/>
                  <a:gd name="T9" fmla="*/ 0 h 8"/>
                  <a:gd name="T10" fmla="*/ 0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2" y="5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80">
                <a:extLst>
                  <a:ext uri="{FF2B5EF4-FFF2-40B4-BE49-F238E27FC236}">
                    <a16:creationId xmlns:a16="http://schemas.microsoft.com/office/drawing/2014/main" id="{DD7B5272-2D6D-4B14-8603-EF589F786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8552" y="3802061"/>
                <a:ext cx="0" cy="0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3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1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181">
                <a:extLst>
                  <a:ext uri="{FF2B5EF4-FFF2-40B4-BE49-F238E27FC236}">
                    <a16:creationId xmlns:a16="http://schemas.microsoft.com/office/drawing/2014/main" id="{5F8EE361-973E-4DA5-804B-86BBA273B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7" y="3074987"/>
                <a:ext cx="9525" cy="19050"/>
              </a:xfrm>
              <a:custGeom>
                <a:avLst/>
                <a:gdLst>
                  <a:gd name="T0" fmla="*/ 4 w 7"/>
                  <a:gd name="T1" fmla="*/ 1 h 12"/>
                  <a:gd name="T2" fmla="*/ 2 w 7"/>
                  <a:gd name="T3" fmla="*/ 0 h 12"/>
                  <a:gd name="T4" fmla="*/ 0 w 7"/>
                  <a:gd name="T5" fmla="*/ 7 h 12"/>
                  <a:gd name="T6" fmla="*/ 2 w 7"/>
                  <a:gd name="T7" fmla="*/ 12 h 12"/>
                  <a:gd name="T8" fmla="*/ 6 w 7"/>
                  <a:gd name="T9" fmla="*/ 12 h 12"/>
                  <a:gd name="T10" fmla="*/ 7 w 7"/>
                  <a:gd name="T11" fmla="*/ 7 h 12"/>
                  <a:gd name="T12" fmla="*/ 4 w 7"/>
                  <a:gd name="T13" fmla="*/ 1 h 12"/>
                  <a:gd name="T14" fmla="*/ 4 w 7"/>
                  <a:gd name="T15" fmla="*/ 1 h 12"/>
                  <a:gd name="T16" fmla="*/ 4 w 7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4" y="1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7" y="7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182">
                <a:extLst>
                  <a:ext uri="{FF2B5EF4-FFF2-40B4-BE49-F238E27FC236}">
                    <a16:creationId xmlns:a16="http://schemas.microsoft.com/office/drawing/2014/main" id="{F3387711-C17B-46EC-A936-FF1F02369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627" y="3500437"/>
                <a:ext cx="9525" cy="9525"/>
              </a:xfrm>
              <a:custGeom>
                <a:avLst/>
                <a:gdLst>
                  <a:gd name="T0" fmla="*/ 8 w 8"/>
                  <a:gd name="T1" fmla="*/ 0 h 10"/>
                  <a:gd name="T2" fmla="*/ 6 w 8"/>
                  <a:gd name="T3" fmla="*/ 1 h 10"/>
                  <a:gd name="T4" fmla="*/ 3 w 8"/>
                  <a:gd name="T5" fmla="*/ 5 h 10"/>
                  <a:gd name="T6" fmla="*/ 0 w 8"/>
                  <a:gd name="T7" fmla="*/ 10 h 10"/>
                  <a:gd name="T8" fmla="*/ 8 w 8"/>
                  <a:gd name="T9" fmla="*/ 0 h 10"/>
                  <a:gd name="T10" fmla="*/ 8 w 8"/>
                  <a:gd name="T11" fmla="*/ 0 h 10"/>
                  <a:gd name="T12" fmla="*/ 8 w 8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6" y="1"/>
                    </a:lnTo>
                    <a:lnTo>
                      <a:pt x="3" y="5"/>
                    </a:lnTo>
                    <a:lnTo>
                      <a:pt x="0" y="1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183">
                <a:extLst>
                  <a:ext uri="{FF2B5EF4-FFF2-40B4-BE49-F238E27FC236}">
                    <a16:creationId xmlns:a16="http://schemas.microsoft.com/office/drawing/2014/main" id="{8FC9A9CC-EDA9-4D0E-AB19-5B8E2F5B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78" y="3481387"/>
                <a:ext cx="9525" cy="0"/>
              </a:xfrm>
              <a:custGeom>
                <a:avLst/>
                <a:gdLst>
                  <a:gd name="T0" fmla="*/ 2 w 2"/>
                  <a:gd name="T1" fmla="*/ 2 h 7"/>
                  <a:gd name="T2" fmla="*/ 0 w 2"/>
                  <a:gd name="T3" fmla="*/ 0 h 7"/>
                  <a:gd name="T4" fmla="*/ 1 w 2"/>
                  <a:gd name="T5" fmla="*/ 7 h 7"/>
                  <a:gd name="T6" fmla="*/ 2 w 2"/>
                  <a:gd name="T7" fmla="*/ 2 h 7"/>
                  <a:gd name="T8" fmla="*/ 2 w 2"/>
                  <a:gd name="T9" fmla="*/ 2 h 7"/>
                  <a:gd name="T10" fmla="*/ 2 w 2"/>
                  <a:gd name="T1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7">
                    <a:moveTo>
                      <a:pt x="2" y="2"/>
                    </a:moveTo>
                    <a:lnTo>
                      <a:pt x="0" y="0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184">
                <a:extLst>
                  <a:ext uri="{FF2B5EF4-FFF2-40B4-BE49-F238E27FC236}">
                    <a16:creationId xmlns:a16="http://schemas.microsoft.com/office/drawing/2014/main" id="{7B62CE00-D38B-4D77-8EB9-0B627F3D3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627" y="5364161"/>
                <a:ext cx="28575" cy="22225"/>
              </a:xfrm>
              <a:custGeom>
                <a:avLst/>
                <a:gdLst>
                  <a:gd name="T0" fmla="*/ 18 w 18"/>
                  <a:gd name="T1" fmla="*/ 7 h 13"/>
                  <a:gd name="T2" fmla="*/ 18 w 18"/>
                  <a:gd name="T3" fmla="*/ 5 h 13"/>
                  <a:gd name="T4" fmla="*/ 17 w 18"/>
                  <a:gd name="T5" fmla="*/ 4 h 13"/>
                  <a:gd name="T6" fmla="*/ 8 w 18"/>
                  <a:gd name="T7" fmla="*/ 0 h 13"/>
                  <a:gd name="T8" fmla="*/ 0 w 18"/>
                  <a:gd name="T9" fmla="*/ 4 h 13"/>
                  <a:gd name="T10" fmla="*/ 2 w 18"/>
                  <a:gd name="T11" fmla="*/ 8 h 13"/>
                  <a:gd name="T12" fmla="*/ 7 w 18"/>
                  <a:gd name="T13" fmla="*/ 9 h 13"/>
                  <a:gd name="T14" fmla="*/ 11 w 18"/>
                  <a:gd name="T15" fmla="*/ 13 h 13"/>
                  <a:gd name="T16" fmla="*/ 15 w 18"/>
                  <a:gd name="T17" fmla="*/ 12 h 13"/>
                  <a:gd name="T18" fmla="*/ 18 w 18"/>
                  <a:gd name="T19" fmla="*/ 7 h 13"/>
                  <a:gd name="T20" fmla="*/ 18 w 18"/>
                  <a:gd name="T21" fmla="*/ 7 h 13"/>
                  <a:gd name="T22" fmla="*/ 18 w 18"/>
                  <a:gd name="T2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3">
                    <a:moveTo>
                      <a:pt x="18" y="7"/>
                    </a:moveTo>
                    <a:lnTo>
                      <a:pt x="18" y="5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1" y="13"/>
                    </a:lnTo>
                    <a:lnTo>
                      <a:pt x="15" y="12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185">
                <a:extLst>
                  <a:ext uri="{FF2B5EF4-FFF2-40B4-BE49-F238E27FC236}">
                    <a16:creationId xmlns:a16="http://schemas.microsoft.com/office/drawing/2014/main" id="{23979FFC-425A-4C62-B4A2-0EC786669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2" y="5395911"/>
                <a:ext cx="19050" cy="9525"/>
              </a:xfrm>
              <a:custGeom>
                <a:avLst/>
                <a:gdLst>
                  <a:gd name="T0" fmla="*/ 9 w 9"/>
                  <a:gd name="T1" fmla="*/ 11 h 12"/>
                  <a:gd name="T2" fmla="*/ 8 w 9"/>
                  <a:gd name="T3" fmla="*/ 5 h 12"/>
                  <a:gd name="T4" fmla="*/ 4 w 9"/>
                  <a:gd name="T5" fmla="*/ 0 h 12"/>
                  <a:gd name="T6" fmla="*/ 0 w 9"/>
                  <a:gd name="T7" fmla="*/ 5 h 12"/>
                  <a:gd name="T8" fmla="*/ 0 w 9"/>
                  <a:gd name="T9" fmla="*/ 8 h 12"/>
                  <a:gd name="T10" fmla="*/ 4 w 9"/>
                  <a:gd name="T11" fmla="*/ 12 h 12"/>
                  <a:gd name="T12" fmla="*/ 8 w 9"/>
                  <a:gd name="T13" fmla="*/ 12 h 12"/>
                  <a:gd name="T14" fmla="*/ 9 w 9"/>
                  <a:gd name="T15" fmla="*/ 11 h 12"/>
                  <a:gd name="T16" fmla="*/ 9 w 9"/>
                  <a:gd name="T17" fmla="*/ 11 h 12"/>
                  <a:gd name="T18" fmla="*/ 9 w 9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lnTo>
                      <a:pt x="8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1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6" name="NY">
                <a:extLst>
                  <a:ext uri="{FF2B5EF4-FFF2-40B4-BE49-F238E27FC236}">
                    <a16:creationId xmlns:a16="http://schemas.microsoft.com/office/drawing/2014/main" id="{556F302A-35E4-4F73-9AF3-C6A4FB318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0927" y="3490912"/>
                <a:ext cx="628651" cy="485775"/>
                <a:chOff x="3486150" y="2416175"/>
                <a:chExt cx="162" cy="124"/>
              </a:xfrm>
            </p:grpSpPr>
            <p:sp>
              <p:nvSpPr>
                <p:cNvPr id="189" name="NY">
                  <a:extLst>
                    <a:ext uri="{FF2B5EF4-FFF2-40B4-BE49-F238E27FC236}">
                      <a16:creationId xmlns:a16="http://schemas.microsoft.com/office/drawing/2014/main" id="{623A8563-797F-4B31-824C-2D66902EB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6150" y="2416175"/>
                  <a:ext cx="129" cy="119"/>
                </a:xfrm>
                <a:custGeom>
                  <a:avLst/>
                  <a:gdLst>
                    <a:gd name="T0" fmla="*/ 4 w 307"/>
                    <a:gd name="T1" fmla="*/ 339 h 367"/>
                    <a:gd name="T2" fmla="*/ 167 w 307"/>
                    <a:gd name="T3" fmla="*/ 295 h 367"/>
                    <a:gd name="T4" fmla="*/ 215 w 307"/>
                    <a:gd name="T5" fmla="*/ 285 h 367"/>
                    <a:gd name="T6" fmla="*/ 225 w 307"/>
                    <a:gd name="T7" fmla="*/ 295 h 367"/>
                    <a:gd name="T8" fmla="*/ 234 w 307"/>
                    <a:gd name="T9" fmla="*/ 317 h 367"/>
                    <a:gd name="T10" fmla="*/ 250 w 307"/>
                    <a:gd name="T11" fmla="*/ 325 h 367"/>
                    <a:gd name="T12" fmla="*/ 290 w 307"/>
                    <a:gd name="T13" fmla="*/ 332 h 367"/>
                    <a:gd name="T14" fmla="*/ 286 w 307"/>
                    <a:gd name="T15" fmla="*/ 320 h 367"/>
                    <a:gd name="T16" fmla="*/ 293 w 307"/>
                    <a:gd name="T17" fmla="*/ 337 h 367"/>
                    <a:gd name="T18" fmla="*/ 292 w 307"/>
                    <a:gd name="T19" fmla="*/ 367 h 367"/>
                    <a:gd name="T20" fmla="*/ 300 w 307"/>
                    <a:gd name="T21" fmla="*/ 359 h 367"/>
                    <a:gd name="T22" fmla="*/ 303 w 307"/>
                    <a:gd name="T23" fmla="*/ 337 h 367"/>
                    <a:gd name="T24" fmla="*/ 307 w 307"/>
                    <a:gd name="T25" fmla="*/ 323 h 367"/>
                    <a:gd name="T26" fmla="*/ 296 w 307"/>
                    <a:gd name="T27" fmla="*/ 249 h 367"/>
                    <a:gd name="T28" fmla="*/ 296 w 307"/>
                    <a:gd name="T29" fmla="*/ 187 h 367"/>
                    <a:gd name="T30" fmla="*/ 284 w 307"/>
                    <a:gd name="T31" fmla="*/ 123 h 367"/>
                    <a:gd name="T32" fmla="*/ 274 w 307"/>
                    <a:gd name="T33" fmla="*/ 116 h 367"/>
                    <a:gd name="T34" fmla="*/ 270 w 307"/>
                    <a:gd name="T35" fmla="*/ 89 h 367"/>
                    <a:gd name="T36" fmla="*/ 269 w 307"/>
                    <a:gd name="T37" fmla="*/ 64 h 367"/>
                    <a:gd name="T38" fmla="*/ 267 w 307"/>
                    <a:gd name="T39" fmla="*/ 48 h 367"/>
                    <a:gd name="T40" fmla="*/ 260 w 307"/>
                    <a:gd name="T41" fmla="*/ 31 h 367"/>
                    <a:gd name="T42" fmla="*/ 258 w 307"/>
                    <a:gd name="T43" fmla="*/ 7 h 367"/>
                    <a:gd name="T44" fmla="*/ 224 w 307"/>
                    <a:gd name="T45" fmla="*/ 11 h 367"/>
                    <a:gd name="T46" fmla="*/ 183 w 307"/>
                    <a:gd name="T47" fmla="*/ 25 h 367"/>
                    <a:gd name="T48" fmla="*/ 155 w 307"/>
                    <a:gd name="T49" fmla="*/ 83 h 367"/>
                    <a:gd name="T50" fmla="*/ 143 w 307"/>
                    <a:gd name="T51" fmla="*/ 103 h 367"/>
                    <a:gd name="T52" fmla="*/ 138 w 307"/>
                    <a:gd name="T53" fmla="*/ 124 h 367"/>
                    <a:gd name="T54" fmla="*/ 143 w 307"/>
                    <a:gd name="T55" fmla="*/ 119 h 367"/>
                    <a:gd name="T56" fmla="*/ 146 w 307"/>
                    <a:gd name="T57" fmla="*/ 128 h 367"/>
                    <a:gd name="T58" fmla="*/ 146 w 307"/>
                    <a:gd name="T59" fmla="*/ 147 h 367"/>
                    <a:gd name="T60" fmla="*/ 148 w 307"/>
                    <a:gd name="T61" fmla="*/ 161 h 367"/>
                    <a:gd name="T62" fmla="*/ 136 w 307"/>
                    <a:gd name="T63" fmla="*/ 173 h 367"/>
                    <a:gd name="T64" fmla="*/ 125 w 307"/>
                    <a:gd name="T65" fmla="*/ 189 h 367"/>
                    <a:gd name="T66" fmla="*/ 115 w 307"/>
                    <a:gd name="T67" fmla="*/ 196 h 367"/>
                    <a:gd name="T68" fmla="*/ 90 w 307"/>
                    <a:gd name="T69" fmla="*/ 205 h 367"/>
                    <a:gd name="T70" fmla="*/ 47 w 307"/>
                    <a:gd name="T71" fmla="*/ 205 h 367"/>
                    <a:gd name="T72" fmla="*/ 30 w 307"/>
                    <a:gd name="T73" fmla="*/ 215 h 367"/>
                    <a:gd name="T74" fmla="*/ 21 w 307"/>
                    <a:gd name="T75" fmla="*/ 221 h 367"/>
                    <a:gd name="T76" fmla="*/ 32 w 307"/>
                    <a:gd name="T77" fmla="*/ 239 h 367"/>
                    <a:gd name="T78" fmla="*/ 36 w 307"/>
                    <a:gd name="T79" fmla="*/ 256 h 367"/>
                    <a:gd name="T80" fmla="*/ 26 w 307"/>
                    <a:gd name="T81" fmla="*/ 279 h 367"/>
                    <a:gd name="T82" fmla="*/ 11 w 307"/>
                    <a:gd name="T83" fmla="*/ 301 h 367"/>
                    <a:gd name="T84" fmla="*/ 0 w 307"/>
                    <a:gd name="T85" fmla="*/ 316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07" h="367">
                      <a:moveTo>
                        <a:pt x="0" y="316"/>
                      </a:moveTo>
                      <a:lnTo>
                        <a:pt x="1" y="317"/>
                      </a:lnTo>
                      <a:lnTo>
                        <a:pt x="4" y="339"/>
                      </a:lnTo>
                      <a:lnTo>
                        <a:pt x="42" y="329"/>
                      </a:lnTo>
                      <a:lnTo>
                        <a:pt x="101" y="313"/>
                      </a:lnTo>
                      <a:lnTo>
                        <a:pt x="167" y="295"/>
                      </a:lnTo>
                      <a:lnTo>
                        <a:pt x="211" y="281"/>
                      </a:lnTo>
                      <a:lnTo>
                        <a:pt x="211" y="283"/>
                      </a:lnTo>
                      <a:lnTo>
                        <a:pt x="215" y="285"/>
                      </a:lnTo>
                      <a:lnTo>
                        <a:pt x="217" y="291"/>
                      </a:lnTo>
                      <a:lnTo>
                        <a:pt x="221" y="289"/>
                      </a:lnTo>
                      <a:lnTo>
                        <a:pt x="225" y="295"/>
                      </a:lnTo>
                      <a:lnTo>
                        <a:pt x="229" y="307"/>
                      </a:lnTo>
                      <a:lnTo>
                        <a:pt x="230" y="312"/>
                      </a:lnTo>
                      <a:lnTo>
                        <a:pt x="234" y="317"/>
                      </a:lnTo>
                      <a:lnTo>
                        <a:pt x="241" y="321"/>
                      </a:lnTo>
                      <a:lnTo>
                        <a:pt x="245" y="323"/>
                      </a:lnTo>
                      <a:lnTo>
                        <a:pt x="250" y="325"/>
                      </a:lnTo>
                      <a:lnTo>
                        <a:pt x="250" y="327"/>
                      </a:lnTo>
                      <a:lnTo>
                        <a:pt x="293" y="345"/>
                      </a:lnTo>
                      <a:lnTo>
                        <a:pt x="290" y="332"/>
                      </a:lnTo>
                      <a:lnTo>
                        <a:pt x="286" y="327"/>
                      </a:lnTo>
                      <a:lnTo>
                        <a:pt x="285" y="321"/>
                      </a:lnTo>
                      <a:lnTo>
                        <a:pt x="286" y="320"/>
                      </a:lnTo>
                      <a:lnTo>
                        <a:pt x="287" y="325"/>
                      </a:lnTo>
                      <a:lnTo>
                        <a:pt x="291" y="329"/>
                      </a:lnTo>
                      <a:lnTo>
                        <a:pt x="293" y="337"/>
                      </a:lnTo>
                      <a:lnTo>
                        <a:pt x="294" y="347"/>
                      </a:lnTo>
                      <a:lnTo>
                        <a:pt x="294" y="355"/>
                      </a:lnTo>
                      <a:lnTo>
                        <a:pt x="292" y="367"/>
                      </a:lnTo>
                      <a:lnTo>
                        <a:pt x="294" y="367"/>
                      </a:lnTo>
                      <a:lnTo>
                        <a:pt x="296" y="360"/>
                      </a:lnTo>
                      <a:lnTo>
                        <a:pt x="300" y="359"/>
                      </a:lnTo>
                      <a:lnTo>
                        <a:pt x="301" y="352"/>
                      </a:lnTo>
                      <a:lnTo>
                        <a:pt x="305" y="340"/>
                      </a:lnTo>
                      <a:lnTo>
                        <a:pt x="303" y="337"/>
                      </a:lnTo>
                      <a:lnTo>
                        <a:pt x="301" y="335"/>
                      </a:lnTo>
                      <a:lnTo>
                        <a:pt x="301" y="332"/>
                      </a:lnTo>
                      <a:lnTo>
                        <a:pt x="307" y="323"/>
                      </a:lnTo>
                      <a:lnTo>
                        <a:pt x="307" y="317"/>
                      </a:lnTo>
                      <a:lnTo>
                        <a:pt x="305" y="312"/>
                      </a:lnTo>
                      <a:lnTo>
                        <a:pt x="296" y="249"/>
                      </a:lnTo>
                      <a:lnTo>
                        <a:pt x="295" y="247"/>
                      </a:lnTo>
                      <a:lnTo>
                        <a:pt x="295" y="193"/>
                      </a:lnTo>
                      <a:lnTo>
                        <a:pt x="296" y="187"/>
                      </a:lnTo>
                      <a:lnTo>
                        <a:pt x="293" y="181"/>
                      </a:lnTo>
                      <a:lnTo>
                        <a:pt x="293" y="179"/>
                      </a:lnTo>
                      <a:lnTo>
                        <a:pt x="284" y="123"/>
                      </a:lnTo>
                      <a:lnTo>
                        <a:pt x="278" y="115"/>
                      </a:lnTo>
                      <a:lnTo>
                        <a:pt x="276" y="121"/>
                      </a:lnTo>
                      <a:lnTo>
                        <a:pt x="274" y="116"/>
                      </a:lnTo>
                      <a:lnTo>
                        <a:pt x="275" y="105"/>
                      </a:lnTo>
                      <a:lnTo>
                        <a:pt x="272" y="95"/>
                      </a:lnTo>
                      <a:lnTo>
                        <a:pt x="270" y="89"/>
                      </a:lnTo>
                      <a:lnTo>
                        <a:pt x="267" y="79"/>
                      </a:lnTo>
                      <a:lnTo>
                        <a:pt x="267" y="67"/>
                      </a:lnTo>
                      <a:lnTo>
                        <a:pt x="269" y="64"/>
                      </a:lnTo>
                      <a:lnTo>
                        <a:pt x="268" y="59"/>
                      </a:lnTo>
                      <a:lnTo>
                        <a:pt x="267" y="53"/>
                      </a:lnTo>
                      <a:lnTo>
                        <a:pt x="267" y="48"/>
                      </a:lnTo>
                      <a:lnTo>
                        <a:pt x="266" y="43"/>
                      </a:lnTo>
                      <a:lnTo>
                        <a:pt x="262" y="37"/>
                      </a:lnTo>
                      <a:lnTo>
                        <a:pt x="260" y="31"/>
                      </a:lnTo>
                      <a:lnTo>
                        <a:pt x="260" y="19"/>
                      </a:lnTo>
                      <a:lnTo>
                        <a:pt x="257" y="12"/>
                      </a:lnTo>
                      <a:lnTo>
                        <a:pt x="258" y="7"/>
                      </a:lnTo>
                      <a:lnTo>
                        <a:pt x="256" y="3"/>
                      </a:lnTo>
                      <a:lnTo>
                        <a:pt x="256" y="0"/>
                      </a:lnTo>
                      <a:lnTo>
                        <a:pt x="224" y="11"/>
                      </a:lnTo>
                      <a:lnTo>
                        <a:pt x="195" y="20"/>
                      </a:lnTo>
                      <a:lnTo>
                        <a:pt x="191" y="20"/>
                      </a:lnTo>
                      <a:lnTo>
                        <a:pt x="183" y="25"/>
                      </a:lnTo>
                      <a:lnTo>
                        <a:pt x="168" y="47"/>
                      </a:lnTo>
                      <a:lnTo>
                        <a:pt x="155" y="76"/>
                      </a:lnTo>
                      <a:lnTo>
                        <a:pt x="155" y="83"/>
                      </a:lnTo>
                      <a:lnTo>
                        <a:pt x="149" y="95"/>
                      </a:lnTo>
                      <a:lnTo>
                        <a:pt x="147" y="99"/>
                      </a:lnTo>
                      <a:lnTo>
                        <a:pt x="143" y="103"/>
                      </a:lnTo>
                      <a:lnTo>
                        <a:pt x="135" y="113"/>
                      </a:lnTo>
                      <a:lnTo>
                        <a:pt x="134" y="119"/>
                      </a:lnTo>
                      <a:lnTo>
                        <a:pt x="138" y="124"/>
                      </a:lnTo>
                      <a:lnTo>
                        <a:pt x="139" y="127"/>
                      </a:lnTo>
                      <a:lnTo>
                        <a:pt x="138" y="121"/>
                      </a:lnTo>
                      <a:lnTo>
                        <a:pt x="143" y="119"/>
                      </a:lnTo>
                      <a:lnTo>
                        <a:pt x="143" y="127"/>
                      </a:lnTo>
                      <a:lnTo>
                        <a:pt x="149" y="123"/>
                      </a:lnTo>
                      <a:lnTo>
                        <a:pt x="146" y="128"/>
                      </a:lnTo>
                      <a:lnTo>
                        <a:pt x="146" y="133"/>
                      </a:lnTo>
                      <a:lnTo>
                        <a:pt x="142" y="135"/>
                      </a:lnTo>
                      <a:lnTo>
                        <a:pt x="146" y="147"/>
                      </a:lnTo>
                      <a:lnTo>
                        <a:pt x="146" y="149"/>
                      </a:lnTo>
                      <a:lnTo>
                        <a:pt x="148" y="155"/>
                      </a:lnTo>
                      <a:lnTo>
                        <a:pt x="148" y="161"/>
                      </a:lnTo>
                      <a:lnTo>
                        <a:pt x="145" y="167"/>
                      </a:lnTo>
                      <a:lnTo>
                        <a:pt x="141" y="167"/>
                      </a:lnTo>
                      <a:lnTo>
                        <a:pt x="136" y="173"/>
                      </a:lnTo>
                      <a:lnTo>
                        <a:pt x="131" y="179"/>
                      </a:lnTo>
                      <a:lnTo>
                        <a:pt x="129" y="184"/>
                      </a:lnTo>
                      <a:lnTo>
                        <a:pt x="125" y="189"/>
                      </a:lnTo>
                      <a:lnTo>
                        <a:pt x="121" y="192"/>
                      </a:lnTo>
                      <a:lnTo>
                        <a:pt x="118" y="197"/>
                      </a:lnTo>
                      <a:lnTo>
                        <a:pt x="115" y="196"/>
                      </a:lnTo>
                      <a:lnTo>
                        <a:pt x="107" y="197"/>
                      </a:lnTo>
                      <a:lnTo>
                        <a:pt x="99" y="200"/>
                      </a:lnTo>
                      <a:lnTo>
                        <a:pt x="90" y="205"/>
                      </a:lnTo>
                      <a:lnTo>
                        <a:pt x="79" y="200"/>
                      </a:lnTo>
                      <a:lnTo>
                        <a:pt x="63" y="201"/>
                      </a:lnTo>
                      <a:lnTo>
                        <a:pt x="47" y="205"/>
                      </a:lnTo>
                      <a:lnTo>
                        <a:pt x="38" y="211"/>
                      </a:lnTo>
                      <a:lnTo>
                        <a:pt x="34" y="213"/>
                      </a:lnTo>
                      <a:lnTo>
                        <a:pt x="30" y="215"/>
                      </a:lnTo>
                      <a:lnTo>
                        <a:pt x="26" y="219"/>
                      </a:lnTo>
                      <a:lnTo>
                        <a:pt x="21" y="221"/>
                      </a:lnTo>
                      <a:lnTo>
                        <a:pt x="21" y="221"/>
                      </a:lnTo>
                      <a:lnTo>
                        <a:pt x="24" y="232"/>
                      </a:lnTo>
                      <a:lnTo>
                        <a:pt x="23" y="236"/>
                      </a:lnTo>
                      <a:lnTo>
                        <a:pt x="32" y="239"/>
                      </a:lnTo>
                      <a:lnTo>
                        <a:pt x="32" y="240"/>
                      </a:lnTo>
                      <a:lnTo>
                        <a:pt x="30" y="244"/>
                      </a:lnTo>
                      <a:lnTo>
                        <a:pt x="36" y="256"/>
                      </a:lnTo>
                      <a:lnTo>
                        <a:pt x="36" y="263"/>
                      </a:lnTo>
                      <a:lnTo>
                        <a:pt x="28" y="273"/>
                      </a:lnTo>
                      <a:lnTo>
                        <a:pt x="26" y="279"/>
                      </a:lnTo>
                      <a:lnTo>
                        <a:pt x="23" y="284"/>
                      </a:lnTo>
                      <a:lnTo>
                        <a:pt x="18" y="291"/>
                      </a:lnTo>
                      <a:lnTo>
                        <a:pt x="11" y="301"/>
                      </a:lnTo>
                      <a:lnTo>
                        <a:pt x="2" y="315"/>
                      </a:lnTo>
                      <a:lnTo>
                        <a:pt x="0" y="316"/>
                      </a:lnTo>
                      <a:lnTo>
                        <a:pt x="0" y="316"/>
                      </a:lnTo>
                      <a:lnTo>
                        <a:pt x="0" y="316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88">
                  <a:extLst>
                    <a:ext uri="{FF2B5EF4-FFF2-40B4-BE49-F238E27FC236}">
                      <a16:creationId xmlns:a16="http://schemas.microsoft.com/office/drawing/2014/main" id="{B6BE46C3-48E3-4046-B98E-41E079AEE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6273" y="2416274"/>
                  <a:ext cx="39" cy="25"/>
                </a:xfrm>
                <a:custGeom>
                  <a:avLst/>
                  <a:gdLst>
                    <a:gd name="T0" fmla="*/ 28 w 92"/>
                    <a:gd name="T1" fmla="*/ 60 h 76"/>
                    <a:gd name="T2" fmla="*/ 30 w 92"/>
                    <a:gd name="T3" fmla="*/ 60 h 76"/>
                    <a:gd name="T4" fmla="*/ 35 w 92"/>
                    <a:gd name="T5" fmla="*/ 55 h 76"/>
                    <a:gd name="T6" fmla="*/ 39 w 92"/>
                    <a:gd name="T7" fmla="*/ 52 h 76"/>
                    <a:gd name="T8" fmla="*/ 48 w 92"/>
                    <a:gd name="T9" fmla="*/ 46 h 76"/>
                    <a:gd name="T10" fmla="*/ 52 w 92"/>
                    <a:gd name="T11" fmla="*/ 44 h 76"/>
                    <a:gd name="T12" fmla="*/ 56 w 92"/>
                    <a:gd name="T13" fmla="*/ 39 h 76"/>
                    <a:gd name="T14" fmla="*/ 60 w 92"/>
                    <a:gd name="T15" fmla="*/ 39 h 76"/>
                    <a:gd name="T16" fmla="*/ 69 w 92"/>
                    <a:gd name="T17" fmla="*/ 31 h 76"/>
                    <a:gd name="T18" fmla="*/ 69 w 92"/>
                    <a:gd name="T19" fmla="*/ 27 h 76"/>
                    <a:gd name="T20" fmla="*/ 74 w 92"/>
                    <a:gd name="T21" fmla="*/ 26 h 76"/>
                    <a:gd name="T22" fmla="*/ 82 w 92"/>
                    <a:gd name="T23" fmla="*/ 16 h 76"/>
                    <a:gd name="T24" fmla="*/ 86 w 92"/>
                    <a:gd name="T25" fmla="*/ 12 h 76"/>
                    <a:gd name="T26" fmla="*/ 92 w 92"/>
                    <a:gd name="T27" fmla="*/ 3 h 76"/>
                    <a:gd name="T28" fmla="*/ 87 w 92"/>
                    <a:gd name="T29" fmla="*/ 7 h 76"/>
                    <a:gd name="T30" fmla="*/ 83 w 92"/>
                    <a:gd name="T31" fmla="*/ 10 h 76"/>
                    <a:gd name="T32" fmla="*/ 82 w 92"/>
                    <a:gd name="T33" fmla="*/ 8 h 76"/>
                    <a:gd name="T34" fmla="*/ 78 w 92"/>
                    <a:gd name="T35" fmla="*/ 10 h 76"/>
                    <a:gd name="T36" fmla="*/ 74 w 92"/>
                    <a:gd name="T37" fmla="*/ 12 h 76"/>
                    <a:gd name="T38" fmla="*/ 69 w 92"/>
                    <a:gd name="T39" fmla="*/ 24 h 76"/>
                    <a:gd name="T40" fmla="*/ 66 w 92"/>
                    <a:gd name="T41" fmla="*/ 26 h 76"/>
                    <a:gd name="T42" fmla="*/ 62 w 92"/>
                    <a:gd name="T43" fmla="*/ 26 h 76"/>
                    <a:gd name="T44" fmla="*/ 65 w 92"/>
                    <a:gd name="T45" fmla="*/ 20 h 76"/>
                    <a:gd name="T46" fmla="*/ 69 w 92"/>
                    <a:gd name="T47" fmla="*/ 16 h 76"/>
                    <a:gd name="T48" fmla="*/ 69 w 92"/>
                    <a:gd name="T49" fmla="*/ 10 h 76"/>
                    <a:gd name="T50" fmla="*/ 73 w 92"/>
                    <a:gd name="T51" fmla="*/ 0 h 76"/>
                    <a:gd name="T52" fmla="*/ 61 w 92"/>
                    <a:gd name="T53" fmla="*/ 20 h 76"/>
                    <a:gd name="T54" fmla="*/ 52 w 92"/>
                    <a:gd name="T55" fmla="*/ 26 h 76"/>
                    <a:gd name="T56" fmla="*/ 40 w 92"/>
                    <a:gd name="T57" fmla="*/ 28 h 76"/>
                    <a:gd name="T58" fmla="*/ 36 w 92"/>
                    <a:gd name="T59" fmla="*/ 31 h 76"/>
                    <a:gd name="T60" fmla="*/ 34 w 92"/>
                    <a:gd name="T61" fmla="*/ 36 h 76"/>
                    <a:gd name="T62" fmla="*/ 30 w 92"/>
                    <a:gd name="T63" fmla="*/ 36 h 76"/>
                    <a:gd name="T64" fmla="*/ 22 w 92"/>
                    <a:gd name="T65" fmla="*/ 42 h 76"/>
                    <a:gd name="T66" fmla="*/ 18 w 92"/>
                    <a:gd name="T67" fmla="*/ 42 h 76"/>
                    <a:gd name="T68" fmla="*/ 14 w 92"/>
                    <a:gd name="T69" fmla="*/ 46 h 76"/>
                    <a:gd name="T70" fmla="*/ 14 w 92"/>
                    <a:gd name="T71" fmla="*/ 51 h 76"/>
                    <a:gd name="T72" fmla="*/ 10 w 92"/>
                    <a:gd name="T73" fmla="*/ 50 h 76"/>
                    <a:gd name="T74" fmla="*/ 9 w 92"/>
                    <a:gd name="T75" fmla="*/ 55 h 76"/>
                    <a:gd name="T76" fmla="*/ 2 w 92"/>
                    <a:gd name="T77" fmla="*/ 62 h 76"/>
                    <a:gd name="T78" fmla="*/ 0 w 92"/>
                    <a:gd name="T79" fmla="*/ 68 h 76"/>
                    <a:gd name="T80" fmla="*/ 0 w 92"/>
                    <a:gd name="T81" fmla="*/ 74 h 76"/>
                    <a:gd name="T82" fmla="*/ 1 w 92"/>
                    <a:gd name="T83" fmla="*/ 75 h 76"/>
                    <a:gd name="T84" fmla="*/ 10 w 92"/>
                    <a:gd name="T85" fmla="*/ 72 h 76"/>
                    <a:gd name="T86" fmla="*/ 5 w 92"/>
                    <a:gd name="T87" fmla="*/ 76 h 76"/>
                    <a:gd name="T88" fmla="*/ 14 w 92"/>
                    <a:gd name="T89" fmla="*/ 71 h 76"/>
                    <a:gd name="T90" fmla="*/ 28 w 92"/>
                    <a:gd name="T91" fmla="*/ 60 h 76"/>
                    <a:gd name="T92" fmla="*/ 28 w 92"/>
                    <a:gd name="T93" fmla="*/ 60 h 76"/>
                    <a:gd name="T94" fmla="*/ 28 w 92"/>
                    <a:gd name="T95" fmla="*/ 6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2" h="76">
                      <a:moveTo>
                        <a:pt x="28" y="60"/>
                      </a:moveTo>
                      <a:lnTo>
                        <a:pt x="30" y="60"/>
                      </a:lnTo>
                      <a:lnTo>
                        <a:pt x="35" y="55"/>
                      </a:lnTo>
                      <a:lnTo>
                        <a:pt x="39" y="52"/>
                      </a:lnTo>
                      <a:lnTo>
                        <a:pt x="48" y="46"/>
                      </a:lnTo>
                      <a:lnTo>
                        <a:pt x="52" y="44"/>
                      </a:lnTo>
                      <a:lnTo>
                        <a:pt x="56" y="39"/>
                      </a:lnTo>
                      <a:lnTo>
                        <a:pt x="60" y="39"/>
                      </a:lnTo>
                      <a:lnTo>
                        <a:pt x="69" y="31"/>
                      </a:lnTo>
                      <a:lnTo>
                        <a:pt x="69" y="27"/>
                      </a:lnTo>
                      <a:lnTo>
                        <a:pt x="74" y="26"/>
                      </a:lnTo>
                      <a:lnTo>
                        <a:pt x="82" y="16"/>
                      </a:lnTo>
                      <a:lnTo>
                        <a:pt x="86" y="12"/>
                      </a:lnTo>
                      <a:lnTo>
                        <a:pt x="92" y="3"/>
                      </a:lnTo>
                      <a:lnTo>
                        <a:pt x="87" y="7"/>
                      </a:lnTo>
                      <a:lnTo>
                        <a:pt x="83" y="10"/>
                      </a:lnTo>
                      <a:lnTo>
                        <a:pt x="82" y="8"/>
                      </a:lnTo>
                      <a:lnTo>
                        <a:pt x="78" y="10"/>
                      </a:lnTo>
                      <a:lnTo>
                        <a:pt x="74" y="12"/>
                      </a:lnTo>
                      <a:lnTo>
                        <a:pt x="69" y="24"/>
                      </a:lnTo>
                      <a:lnTo>
                        <a:pt x="66" y="26"/>
                      </a:lnTo>
                      <a:lnTo>
                        <a:pt x="62" y="26"/>
                      </a:lnTo>
                      <a:lnTo>
                        <a:pt x="65" y="20"/>
                      </a:lnTo>
                      <a:lnTo>
                        <a:pt x="69" y="16"/>
                      </a:lnTo>
                      <a:lnTo>
                        <a:pt x="69" y="10"/>
                      </a:lnTo>
                      <a:lnTo>
                        <a:pt x="73" y="0"/>
                      </a:lnTo>
                      <a:lnTo>
                        <a:pt x="61" y="20"/>
                      </a:lnTo>
                      <a:lnTo>
                        <a:pt x="52" y="26"/>
                      </a:lnTo>
                      <a:lnTo>
                        <a:pt x="40" y="28"/>
                      </a:lnTo>
                      <a:lnTo>
                        <a:pt x="36" y="31"/>
                      </a:lnTo>
                      <a:lnTo>
                        <a:pt x="34" y="36"/>
                      </a:lnTo>
                      <a:lnTo>
                        <a:pt x="30" y="36"/>
                      </a:lnTo>
                      <a:lnTo>
                        <a:pt x="22" y="42"/>
                      </a:lnTo>
                      <a:lnTo>
                        <a:pt x="18" y="42"/>
                      </a:lnTo>
                      <a:lnTo>
                        <a:pt x="14" y="46"/>
                      </a:lnTo>
                      <a:lnTo>
                        <a:pt x="14" y="51"/>
                      </a:lnTo>
                      <a:lnTo>
                        <a:pt x="10" y="50"/>
                      </a:lnTo>
                      <a:lnTo>
                        <a:pt x="9" y="55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1" y="75"/>
                      </a:lnTo>
                      <a:lnTo>
                        <a:pt x="10" y="72"/>
                      </a:lnTo>
                      <a:lnTo>
                        <a:pt x="5" y="76"/>
                      </a:lnTo>
                      <a:lnTo>
                        <a:pt x="14" y="71"/>
                      </a:lnTo>
                      <a:lnTo>
                        <a:pt x="28" y="60"/>
                      </a:lnTo>
                      <a:lnTo>
                        <a:pt x="28" y="60"/>
                      </a:lnTo>
                      <a:lnTo>
                        <a:pt x="28" y="6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7" name="Freeform 189">
                <a:extLst>
                  <a:ext uri="{FF2B5EF4-FFF2-40B4-BE49-F238E27FC236}">
                    <a16:creationId xmlns:a16="http://schemas.microsoft.com/office/drawing/2014/main" id="{2A4EFD3D-B384-452C-AAF6-4A33749B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928" y="3811587"/>
                <a:ext cx="9525" cy="9525"/>
              </a:xfrm>
              <a:custGeom>
                <a:avLst/>
                <a:gdLst>
                  <a:gd name="T0" fmla="*/ 8 w 10"/>
                  <a:gd name="T1" fmla="*/ 10 h 12"/>
                  <a:gd name="T2" fmla="*/ 10 w 10"/>
                  <a:gd name="T3" fmla="*/ 8 h 12"/>
                  <a:gd name="T4" fmla="*/ 7 w 10"/>
                  <a:gd name="T5" fmla="*/ 3 h 12"/>
                  <a:gd name="T6" fmla="*/ 4 w 10"/>
                  <a:gd name="T7" fmla="*/ 0 h 12"/>
                  <a:gd name="T8" fmla="*/ 5 w 10"/>
                  <a:gd name="T9" fmla="*/ 2 h 12"/>
                  <a:gd name="T10" fmla="*/ 4 w 10"/>
                  <a:gd name="T11" fmla="*/ 7 h 12"/>
                  <a:gd name="T12" fmla="*/ 0 w 10"/>
                  <a:gd name="T13" fmla="*/ 12 h 12"/>
                  <a:gd name="T14" fmla="*/ 8 w 10"/>
                  <a:gd name="T15" fmla="*/ 10 h 12"/>
                  <a:gd name="T16" fmla="*/ 8 w 10"/>
                  <a:gd name="T17" fmla="*/ 10 h 12"/>
                  <a:gd name="T18" fmla="*/ 8 w 10"/>
                  <a:gd name="T1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2">
                    <a:moveTo>
                      <a:pt x="8" y="10"/>
                    </a:moveTo>
                    <a:lnTo>
                      <a:pt x="10" y="8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4" y="7"/>
                    </a:lnTo>
                    <a:lnTo>
                      <a:pt x="0" y="1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190">
                <a:extLst>
                  <a:ext uri="{FF2B5EF4-FFF2-40B4-BE49-F238E27FC236}">
                    <a16:creationId xmlns:a16="http://schemas.microsoft.com/office/drawing/2014/main" id="{08C63336-DCC6-428F-B28E-86D828E02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3" y="3452812"/>
                <a:ext cx="19050" cy="19050"/>
              </a:xfrm>
              <a:custGeom>
                <a:avLst/>
                <a:gdLst>
                  <a:gd name="T0" fmla="*/ 6 w 10"/>
                  <a:gd name="T1" fmla="*/ 0 h 16"/>
                  <a:gd name="T2" fmla="*/ 4 w 10"/>
                  <a:gd name="T3" fmla="*/ 0 h 16"/>
                  <a:gd name="T4" fmla="*/ 0 w 10"/>
                  <a:gd name="T5" fmla="*/ 10 h 16"/>
                  <a:gd name="T6" fmla="*/ 1 w 10"/>
                  <a:gd name="T7" fmla="*/ 16 h 16"/>
                  <a:gd name="T8" fmla="*/ 9 w 10"/>
                  <a:gd name="T9" fmla="*/ 10 h 16"/>
                  <a:gd name="T10" fmla="*/ 10 w 10"/>
                  <a:gd name="T11" fmla="*/ 4 h 16"/>
                  <a:gd name="T12" fmla="*/ 6 w 10"/>
                  <a:gd name="T13" fmla="*/ 0 h 16"/>
                  <a:gd name="T14" fmla="*/ 6 w 10"/>
                  <a:gd name="T15" fmla="*/ 0 h 16"/>
                  <a:gd name="T16" fmla="*/ 6 w 1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6">
                    <a:moveTo>
                      <a:pt x="6" y="0"/>
                    </a:moveTo>
                    <a:lnTo>
                      <a:pt x="4" y="0"/>
                    </a:lnTo>
                    <a:lnTo>
                      <a:pt x="0" y="10"/>
                    </a:lnTo>
                    <a:lnTo>
                      <a:pt x="1" y="16"/>
                    </a:lnTo>
                    <a:lnTo>
                      <a:pt x="9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191">
                <a:extLst>
                  <a:ext uri="{FF2B5EF4-FFF2-40B4-BE49-F238E27FC236}">
                    <a16:creationId xmlns:a16="http://schemas.microsoft.com/office/drawing/2014/main" id="{3177F855-171A-42DA-AC98-EB52B6C6B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8" y="3373437"/>
                <a:ext cx="0" cy="31750"/>
              </a:xfrm>
              <a:custGeom>
                <a:avLst/>
                <a:gdLst>
                  <a:gd name="T0" fmla="*/ 2 w 5"/>
                  <a:gd name="T1" fmla="*/ 0 h 15"/>
                  <a:gd name="T2" fmla="*/ 2 w 5"/>
                  <a:gd name="T3" fmla="*/ 0 h 15"/>
                  <a:gd name="T4" fmla="*/ 0 w 5"/>
                  <a:gd name="T5" fmla="*/ 5 h 15"/>
                  <a:gd name="T6" fmla="*/ 0 w 5"/>
                  <a:gd name="T7" fmla="*/ 10 h 15"/>
                  <a:gd name="T8" fmla="*/ 2 w 5"/>
                  <a:gd name="T9" fmla="*/ 15 h 15"/>
                  <a:gd name="T10" fmla="*/ 5 w 5"/>
                  <a:gd name="T11" fmla="*/ 10 h 15"/>
                  <a:gd name="T12" fmla="*/ 5 w 5"/>
                  <a:gd name="T13" fmla="*/ 5 h 15"/>
                  <a:gd name="T14" fmla="*/ 2 w 5"/>
                  <a:gd name="T15" fmla="*/ 0 h 15"/>
                  <a:gd name="T16" fmla="*/ 2 w 5"/>
                  <a:gd name="T17" fmla="*/ 0 h 15"/>
                  <a:gd name="T18" fmla="*/ 2 w 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70B4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AK">
                <a:extLst>
                  <a:ext uri="{FF2B5EF4-FFF2-40B4-BE49-F238E27FC236}">
                    <a16:creationId xmlns:a16="http://schemas.microsoft.com/office/drawing/2014/main" id="{64E28EA4-8FAD-4D21-A24A-DD261DFEF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2" y="5307009"/>
                <a:ext cx="409575" cy="358775"/>
              </a:xfrm>
              <a:custGeom>
                <a:avLst/>
                <a:gdLst>
                  <a:gd name="T0" fmla="*/ 21 w 187"/>
                  <a:gd name="T1" fmla="*/ 22 h 154"/>
                  <a:gd name="T2" fmla="*/ 36 w 187"/>
                  <a:gd name="T3" fmla="*/ 1 h 154"/>
                  <a:gd name="T4" fmla="*/ 59 w 187"/>
                  <a:gd name="T5" fmla="*/ 1 h 154"/>
                  <a:gd name="T6" fmla="*/ 70 w 187"/>
                  <a:gd name="T7" fmla="*/ 4 h 154"/>
                  <a:gd name="T8" fmla="*/ 88 w 187"/>
                  <a:gd name="T9" fmla="*/ 3 h 154"/>
                  <a:gd name="T10" fmla="*/ 119 w 187"/>
                  <a:gd name="T11" fmla="*/ 88 h 154"/>
                  <a:gd name="T12" fmla="*/ 128 w 187"/>
                  <a:gd name="T13" fmla="*/ 93 h 154"/>
                  <a:gd name="T14" fmla="*/ 146 w 187"/>
                  <a:gd name="T15" fmla="*/ 91 h 154"/>
                  <a:gd name="T16" fmla="*/ 160 w 187"/>
                  <a:gd name="T17" fmla="*/ 110 h 154"/>
                  <a:gd name="T18" fmla="*/ 169 w 187"/>
                  <a:gd name="T19" fmla="*/ 117 h 154"/>
                  <a:gd name="T20" fmla="*/ 182 w 187"/>
                  <a:gd name="T21" fmla="*/ 113 h 154"/>
                  <a:gd name="T22" fmla="*/ 186 w 187"/>
                  <a:gd name="T23" fmla="*/ 127 h 154"/>
                  <a:gd name="T24" fmla="*/ 158 w 187"/>
                  <a:gd name="T25" fmla="*/ 119 h 154"/>
                  <a:gd name="T26" fmla="*/ 140 w 187"/>
                  <a:gd name="T27" fmla="*/ 102 h 154"/>
                  <a:gd name="T28" fmla="*/ 111 w 187"/>
                  <a:gd name="T29" fmla="*/ 96 h 154"/>
                  <a:gd name="T30" fmla="*/ 93 w 187"/>
                  <a:gd name="T31" fmla="*/ 91 h 154"/>
                  <a:gd name="T32" fmla="*/ 87 w 187"/>
                  <a:gd name="T33" fmla="*/ 102 h 154"/>
                  <a:gd name="T34" fmla="*/ 69 w 187"/>
                  <a:gd name="T35" fmla="*/ 107 h 154"/>
                  <a:gd name="T36" fmla="*/ 72 w 187"/>
                  <a:gd name="T37" fmla="*/ 96 h 154"/>
                  <a:gd name="T38" fmla="*/ 75 w 187"/>
                  <a:gd name="T39" fmla="*/ 89 h 154"/>
                  <a:gd name="T40" fmla="*/ 64 w 187"/>
                  <a:gd name="T41" fmla="*/ 113 h 154"/>
                  <a:gd name="T42" fmla="*/ 34 w 187"/>
                  <a:gd name="T43" fmla="*/ 145 h 154"/>
                  <a:gd name="T44" fmla="*/ 1 w 187"/>
                  <a:gd name="T45" fmla="*/ 154 h 154"/>
                  <a:gd name="T46" fmla="*/ 11 w 187"/>
                  <a:gd name="T47" fmla="*/ 149 h 154"/>
                  <a:gd name="T48" fmla="*/ 42 w 187"/>
                  <a:gd name="T49" fmla="*/ 124 h 154"/>
                  <a:gd name="T50" fmla="*/ 39 w 187"/>
                  <a:gd name="T51" fmla="*/ 111 h 154"/>
                  <a:gd name="T52" fmla="*/ 28 w 187"/>
                  <a:gd name="T53" fmla="*/ 113 h 154"/>
                  <a:gd name="T54" fmla="*/ 20 w 187"/>
                  <a:gd name="T55" fmla="*/ 110 h 154"/>
                  <a:gd name="T56" fmla="*/ 19 w 187"/>
                  <a:gd name="T57" fmla="*/ 103 h 154"/>
                  <a:gd name="T58" fmla="*/ 4 w 187"/>
                  <a:gd name="T59" fmla="*/ 97 h 154"/>
                  <a:gd name="T60" fmla="*/ 3 w 187"/>
                  <a:gd name="T61" fmla="*/ 85 h 154"/>
                  <a:gd name="T62" fmla="*/ 14 w 187"/>
                  <a:gd name="T63" fmla="*/ 72 h 154"/>
                  <a:gd name="T64" fmla="*/ 24 w 187"/>
                  <a:gd name="T65" fmla="*/ 69 h 154"/>
                  <a:gd name="T66" fmla="*/ 28 w 187"/>
                  <a:gd name="T67" fmla="*/ 61 h 154"/>
                  <a:gd name="T68" fmla="*/ 19 w 187"/>
                  <a:gd name="T69" fmla="*/ 63 h 154"/>
                  <a:gd name="T70" fmla="*/ 5 w 187"/>
                  <a:gd name="T71" fmla="*/ 50 h 154"/>
                  <a:gd name="T72" fmla="*/ 10 w 187"/>
                  <a:gd name="T73" fmla="*/ 39 h 154"/>
                  <a:gd name="T74" fmla="*/ 18 w 187"/>
                  <a:gd name="T75" fmla="*/ 47 h 154"/>
                  <a:gd name="T76" fmla="*/ 23 w 187"/>
                  <a:gd name="T77" fmla="*/ 45 h 154"/>
                  <a:gd name="T78" fmla="*/ 29 w 187"/>
                  <a:gd name="T79" fmla="*/ 35 h 154"/>
                  <a:gd name="T80" fmla="*/ 11 w 187"/>
                  <a:gd name="T81" fmla="*/ 2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7" h="154">
                    <a:moveTo>
                      <a:pt x="13" y="19"/>
                    </a:moveTo>
                    <a:lnTo>
                      <a:pt x="21" y="22"/>
                    </a:lnTo>
                    <a:lnTo>
                      <a:pt x="25" y="9"/>
                    </a:lnTo>
                    <a:lnTo>
                      <a:pt x="36" y="1"/>
                    </a:lnTo>
                    <a:lnTo>
                      <a:pt x="48" y="0"/>
                    </a:lnTo>
                    <a:lnTo>
                      <a:pt x="59" y="1"/>
                    </a:lnTo>
                    <a:lnTo>
                      <a:pt x="60" y="4"/>
                    </a:lnTo>
                    <a:lnTo>
                      <a:pt x="70" y="4"/>
                    </a:lnTo>
                    <a:lnTo>
                      <a:pt x="84" y="6"/>
                    </a:lnTo>
                    <a:lnTo>
                      <a:pt x="88" y="3"/>
                    </a:lnTo>
                    <a:lnTo>
                      <a:pt x="98" y="7"/>
                    </a:lnTo>
                    <a:lnTo>
                      <a:pt x="119" y="88"/>
                    </a:lnTo>
                    <a:lnTo>
                      <a:pt x="127" y="89"/>
                    </a:lnTo>
                    <a:lnTo>
                      <a:pt x="128" y="93"/>
                    </a:lnTo>
                    <a:lnTo>
                      <a:pt x="138" y="98"/>
                    </a:lnTo>
                    <a:lnTo>
                      <a:pt x="146" y="91"/>
                    </a:lnTo>
                    <a:lnTo>
                      <a:pt x="147" y="98"/>
                    </a:lnTo>
                    <a:lnTo>
                      <a:pt x="160" y="110"/>
                    </a:lnTo>
                    <a:lnTo>
                      <a:pt x="166" y="107"/>
                    </a:lnTo>
                    <a:lnTo>
                      <a:pt x="169" y="117"/>
                    </a:lnTo>
                    <a:lnTo>
                      <a:pt x="176" y="120"/>
                    </a:lnTo>
                    <a:lnTo>
                      <a:pt x="182" y="113"/>
                    </a:lnTo>
                    <a:lnTo>
                      <a:pt x="187" y="120"/>
                    </a:lnTo>
                    <a:lnTo>
                      <a:pt x="186" y="127"/>
                    </a:lnTo>
                    <a:lnTo>
                      <a:pt x="175" y="130"/>
                    </a:lnTo>
                    <a:lnTo>
                      <a:pt x="158" y="119"/>
                    </a:lnTo>
                    <a:lnTo>
                      <a:pt x="150" y="114"/>
                    </a:lnTo>
                    <a:lnTo>
                      <a:pt x="140" y="102"/>
                    </a:lnTo>
                    <a:lnTo>
                      <a:pt x="126" y="97"/>
                    </a:lnTo>
                    <a:lnTo>
                      <a:pt x="111" y="96"/>
                    </a:lnTo>
                    <a:lnTo>
                      <a:pt x="107" y="99"/>
                    </a:lnTo>
                    <a:lnTo>
                      <a:pt x="93" y="91"/>
                    </a:lnTo>
                    <a:lnTo>
                      <a:pt x="86" y="97"/>
                    </a:lnTo>
                    <a:lnTo>
                      <a:pt x="87" y="102"/>
                    </a:lnTo>
                    <a:lnTo>
                      <a:pt x="74" y="111"/>
                    </a:lnTo>
                    <a:lnTo>
                      <a:pt x="69" y="107"/>
                    </a:lnTo>
                    <a:lnTo>
                      <a:pt x="74" y="101"/>
                    </a:lnTo>
                    <a:lnTo>
                      <a:pt x="72" y="96"/>
                    </a:lnTo>
                    <a:lnTo>
                      <a:pt x="77" y="93"/>
                    </a:lnTo>
                    <a:lnTo>
                      <a:pt x="75" y="89"/>
                    </a:lnTo>
                    <a:lnTo>
                      <a:pt x="59" y="108"/>
                    </a:lnTo>
                    <a:lnTo>
                      <a:pt x="64" y="113"/>
                    </a:lnTo>
                    <a:lnTo>
                      <a:pt x="54" y="129"/>
                    </a:lnTo>
                    <a:lnTo>
                      <a:pt x="34" y="145"/>
                    </a:lnTo>
                    <a:lnTo>
                      <a:pt x="5" y="154"/>
                    </a:lnTo>
                    <a:lnTo>
                      <a:pt x="1" y="154"/>
                    </a:lnTo>
                    <a:lnTo>
                      <a:pt x="1" y="151"/>
                    </a:lnTo>
                    <a:lnTo>
                      <a:pt x="11" y="149"/>
                    </a:lnTo>
                    <a:lnTo>
                      <a:pt x="24" y="137"/>
                    </a:lnTo>
                    <a:lnTo>
                      <a:pt x="42" y="124"/>
                    </a:lnTo>
                    <a:lnTo>
                      <a:pt x="42" y="117"/>
                    </a:lnTo>
                    <a:lnTo>
                      <a:pt x="39" y="111"/>
                    </a:lnTo>
                    <a:lnTo>
                      <a:pt x="34" y="119"/>
                    </a:lnTo>
                    <a:lnTo>
                      <a:pt x="28" y="113"/>
                    </a:lnTo>
                    <a:lnTo>
                      <a:pt x="23" y="116"/>
                    </a:lnTo>
                    <a:lnTo>
                      <a:pt x="20" y="110"/>
                    </a:lnTo>
                    <a:lnTo>
                      <a:pt x="22" y="106"/>
                    </a:lnTo>
                    <a:lnTo>
                      <a:pt x="19" y="103"/>
                    </a:lnTo>
                    <a:lnTo>
                      <a:pt x="11" y="102"/>
                    </a:lnTo>
                    <a:lnTo>
                      <a:pt x="4" y="97"/>
                    </a:lnTo>
                    <a:lnTo>
                      <a:pt x="7" y="91"/>
                    </a:lnTo>
                    <a:lnTo>
                      <a:pt x="3" y="85"/>
                    </a:lnTo>
                    <a:lnTo>
                      <a:pt x="12" y="76"/>
                    </a:lnTo>
                    <a:lnTo>
                      <a:pt x="14" y="72"/>
                    </a:lnTo>
                    <a:lnTo>
                      <a:pt x="19" y="74"/>
                    </a:lnTo>
                    <a:lnTo>
                      <a:pt x="24" y="69"/>
                    </a:lnTo>
                    <a:lnTo>
                      <a:pt x="29" y="66"/>
                    </a:lnTo>
                    <a:lnTo>
                      <a:pt x="28" y="61"/>
                    </a:lnTo>
                    <a:lnTo>
                      <a:pt x="25" y="59"/>
                    </a:lnTo>
                    <a:lnTo>
                      <a:pt x="19" y="63"/>
                    </a:lnTo>
                    <a:lnTo>
                      <a:pt x="6" y="58"/>
                    </a:lnTo>
                    <a:lnTo>
                      <a:pt x="5" y="50"/>
                    </a:lnTo>
                    <a:lnTo>
                      <a:pt x="0" y="46"/>
                    </a:lnTo>
                    <a:lnTo>
                      <a:pt x="10" y="39"/>
                    </a:lnTo>
                    <a:lnTo>
                      <a:pt x="18" y="40"/>
                    </a:lnTo>
                    <a:lnTo>
                      <a:pt x="18" y="47"/>
                    </a:lnTo>
                    <a:lnTo>
                      <a:pt x="22" y="47"/>
                    </a:lnTo>
                    <a:lnTo>
                      <a:pt x="23" y="45"/>
                    </a:lnTo>
                    <a:lnTo>
                      <a:pt x="30" y="44"/>
                    </a:lnTo>
                    <a:lnTo>
                      <a:pt x="29" y="35"/>
                    </a:lnTo>
                    <a:lnTo>
                      <a:pt x="19" y="35"/>
                    </a:lnTo>
                    <a:lnTo>
                      <a:pt x="11" y="24"/>
                    </a:lnTo>
                    <a:lnTo>
                      <a:pt x="13" y="19"/>
                    </a:lnTo>
                    <a:close/>
                  </a:path>
                </a:pathLst>
              </a:custGeom>
              <a:solidFill>
                <a:srgbClr val="E1EBF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1" name="HI">
                <a:extLst>
                  <a:ext uri="{FF2B5EF4-FFF2-40B4-BE49-F238E27FC236}">
                    <a16:creationId xmlns:a16="http://schemas.microsoft.com/office/drawing/2014/main" id="{4273314F-AD92-49EA-853D-8A2F84E6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9214" y="5897209"/>
                <a:ext cx="466716" cy="279405"/>
                <a:chOff x="1162050" y="4340225"/>
                <a:chExt cx="76" cy="45"/>
              </a:xfrm>
            </p:grpSpPr>
            <p:sp>
              <p:nvSpPr>
                <p:cNvPr id="182" name="Freeform 194">
                  <a:extLst>
                    <a:ext uri="{FF2B5EF4-FFF2-40B4-BE49-F238E27FC236}">
                      <a16:creationId xmlns:a16="http://schemas.microsoft.com/office/drawing/2014/main" id="{45D3EFAE-4785-4CC9-A2CD-2AC029D0C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050" y="4340228"/>
                  <a:ext cx="3" cy="3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0 h 3"/>
                    <a:gd name="T4" fmla="*/ 3 w 3"/>
                    <a:gd name="T5" fmla="*/ 3 h 3"/>
                    <a:gd name="T6" fmla="*/ 0 w 3"/>
                    <a:gd name="T7" fmla="*/ 3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95">
                  <a:extLst>
                    <a:ext uri="{FF2B5EF4-FFF2-40B4-BE49-F238E27FC236}">
                      <a16:creationId xmlns:a16="http://schemas.microsoft.com/office/drawing/2014/main" id="{65EE7E29-818B-449C-A15C-E1B0BFC3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056" y="4340225"/>
                  <a:ext cx="7" cy="5"/>
                </a:xfrm>
                <a:custGeom>
                  <a:avLst/>
                  <a:gdLst>
                    <a:gd name="T0" fmla="*/ 1 w 7"/>
                    <a:gd name="T1" fmla="*/ 0 h 5"/>
                    <a:gd name="T2" fmla="*/ 7 w 7"/>
                    <a:gd name="T3" fmla="*/ 0 h 5"/>
                    <a:gd name="T4" fmla="*/ 6 w 7"/>
                    <a:gd name="T5" fmla="*/ 5 h 5"/>
                    <a:gd name="T6" fmla="*/ 1 w 7"/>
                    <a:gd name="T7" fmla="*/ 5 h 5"/>
                    <a:gd name="T8" fmla="*/ 0 w 7"/>
                    <a:gd name="T9" fmla="*/ 3 h 5"/>
                    <a:gd name="T10" fmla="*/ 1 w 7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6" y="5"/>
                      </a:lnTo>
                      <a:lnTo>
                        <a:pt x="1" y="5"/>
                      </a:lnTo>
                      <a:lnTo>
                        <a:pt x="0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96">
                  <a:extLst>
                    <a:ext uri="{FF2B5EF4-FFF2-40B4-BE49-F238E27FC236}">
                      <a16:creationId xmlns:a16="http://schemas.microsoft.com/office/drawing/2014/main" id="{0C6092CF-A2A2-4B92-96B8-CFBD78659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073" y="4340233"/>
                  <a:ext cx="9" cy="6"/>
                </a:xfrm>
                <a:custGeom>
                  <a:avLst/>
                  <a:gdLst>
                    <a:gd name="T0" fmla="*/ 0 w 9"/>
                    <a:gd name="T1" fmla="*/ 0 h 6"/>
                    <a:gd name="T2" fmla="*/ 7 w 9"/>
                    <a:gd name="T3" fmla="*/ 0 h 6"/>
                    <a:gd name="T4" fmla="*/ 7 w 9"/>
                    <a:gd name="T5" fmla="*/ 2 h 6"/>
                    <a:gd name="T6" fmla="*/ 9 w 9"/>
                    <a:gd name="T7" fmla="*/ 2 h 6"/>
                    <a:gd name="T8" fmla="*/ 9 w 9"/>
                    <a:gd name="T9" fmla="*/ 6 h 6"/>
                    <a:gd name="T10" fmla="*/ 6 w 9"/>
                    <a:gd name="T11" fmla="*/ 6 h 6"/>
                    <a:gd name="T12" fmla="*/ 0 w 9"/>
                    <a:gd name="T13" fmla="*/ 5 h 6"/>
                    <a:gd name="T14" fmla="*/ 0 w 9"/>
                    <a:gd name="T1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9" y="2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97">
                  <a:extLst>
                    <a:ext uri="{FF2B5EF4-FFF2-40B4-BE49-F238E27FC236}">
                      <a16:creationId xmlns:a16="http://schemas.microsoft.com/office/drawing/2014/main" id="{2E22FAE0-5AB8-4860-934B-51CC028E8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095" y="4340239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2 w 5"/>
                    <a:gd name="T3" fmla="*/ 0 h 3"/>
                    <a:gd name="T4" fmla="*/ 5 w 5"/>
                    <a:gd name="T5" fmla="*/ 1 h 3"/>
                    <a:gd name="T6" fmla="*/ 5 w 5"/>
                    <a:gd name="T7" fmla="*/ 3 h 3"/>
                    <a:gd name="T8" fmla="*/ 2 w 5"/>
                    <a:gd name="T9" fmla="*/ 3 h 3"/>
                    <a:gd name="T10" fmla="*/ 0 w 5"/>
                    <a:gd name="T11" fmla="*/ 2 h 3"/>
                    <a:gd name="T12" fmla="*/ 0 w 5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2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98">
                  <a:extLst>
                    <a:ext uri="{FF2B5EF4-FFF2-40B4-BE49-F238E27FC236}">
                      <a16:creationId xmlns:a16="http://schemas.microsoft.com/office/drawing/2014/main" id="{C091CB76-8D92-4441-B6CB-16388BF04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096" y="4340246"/>
                  <a:ext cx="3" cy="3"/>
                </a:xfrm>
                <a:custGeom>
                  <a:avLst/>
                  <a:gdLst>
                    <a:gd name="T0" fmla="*/ 0 w 3"/>
                    <a:gd name="T1" fmla="*/ 0 h 3"/>
                    <a:gd name="T2" fmla="*/ 1 w 3"/>
                    <a:gd name="T3" fmla="*/ 3 h 3"/>
                    <a:gd name="T4" fmla="*/ 3 w 3"/>
                    <a:gd name="T5" fmla="*/ 3 h 3"/>
                    <a:gd name="T6" fmla="*/ 0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99">
                  <a:extLst>
                    <a:ext uri="{FF2B5EF4-FFF2-40B4-BE49-F238E27FC236}">
                      <a16:creationId xmlns:a16="http://schemas.microsoft.com/office/drawing/2014/main" id="{4C3550AA-AB85-478E-A10D-62B9239D5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101" y="4340243"/>
                  <a:ext cx="10" cy="6"/>
                </a:xfrm>
                <a:custGeom>
                  <a:avLst/>
                  <a:gdLst>
                    <a:gd name="T0" fmla="*/ 1 w 10"/>
                    <a:gd name="T1" fmla="*/ 2 h 6"/>
                    <a:gd name="T2" fmla="*/ 5 w 10"/>
                    <a:gd name="T3" fmla="*/ 0 h 6"/>
                    <a:gd name="T4" fmla="*/ 9 w 10"/>
                    <a:gd name="T5" fmla="*/ 0 h 6"/>
                    <a:gd name="T6" fmla="*/ 10 w 10"/>
                    <a:gd name="T7" fmla="*/ 2 h 6"/>
                    <a:gd name="T8" fmla="*/ 9 w 10"/>
                    <a:gd name="T9" fmla="*/ 5 h 6"/>
                    <a:gd name="T10" fmla="*/ 7 w 10"/>
                    <a:gd name="T11" fmla="*/ 6 h 6"/>
                    <a:gd name="T12" fmla="*/ 0 w 10"/>
                    <a:gd name="T13" fmla="*/ 6 h 6"/>
                    <a:gd name="T14" fmla="*/ 1 w 10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6">
                      <a:moveTo>
                        <a:pt x="1" y="2"/>
                      </a:moveTo>
                      <a:lnTo>
                        <a:pt x="5" y="0"/>
                      </a:lnTo>
                      <a:lnTo>
                        <a:pt x="9" y="0"/>
                      </a:lnTo>
                      <a:lnTo>
                        <a:pt x="10" y="2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0" y="6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00">
                  <a:extLst>
                    <a:ext uri="{FF2B5EF4-FFF2-40B4-BE49-F238E27FC236}">
                      <a16:creationId xmlns:a16="http://schemas.microsoft.com/office/drawing/2014/main" id="{B81E1E9F-EDEC-4BDE-9E4E-C6BB6A094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108" y="4340254"/>
                  <a:ext cx="18" cy="16"/>
                </a:xfrm>
                <a:custGeom>
                  <a:avLst/>
                  <a:gdLst>
                    <a:gd name="T0" fmla="*/ 4 w 18"/>
                    <a:gd name="T1" fmla="*/ 0 h 16"/>
                    <a:gd name="T2" fmla="*/ 10 w 18"/>
                    <a:gd name="T3" fmla="*/ 1 h 16"/>
                    <a:gd name="T4" fmla="*/ 15 w 18"/>
                    <a:gd name="T5" fmla="*/ 2 h 16"/>
                    <a:gd name="T6" fmla="*/ 18 w 18"/>
                    <a:gd name="T7" fmla="*/ 7 h 16"/>
                    <a:gd name="T8" fmla="*/ 18 w 18"/>
                    <a:gd name="T9" fmla="*/ 10 h 16"/>
                    <a:gd name="T10" fmla="*/ 14 w 18"/>
                    <a:gd name="T11" fmla="*/ 16 h 16"/>
                    <a:gd name="T12" fmla="*/ 8 w 18"/>
                    <a:gd name="T13" fmla="*/ 15 h 16"/>
                    <a:gd name="T14" fmla="*/ 7 w 18"/>
                    <a:gd name="T15" fmla="*/ 12 h 16"/>
                    <a:gd name="T16" fmla="*/ 4 w 18"/>
                    <a:gd name="T17" fmla="*/ 12 h 16"/>
                    <a:gd name="T18" fmla="*/ 0 w 18"/>
                    <a:gd name="T19" fmla="*/ 8 h 16"/>
                    <a:gd name="T20" fmla="*/ 0 w 18"/>
                    <a:gd name="T21" fmla="*/ 6 h 16"/>
                    <a:gd name="T22" fmla="*/ 4 w 18"/>
                    <a:gd name="T2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4" y="0"/>
                      </a:moveTo>
                      <a:lnTo>
                        <a:pt x="10" y="1"/>
                      </a:lnTo>
                      <a:lnTo>
                        <a:pt x="15" y="2"/>
                      </a:lnTo>
                      <a:lnTo>
                        <a:pt x="18" y="7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8" y="15"/>
                      </a:lnTo>
                      <a:lnTo>
                        <a:pt x="7" y="12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6D8F5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07BA6FE5-8797-44A1-8788-5F3773B3FB0A}"/>
                </a:ext>
              </a:extLst>
            </p:cNvPr>
            <p:cNvCxnSpPr>
              <a:cxnSpLocks/>
            </p:cNvCxnSpPr>
            <p:nvPr/>
          </p:nvCxnSpPr>
          <p:spPr>
            <a:xfrm>
              <a:off x="6000270" y="4904605"/>
              <a:ext cx="2810934" cy="0"/>
            </a:xfrm>
            <a:prstGeom prst="straightConnector1">
              <a:avLst/>
            </a:prstGeom>
            <a:ln>
              <a:solidFill>
                <a:srgbClr val="0D0D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BA469F7-4282-41E3-A6A8-284D8C916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6125" y="2732977"/>
              <a:ext cx="0" cy="2163932"/>
            </a:xfrm>
            <a:prstGeom prst="straightConnector1">
              <a:avLst/>
            </a:prstGeom>
            <a:ln>
              <a:solidFill>
                <a:srgbClr val="0D0D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A89DAF7-605F-45C4-99EC-89165787C634}"/>
                </a:ext>
              </a:extLst>
            </p:cNvPr>
            <p:cNvSpPr txBox="1"/>
            <p:nvPr/>
          </p:nvSpPr>
          <p:spPr>
            <a:xfrm>
              <a:off x="5431519" y="3548812"/>
              <a:ext cx="650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lat</a:t>
              </a:r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4F44284-5A14-409A-999B-C70CB9C92386}"/>
                </a:ext>
              </a:extLst>
            </p:cNvPr>
            <p:cNvSpPr txBox="1"/>
            <p:nvPr/>
          </p:nvSpPr>
          <p:spPr>
            <a:xfrm>
              <a:off x="7082514" y="4941680"/>
              <a:ext cx="721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long</a:t>
              </a:r>
              <a:endParaRPr lang="zh-CN" altLang="en-US" sz="1400"/>
            </a:p>
          </p:txBody>
        </p:sp>
      </p:grpSp>
      <p:sp>
        <p:nvSpPr>
          <p:cNvPr id="193" name="矩形 192">
            <a:extLst>
              <a:ext uri="{FF2B5EF4-FFF2-40B4-BE49-F238E27FC236}">
                <a16:creationId xmlns:a16="http://schemas.microsoft.com/office/drawing/2014/main" id="{D6695ADB-F622-4A89-8F68-17604602D76B}"/>
              </a:ext>
            </a:extLst>
          </p:cNvPr>
          <p:cNvSpPr/>
          <p:nvPr/>
        </p:nvSpPr>
        <p:spPr>
          <a:xfrm>
            <a:off x="3044475" y="3381951"/>
            <a:ext cx="641632" cy="305426"/>
          </a:xfrm>
          <a:prstGeom prst="rect">
            <a:avLst/>
          </a:prstGeom>
          <a:solidFill>
            <a:srgbClr val="00A4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B2181AF-E217-4C79-AE1D-EEA03291B3DB}"/>
              </a:ext>
            </a:extLst>
          </p:cNvPr>
          <p:cNvSpPr/>
          <p:nvPr/>
        </p:nvSpPr>
        <p:spPr>
          <a:xfrm>
            <a:off x="3044475" y="3068449"/>
            <a:ext cx="641632" cy="305426"/>
          </a:xfrm>
          <a:prstGeom prst="rect">
            <a:avLst/>
          </a:prstGeom>
          <a:solidFill>
            <a:srgbClr val="0089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A35FC077-4FDA-4068-9BDB-65FC9A18B298}"/>
              </a:ext>
            </a:extLst>
          </p:cNvPr>
          <p:cNvSpPr/>
          <p:nvPr/>
        </p:nvSpPr>
        <p:spPr>
          <a:xfrm>
            <a:off x="3044475" y="2341966"/>
            <a:ext cx="641632" cy="718407"/>
          </a:xfrm>
          <a:prstGeom prst="rect">
            <a:avLst/>
          </a:prstGeom>
          <a:solidFill>
            <a:srgbClr val="F0593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箭头: 右 195">
            <a:extLst>
              <a:ext uri="{FF2B5EF4-FFF2-40B4-BE49-F238E27FC236}">
                <a16:creationId xmlns:a16="http://schemas.microsoft.com/office/drawing/2014/main" id="{E4BBCA0B-6CFA-44EC-A494-4DDA3D59C9A0}"/>
              </a:ext>
            </a:extLst>
          </p:cNvPr>
          <p:cNvSpPr/>
          <p:nvPr/>
        </p:nvSpPr>
        <p:spPr>
          <a:xfrm rot="5400000">
            <a:off x="3171882" y="3916535"/>
            <a:ext cx="347889" cy="227325"/>
          </a:xfrm>
          <a:prstGeom prst="rightArrow">
            <a:avLst>
              <a:gd name="adj1" fmla="val 41971"/>
              <a:gd name="adj2" fmla="val 50000"/>
            </a:avLst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B8D9BA0-FBB4-41D2-9B91-9AF02FA38604}"/>
              </a:ext>
            </a:extLst>
          </p:cNvPr>
          <p:cNvCxnSpPr/>
          <p:nvPr/>
        </p:nvCxnSpPr>
        <p:spPr>
          <a:xfrm>
            <a:off x="2647666" y="2191094"/>
            <a:ext cx="0" cy="15748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702E6C87-9C1A-44A2-AE8B-1594801FA47B}"/>
              </a:ext>
            </a:extLst>
          </p:cNvPr>
          <p:cNvCxnSpPr>
            <a:cxnSpLocks/>
          </p:cNvCxnSpPr>
          <p:nvPr/>
        </p:nvCxnSpPr>
        <p:spPr>
          <a:xfrm rot="5400000">
            <a:off x="3435066" y="2989643"/>
            <a:ext cx="0" cy="157480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箭头: V 形 200">
            <a:extLst>
              <a:ext uri="{FF2B5EF4-FFF2-40B4-BE49-F238E27FC236}">
                <a16:creationId xmlns:a16="http://schemas.microsoft.com/office/drawing/2014/main" id="{8CADAF56-9BED-46FB-B733-11974A6ECB8C}"/>
              </a:ext>
            </a:extLst>
          </p:cNvPr>
          <p:cNvSpPr/>
          <p:nvPr/>
        </p:nvSpPr>
        <p:spPr>
          <a:xfrm rot="5400000">
            <a:off x="10162518" y="4212855"/>
            <a:ext cx="331176" cy="331176"/>
          </a:xfrm>
          <a:prstGeom prst="chevr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35A0AAE-DBAB-4287-BAF3-BF7376C964C8}"/>
              </a:ext>
            </a:extLst>
          </p:cNvPr>
          <p:cNvSpPr/>
          <p:nvPr/>
        </p:nvSpPr>
        <p:spPr>
          <a:xfrm>
            <a:off x="5164354" y="2950394"/>
            <a:ext cx="213381" cy="826649"/>
          </a:xfrm>
          <a:prstGeom prst="rect">
            <a:avLst/>
          </a:prstGeom>
          <a:solidFill>
            <a:srgbClr val="00A4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507011D-5F53-4F8A-80EE-1DEA0FE2157D}"/>
              </a:ext>
            </a:extLst>
          </p:cNvPr>
          <p:cNvSpPr/>
          <p:nvPr/>
        </p:nvSpPr>
        <p:spPr>
          <a:xfrm>
            <a:off x="5596621" y="2877180"/>
            <a:ext cx="213380" cy="899962"/>
          </a:xfrm>
          <a:prstGeom prst="rect">
            <a:avLst/>
          </a:prstGeom>
          <a:solidFill>
            <a:srgbClr val="0089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46F1AE0-143A-41FA-8A12-CB82D23362C0}"/>
              </a:ext>
            </a:extLst>
          </p:cNvPr>
          <p:cNvSpPr/>
          <p:nvPr/>
        </p:nvSpPr>
        <p:spPr>
          <a:xfrm>
            <a:off x="6012568" y="2581279"/>
            <a:ext cx="207198" cy="1190190"/>
          </a:xfrm>
          <a:prstGeom prst="rect">
            <a:avLst/>
          </a:prstGeom>
          <a:solidFill>
            <a:srgbClr val="F0593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7CC1E67E-D5D7-44D9-833D-0D892F4A5BCA}"/>
              </a:ext>
            </a:extLst>
          </p:cNvPr>
          <p:cNvCxnSpPr/>
          <p:nvPr/>
        </p:nvCxnSpPr>
        <p:spPr>
          <a:xfrm>
            <a:off x="4957822" y="2191094"/>
            <a:ext cx="0" cy="15748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AF9C7A0-7869-4036-8E1D-F8D32C5CD9D2}"/>
              </a:ext>
            </a:extLst>
          </p:cNvPr>
          <p:cNvCxnSpPr>
            <a:cxnSpLocks/>
          </p:cNvCxnSpPr>
          <p:nvPr/>
        </p:nvCxnSpPr>
        <p:spPr>
          <a:xfrm rot="5400000">
            <a:off x="5745222" y="2989643"/>
            <a:ext cx="0" cy="157480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弧形 211">
            <a:extLst>
              <a:ext uri="{FF2B5EF4-FFF2-40B4-BE49-F238E27FC236}">
                <a16:creationId xmlns:a16="http://schemas.microsoft.com/office/drawing/2014/main" id="{3C2FF530-CAE9-4294-AEE7-541BFCDAC0C3}"/>
              </a:ext>
            </a:extLst>
          </p:cNvPr>
          <p:cNvSpPr/>
          <p:nvPr/>
        </p:nvSpPr>
        <p:spPr>
          <a:xfrm>
            <a:off x="4660014" y="4544032"/>
            <a:ext cx="1809902" cy="1809902"/>
          </a:xfrm>
          <a:prstGeom prst="arc">
            <a:avLst>
              <a:gd name="adj1" fmla="val 16200000"/>
              <a:gd name="adj2" fmla="val 14577714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24E9E02-7892-4313-A5F6-CEF89A2EC7B9}"/>
              </a:ext>
            </a:extLst>
          </p:cNvPr>
          <p:cNvCxnSpPr/>
          <p:nvPr/>
        </p:nvCxnSpPr>
        <p:spPr>
          <a:xfrm flipV="1">
            <a:off x="5589377" y="4330940"/>
            <a:ext cx="0" cy="1171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CE4824-2F23-4A99-923D-9609FA64622B}"/>
              </a:ext>
            </a:extLst>
          </p:cNvPr>
          <p:cNvSpPr/>
          <p:nvPr/>
        </p:nvSpPr>
        <p:spPr>
          <a:xfrm>
            <a:off x="5261519" y="5160978"/>
            <a:ext cx="602241" cy="6022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4FA4BE7-E1D3-4F9B-9FC8-CD509113D68F}"/>
              </a:ext>
            </a:extLst>
          </p:cNvPr>
          <p:cNvSpPr/>
          <p:nvPr/>
        </p:nvSpPr>
        <p:spPr>
          <a:xfrm>
            <a:off x="7193406" y="2950394"/>
            <a:ext cx="213381" cy="826649"/>
          </a:xfrm>
          <a:prstGeom prst="rect">
            <a:avLst/>
          </a:prstGeom>
          <a:solidFill>
            <a:srgbClr val="00A4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F25DCBB2-CF20-41C3-8971-121F88047403}"/>
              </a:ext>
            </a:extLst>
          </p:cNvPr>
          <p:cNvSpPr/>
          <p:nvPr/>
        </p:nvSpPr>
        <p:spPr>
          <a:xfrm>
            <a:off x="7625673" y="2877180"/>
            <a:ext cx="213380" cy="899962"/>
          </a:xfrm>
          <a:prstGeom prst="rect">
            <a:avLst/>
          </a:prstGeom>
          <a:solidFill>
            <a:srgbClr val="0089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621A412D-CF84-4857-A8D5-12710D68B016}"/>
              </a:ext>
            </a:extLst>
          </p:cNvPr>
          <p:cNvSpPr/>
          <p:nvPr/>
        </p:nvSpPr>
        <p:spPr>
          <a:xfrm>
            <a:off x="8041620" y="2581279"/>
            <a:ext cx="207198" cy="1190190"/>
          </a:xfrm>
          <a:prstGeom prst="rect">
            <a:avLst/>
          </a:prstGeom>
          <a:solidFill>
            <a:srgbClr val="F0593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39D6838F-B90D-433A-98F5-47E3FED7578D}"/>
              </a:ext>
            </a:extLst>
          </p:cNvPr>
          <p:cNvCxnSpPr/>
          <p:nvPr/>
        </p:nvCxnSpPr>
        <p:spPr>
          <a:xfrm>
            <a:off x="6986874" y="2191094"/>
            <a:ext cx="0" cy="15748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5F8E566B-954F-4E07-BD31-045D49FA9BDC}"/>
              </a:ext>
            </a:extLst>
          </p:cNvPr>
          <p:cNvCxnSpPr>
            <a:cxnSpLocks/>
          </p:cNvCxnSpPr>
          <p:nvPr/>
        </p:nvCxnSpPr>
        <p:spPr>
          <a:xfrm rot="5400000">
            <a:off x="7774274" y="2989643"/>
            <a:ext cx="0" cy="157480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弧形 223">
            <a:extLst>
              <a:ext uri="{FF2B5EF4-FFF2-40B4-BE49-F238E27FC236}">
                <a16:creationId xmlns:a16="http://schemas.microsoft.com/office/drawing/2014/main" id="{5B3379DC-9118-4FAF-994E-77B6A4FDB14C}"/>
              </a:ext>
            </a:extLst>
          </p:cNvPr>
          <p:cNvSpPr/>
          <p:nvPr/>
        </p:nvSpPr>
        <p:spPr>
          <a:xfrm>
            <a:off x="6650726" y="4449130"/>
            <a:ext cx="2013369" cy="2013369"/>
          </a:xfrm>
          <a:prstGeom prst="arc">
            <a:avLst>
              <a:gd name="adj1" fmla="val 16200000"/>
              <a:gd name="adj2" fmla="val 14577714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403E896-58AB-4E52-86A3-02741A084A13}"/>
              </a:ext>
            </a:extLst>
          </p:cNvPr>
          <p:cNvCxnSpPr/>
          <p:nvPr/>
        </p:nvCxnSpPr>
        <p:spPr>
          <a:xfrm flipV="1">
            <a:off x="7618429" y="4330940"/>
            <a:ext cx="0" cy="1171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4A09D4A1-825A-457A-B2DC-31AD3B62F331}"/>
              </a:ext>
            </a:extLst>
          </p:cNvPr>
          <p:cNvSpPr/>
          <p:nvPr/>
        </p:nvSpPr>
        <p:spPr>
          <a:xfrm>
            <a:off x="7290571" y="5160978"/>
            <a:ext cx="602241" cy="6022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2118FF-81C2-4F8C-AC65-B946037B2B20}"/>
              </a:ext>
            </a:extLst>
          </p:cNvPr>
          <p:cNvSpPr/>
          <p:nvPr/>
        </p:nvSpPr>
        <p:spPr>
          <a:xfrm>
            <a:off x="2518867" y="1330011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>
                <a:cs typeface="+mn-ea"/>
                <a:sym typeface="+mn-lt"/>
              </a:rPr>
              <a:t>coord_cartesian</a:t>
            </a:r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BA7A22-0ADA-4B78-ADFD-98EE7E13BFFB}"/>
              </a:ext>
            </a:extLst>
          </p:cNvPr>
          <p:cNvSpPr/>
          <p:nvPr/>
        </p:nvSpPr>
        <p:spPr>
          <a:xfrm>
            <a:off x="2518867" y="1744189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cs typeface="+mn-ea"/>
                <a:sym typeface="+mn-lt"/>
              </a:rPr>
              <a:t>coord_fixed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0B1C5C-C7F5-4BEB-81C0-8B469CBEF01F}"/>
              </a:ext>
            </a:extLst>
          </p:cNvPr>
          <p:cNvSpPr/>
          <p:nvPr/>
        </p:nvSpPr>
        <p:spPr>
          <a:xfrm>
            <a:off x="2518867" y="2158367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coord_flip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5F56D3-B5CE-494F-BF23-43FD5E81E74C}"/>
              </a:ext>
            </a:extLst>
          </p:cNvPr>
          <p:cNvSpPr/>
          <p:nvPr/>
        </p:nvSpPr>
        <p:spPr>
          <a:xfrm>
            <a:off x="2518867" y="2572545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coord_map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BB38C7-2DA2-4498-A2CB-7D874341BC04}"/>
              </a:ext>
            </a:extLst>
          </p:cNvPr>
          <p:cNvSpPr/>
          <p:nvPr/>
        </p:nvSpPr>
        <p:spPr>
          <a:xfrm>
            <a:off x="2518867" y="298672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coord_polar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D4E0A2-B210-432F-8F93-FF0E57721DFD}"/>
              </a:ext>
            </a:extLst>
          </p:cNvPr>
          <p:cNvSpPr/>
          <p:nvPr/>
        </p:nvSpPr>
        <p:spPr>
          <a:xfrm>
            <a:off x="4630620" y="1330011"/>
            <a:ext cx="1685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cs typeface="+mn-ea"/>
                <a:sym typeface="+mn-lt"/>
              </a:rPr>
              <a:t>coord_cartesian()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78C13-E879-4A4E-BADD-7B19857B7E3D}"/>
              </a:ext>
            </a:extLst>
          </p:cNvPr>
          <p:cNvSpPr/>
          <p:nvPr/>
        </p:nvSpPr>
        <p:spPr>
          <a:xfrm>
            <a:off x="4630620" y="1744188"/>
            <a:ext cx="131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cs typeface="+mn-ea"/>
                <a:sym typeface="+mn-lt"/>
              </a:rPr>
              <a:t>coord_fixed()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BDA9E-7D17-4D72-B76C-AB7A4E7E9736}"/>
              </a:ext>
            </a:extLst>
          </p:cNvPr>
          <p:cNvSpPr/>
          <p:nvPr/>
        </p:nvSpPr>
        <p:spPr>
          <a:xfrm>
            <a:off x="4630620" y="215836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coord_flip()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015F50-A02A-48C7-B227-22DEF1CEF20D}"/>
              </a:ext>
            </a:extLst>
          </p:cNvPr>
          <p:cNvSpPr/>
          <p:nvPr/>
        </p:nvSpPr>
        <p:spPr>
          <a:xfrm>
            <a:off x="4630620" y="2572545"/>
            <a:ext cx="38244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coord_map()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B08D14-068C-411F-B411-2C688153FE8C}"/>
              </a:ext>
            </a:extLst>
          </p:cNvPr>
          <p:cNvSpPr/>
          <p:nvPr/>
        </p:nvSpPr>
        <p:spPr>
          <a:xfrm>
            <a:off x="4630620" y="2986724"/>
            <a:ext cx="38635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cs typeface="+mn-ea"/>
                <a:sym typeface="+mn-lt"/>
              </a:rPr>
              <a:t>coord_polar(theta = "x", start = 0, direction = 1)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C8BD78-F211-4A4D-903D-A13A5A1F6AC5}"/>
              </a:ext>
            </a:extLst>
          </p:cNvPr>
          <p:cNvSpPr/>
          <p:nvPr/>
        </p:nvSpPr>
        <p:spPr>
          <a:xfrm>
            <a:off x="320541" y="1330011"/>
            <a:ext cx="2268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cs typeface="+mn-ea"/>
                <a:sym typeface="+mn-lt"/>
              </a:rPr>
              <a:t>默认（笛卡尔坐标系）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132399-B9A6-4364-916C-8DB4F744D786}"/>
              </a:ext>
            </a:extLst>
          </p:cNvPr>
          <p:cNvSpPr/>
          <p:nvPr/>
        </p:nvSpPr>
        <p:spPr>
          <a:xfrm>
            <a:off x="320541" y="1744189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cs typeface="+mn-ea"/>
                <a:sym typeface="+mn-lt"/>
              </a:rPr>
              <a:t>固定宽高比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865FF6-8D60-439B-9ACA-3EC6F3B69531}"/>
              </a:ext>
            </a:extLst>
          </p:cNvPr>
          <p:cNvSpPr/>
          <p:nvPr/>
        </p:nvSpPr>
        <p:spPr>
          <a:xfrm>
            <a:off x="320541" y="2158367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翻转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564B89-BBCB-4509-ABC0-B9F96CA15C88}"/>
              </a:ext>
            </a:extLst>
          </p:cNvPr>
          <p:cNvSpPr/>
          <p:nvPr/>
        </p:nvSpPr>
        <p:spPr>
          <a:xfrm>
            <a:off x="320541" y="2572545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地图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E03D61-F967-41F5-851F-44A6F4501FA1}"/>
              </a:ext>
            </a:extLst>
          </p:cNvPr>
          <p:cNvSpPr/>
          <p:nvPr/>
        </p:nvSpPr>
        <p:spPr>
          <a:xfrm>
            <a:off x="320541" y="2986724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  <a:cs typeface="+mn-ea"/>
                <a:sym typeface="+mn-lt"/>
              </a:rPr>
              <a:t>极坐标转化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2ADBC79-D7CF-4F78-B662-1C9F203DEA6B}"/>
              </a:ext>
            </a:extLst>
          </p:cNvPr>
          <p:cNvGrpSpPr/>
          <p:nvPr/>
        </p:nvGrpSpPr>
        <p:grpSpPr>
          <a:xfrm>
            <a:off x="736680" y="4466325"/>
            <a:ext cx="778933" cy="1540934"/>
            <a:chOff x="1473200" y="3852333"/>
            <a:chExt cx="778933" cy="154093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9FD91E2-08AE-41E0-BD0D-A07DCD8C0ACC}"/>
                </a:ext>
              </a:extLst>
            </p:cNvPr>
            <p:cNvSpPr/>
            <p:nvPr/>
          </p:nvSpPr>
          <p:spPr>
            <a:xfrm>
              <a:off x="1473200" y="3852333"/>
              <a:ext cx="218229" cy="15409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D951BA4-4AD4-45FA-83ED-542A31C73CDF}"/>
                </a:ext>
              </a:extLst>
            </p:cNvPr>
            <p:cNvSpPr/>
            <p:nvPr/>
          </p:nvSpPr>
          <p:spPr>
            <a:xfrm>
              <a:off x="1761850" y="4229257"/>
              <a:ext cx="210883" cy="116400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2245F2B-6ADC-4946-8B9D-F415E3660A94}"/>
                </a:ext>
              </a:extLst>
            </p:cNvPr>
            <p:cNvSpPr/>
            <p:nvPr/>
          </p:nvSpPr>
          <p:spPr>
            <a:xfrm>
              <a:off x="2058798" y="4538133"/>
              <a:ext cx="193335" cy="8551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E53482-1776-4731-8AE3-78F82BD82DB3}"/>
              </a:ext>
            </a:extLst>
          </p:cNvPr>
          <p:cNvGrpSpPr/>
          <p:nvPr/>
        </p:nvGrpSpPr>
        <p:grpSpPr>
          <a:xfrm rot="5400000">
            <a:off x="2604750" y="4462249"/>
            <a:ext cx="778933" cy="1540934"/>
            <a:chOff x="1473200" y="3852333"/>
            <a:chExt cx="778933" cy="154093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921CA9-4B1A-41B9-98C4-53ED2E0D9AA2}"/>
                </a:ext>
              </a:extLst>
            </p:cNvPr>
            <p:cNvSpPr/>
            <p:nvPr/>
          </p:nvSpPr>
          <p:spPr>
            <a:xfrm>
              <a:off x="1473200" y="3852333"/>
              <a:ext cx="218229" cy="15409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350976-ABA0-4CDE-B5A1-F90212A4668C}"/>
                </a:ext>
              </a:extLst>
            </p:cNvPr>
            <p:cNvSpPr/>
            <p:nvPr/>
          </p:nvSpPr>
          <p:spPr>
            <a:xfrm>
              <a:off x="1761850" y="4229257"/>
              <a:ext cx="210883" cy="116400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88EAC7-03A4-45F4-A638-5318652DB5CB}"/>
                </a:ext>
              </a:extLst>
            </p:cNvPr>
            <p:cNvSpPr/>
            <p:nvPr/>
          </p:nvSpPr>
          <p:spPr>
            <a:xfrm>
              <a:off x="2058798" y="4538133"/>
              <a:ext cx="193335" cy="8551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363EC75-8A6B-44BA-8598-BAFAFB443FDB}"/>
              </a:ext>
            </a:extLst>
          </p:cNvPr>
          <p:cNvSpPr/>
          <p:nvPr/>
        </p:nvSpPr>
        <p:spPr>
          <a:xfrm>
            <a:off x="1691429" y="5131900"/>
            <a:ext cx="425745" cy="2108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17592-AA8F-45DA-B5F5-3831C3B199C8}"/>
              </a:ext>
            </a:extLst>
          </p:cNvPr>
          <p:cNvSpPr/>
          <p:nvPr/>
        </p:nvSpPr>
        <p:spPr>
          <a:xfrm>
            <a:off x="1551981" y="3852223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/>
                </a:solidFill>
                <a:cs typeface="+mn-ea"/>
                <a:sym typeface="+mn-lt"/>
              </a:rPr>
              <a:t>coord_flip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1EE588-5142-4406-8CD0-AB0DC46F35E5}"/>
              </a:ext>
            </a:extLst>
          </p:cNvPr>
          <p:cNvSpPr/>
          <p:nvPr/>
        </p:nvSpPr>
        <p:spPr>
          <a:xfrm>
            <a:off x="5093498" y="3852222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/>
                </a:solidFill>
                <a:cs typeface="+mn-ea"/>
                <a:sym typeface="+mn-lt"/>
              </a:rPr>
              <a:t>coord_map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52B8B7-D8C2-48DD-9DF8-885AB569544A}"/>
              </a:ext>
            </a:extLst>
          </p:cNvPr>
          <p:cNvSpPr/>
          <p:nvPr/>
        </p:nvSpPr>
        <p:spPr>
          <a:xfrm>
            <a:off x="4659403" y="4130455"/>
            <a:ext cx="235099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>
                <a:solidFill>
                  <a:schemeClr val="accent2"/>
                </a:solidFill>
                <a:cs typeface="+mn-ea"/>
                <a:sym typeface="Webdings" panose="05030102010509060703" pitchFamily="18" charset="2"/>
              </a:rPr>
              <a:t></a:t>
            </a:r>
            <a:endParaRPr lang="zh-CN" altLang="en-US" sz="11500">
              <a:solidFill>
                <a:schemeClr val="accent2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4B87B0-DDFE-47BC-982C-57F0A0F26EB5}"/>
              </a:ext>
            </a:extLst>
          </p:cNvPr>
          <p:cNvSpPr/>
          <p:nvPr/>
        </p:nvSpPr>
        <p:spPr>
          <a:xfrm>
            <a:off x="8644349" y="385222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/>
                </a:solidFill>
                <a:cs typeface="+mn-ea"/>
                <a:sym typeface="+mn-lt"/>
              </a:rPr>
              <a:t>coord_polar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24B888B-45EA-448C-BB7F-9016BBA68D88}"/>
              </a:ext>
            </a:extLst>
          </p:cNvPr>
          <p:cNvGrpSpPr/>
          <p:nvPr/>
        </p:nvGrpSpPr>
        <p:grpSpPr>
          <a:xfrm>
            <a:off x="9559209" y="4584859"/>
            <a:ext cx="1658194" cy="1558925"/>
            <a:chOff x="9088040" y="3504141"/>
            <a:chExt cx="3314699" cy="3116263"/>
          </a:xfrm>
          <a:noFill/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BC334FE-7472-44C6-AC39-F3EEBAEBF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27" y="3504141"/>
              <a:ext cx="2767012" cy="3116263"/>
            </a:xfrm>
            <a:custGeom>
              <a:avLst/>
              <a:gdLst>
                <a:gd name="T0" fmla="*/ 3499 w 8026"/>
                <a:gd name="T1" fmla="*/ 0 h 9053"/>
                <a:gd name="T2" fmla="*/ 8026 w 8026"/>
                <a:gd name="T3" fmla="*/ 4526 h 9053"/>
                <a:gd name="T4" fmla="*/ 3499 w 8026"/>
                <a:gd name="T5" fmla="*/ 9053 h 9053"/>
                <a:gd name="T6" fmla="*/ 0 w 8026"/>
                <a:gd name="T7" fmla="*/ 7398 h 9053"/>
                <a:gd name="T8" fmla="*/ 3499 w 8026"/>
                <a:gd name="T9" fmla="*/ 4526 h 9053"/>
                <a:gd name="T10" fmla="*/ 3499 w 8026"/>
                <a:gd name="T11" fmla="*/ 0 h 9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6" h="9053">
                  <a:moveTo>
                    <a:pt x="3499" y="0"/>
                  </a:moveTo>
                  <a:cubicBezTo>
                    <a:pt x="6000" y="0"/>
                    <a:pt x="8026" y="2026"/>
                    <a:pt x="8026" y="4526"/>
                  </a:cubicBezTo>
                  <a:cubicBezTo>
                    <a:pt x="8026" y="7026"/>
                    <a:pt x="6000" y="9053"/>
                    <a:pt x="3499" y="9053"/>
                  </a:cubicBezTo>
                  <a:cubicBezTo>
                    <a:pt x="2144" y="9053"/>
                    <a:pt x="860" y="8446"/>
                    <a:pt x="0" y="7398"/>
                  </a:cubicBezTo>
                  <a:lnTo>
                    <a:pt x="3499" y="4526"/>
                  </a:lnTo>
                  <a:lnTo>
                    <a:pt x="349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132EC367-368C-4130-89B1-D663935C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8040" y="3858154"/>
              <a:ext cx="1754187" cy="2192338"/>
            </a:xfrm>
            <a:custGeom>
              <a:avLst/>
              <a:gdLst>
                <a:gd name="T0" fmla="*/ 1586 w 5085"/>
                <a:gd name="T1" fmla="*/ 6371 h 6371"/>
                <a:gd name="T2" fmla="*/ 2214 w 5085"/>
                <a:gd name="T3" fmla="*/ 0 h 6371"/>
                <a:gd name="T4" fmla="*/ 5085 w 5085"/>
                <a:gd name="T5" fmla="*/ 3499 h 6371"/>
                <a:gd name="T6" fmla="*/ 1586 w 5085"/>
                <a:gd name="T7" fmla="*/ 6371 h 6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85" h="6371">
                  <a:moveTo>
                    <a:pt x="1586" y="6371"/>
                  </a:moveTo>
                  <a:cubicBezTo>
                    <a:pt x="0" y="4438"/>
                    <a:pt x="281" y="1586"/>
                    <a:pt x="2214" y="0"/>
                  </a:cubicBezTo>
                  <a:lnTo>
                    <a:pt x="5085" y="3499"/>
                  </a:lnTo>
                  <a:lnTo>
                    <a:pt x="1586" y="6371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BBEC4CE-04DF-466A-AED5-3F54D3EA1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1627" y="3504141"/>
              <a:ext cx="990600" cy="1557338"/>
            </a:xfrm>
            <a:custGeom>
              <a:avLst/>
              <a:gdLst>
                <a:gd name="T0" fmla="*/ 0 w 2871"/>
                <a:gd name="T1" fmla="*/ 1027 h 4526"/>
                <a:gd name="T2" fmla="*/ 2871 w 2871"/>
                <a:gd name="T3" fmla="*/ 0 h 4526"/>
                <a:gd name="T4" fmla="*/ 2871 w 2871"/>
                <a:gd name="T5" fmla="*/ 4526 h 4526"/>
                <a:gd name="T6" fmla="*/ 0 w 2871"/>
                <a:gd name="T7" fmla="*/ 1027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1" h="4526">
                  <a:moveTo>
                    <a:pt x="0" y="1027"/>
                  </a:moveTo>
                  <a:cubicBezTo>
                    <a:pt x="809" y="363"/>
                    <a:pt x="1824" y="0"/>
                    <a:pt x="2871" y="0"/>
                  </a:cubicBezTo>
                  <a:lnTo>
                    <a:pt x="2871" y="4526"/>
                  </a:lnTo>
                  <a:lnTo>
                    <a:pt x="0" y="1027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5F3CAB5-B620-42AD-AB34-8CA0E6F18FC4}"/>
              </a:ext>
            </a:extLst>
          </p:cNvPr>
          <p:cNvSpPr/>
          <p:nvPr/>
        </p:nvSpPr>
        <p:spPr>
          <a:xfrm>
            <a:off x="7957844" y="4597401"/>
            <a:ext cx="791973" cy="3769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8C47E0-B959-4D59-B446-865B65218272}"/>
              </a:ext>
            </a:extLst>
          </p:cNvPr>
          <p:cNvSpPr/>
          <p:nvPr/>
        </p:nvSpPr>
        <p:spPr>
          <a:xfrm>
            <a:off x="7957844" y="4979350"/>
            <a:ext cx="791973" cy="3769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778F603-5EEA-412F-B36F-D79BEE76E218}"/>
              </a:ext>
            </a:extLst>
          </p:cNvPr>
          <p:cNvSpPr/>
          <p:nvPr/>
        </p:nvSpPr>
        <p:spPr>
          <a:xfrm>
            <a:off x="7957844" y="5351566"/>
            <a:ext cx="791973" cy="8867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37532E39-425C-4BC2-8120-033424D0AE5C}"/>
              </a:ext>
            </a:extLst>
          </p:cNvPr>
          <p:cNvSpPr/>
          <p:nvPr/>
        </p:nvSpPr>
        <p:spPr>
          <a:xfrm>
            <a:off x="8992496" y="5131900"/>
            <a:ext cx="425745" cy="2108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A39A81-0C1A-447D-B78E-EFA402281755}"/>
              </a:ext>
            </a:extLst>
          </p:cNvPr>
          <p:cNvSpPr/>
          <p:nvPr/>
        </p:nvSpPr>
        <p:spPr>
          <a:xfrm>
            <a:off x="303855" y="137495"/>
            <a:ext cx="564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3.4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坐标轴系统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00BA590-2896-4F6A-88FA-8088B50E0A7A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7D8B7CD-36FA-4B0C-8318-807EF58C059B}"/>
              </a:ext>
            </a:extLst>
          </p:cNvPr>
          <p:cNvSpPr/>
          <p:nvPr/>
        </p:nvSpPr>
        <p:spPr>
          <a:xfrm>
            <a:off x="303855" y="1253067"/>
            <a:ext cx="8151170" cy="12490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B717F5-F635-4C9D-9D32-69CC64546C72}"/>
              </a:ext>
            </a:extLst>
          </p:cNvPr>
          <p:cNvSpPr/>
          <p:nvPr/>
        </p:nvSpPr>
        <p:spPr>
          <a:xfrm>
            <a:off x="9488941" y="17508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cs typeface="+mn-ea"/>
                <a:sym typeface="+mn-lt"/>
              </a:rPr>
              <a:t>笛卡尔坐标系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1A33FD-4B45-4C9C-9A0B-AB7FCB9E1D46}"/>
              </a:ext>
            </a:extLst>
          </p:cNvPr>
          <p:cNvCxnSpPr>
            <a:cxnSpLocks/>
          </p:cNvCxnSpPr>
          <p:nvPr/>
        </p:nvCxnSpPr>
        <p:spPr>
          <a:xfrm>
            <a:off x="8576697" y="1933547"/>
            <a:ext cx="912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4EA1F54-3464-4FBC-B11D-F03C0BDFF846}"/>
              </a:ext>
            </a:extLst>
          </p:cNvPr>
          <p:cNvSpPr/>
          <p:nvPr/>
        </p:nvSpPr>
        <p:spPr>
          <a:xfrm>
            <a:off x="9488941" y="25571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cs typeface="+mn-ea"/>
                <a:sym typeface="+mn-lt"/>
              </a:rPr>
              <a:t>地理信息坐标系</a:t>
            </a:r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323762E-A6B1-4810-90B6-8EC3BC30C7D5}"/>
              </a:ext>
            </a:extLst>
          </p:cNvPr>
          <p:cNvCxnSpPr>
            <a:cxnSpLocks/>
          </p:cNvCxnSpPr>
          <p:nvPr/>
        </p:nvCxnSpPr>
        <p:spPr>
          <a:xfrm>
            <a:off x="5947006" y="2739813"/>
            <a:ext cx="354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74AB090-73C2-49EC-9A90-88ECC751222D}"/>
              </a:ext>
            </a:extLst>
          </p:cNvPr>
          <p:cNvSpPr/>
          <p:nvPr/>
        </p:nvSpPr>
        <p:spPr>
          <a:xfrm>
            <a:off x="9488941" y="296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cs typeface="+mn-ea"/>
                <a:sym typeface="+mn-lt"/>
              </a:rPr>
              <a:t>极坐标系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DC8E82E-606C-4932-8E74-0C8340F311A9}"/>
              </a:ext>
            </a:extLst>
          </p:cNvPr>
          <p:cNvCxnSpPr>
            <a:cxnSpLocks/>
          </p:cNvCxnSpPr>
          <p:nvPr/>
        </p:nvCxnSpPr>
        <p:spPr>
          <a:xfrm>
            <a:off x="8576697" y="3144834"/>
            <a:ext cx="912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223880" y="99770"/>
            <a:ext cx="58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本章目录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821267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50799F-A438-402D-94D0-B79D3CED43CE}"/>
              </a:ext>
            </a:extLst>
          </p:cNvPr>
          <p:cNvSpPr/>
          <p:nvPr/>
        </p:nvSpPr>
        <p:spPr>
          <a:xfrm>
            <a:off x="7418549" y="3836830"/>
            <a:ext cx="1896356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3.7 </a:t>
            </a:r>
            <a:r>
              <a:rPr lang="zh-CN" altLang="en-US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分面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9F00BA-4C32-4080-AD57-A47528304031}"/>
              </a:ext>
            </a:extLst>
          </p:cNvPr>
          <p:cNvGrpSpPr/>
          <p:nvPr/>
        </p:nvGrpSpPr>
        <p:grpSpPr>
          <a:xfrm>
            <a:off x="1608772" y="2370552"/>
            <a:ext cx="584258" cy="584258"/>
            <a:chOff x="881185" y="2066639"/>
            <a:chExt cx="584258" cy="58425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F66C7AE-8CF4-4E9B-892F-3661186393FC}"/>
                </a:ext>
              </a:extLst>
            </p:cNvPr>
            <p:cNvSpPr/>
            <p:nvPr/>
          </p:nvSpPr>
          <p:spPr>
            <a:xfrm>
              <a:off x="881185" y="2066639"/>
              <a:ext cx="584258" cy="58425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KSO_Shape">
              <a:extLst>
                <a:ext uri="{FF2B5EF4-FFF2-40B4-BE49-F238E27FC236}">
                  <a16:creationId xmlns:a16="http://schemas.microsoft.com/office/drawing/2014/main" id="{31041075-B02E-4351-B0EF-36BD2538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32" y="2263177"/>
              <a:ext cx="289491" cy="210846"/>
            </a:xfrm>
            <a:custGeom>
              <a:avLst/>
              <a:gdLst>
                <a:gd name="T0" fmla="*/ 0 w 5077"/>
                <a:gd name="T1" fmla="*/ 1069342 h 3694"/>
                <a:gd name="T2" fmla="*/ 6379 w 5077"/>
                <a:gd name="T3" fmla="*/ 1133172 h 3694"/>
                <a:gd name="T4" fmla="*/ 25140 w 5077"/>
                <a:gd name="T5" fmla="*/ 1193247 h 3694"/>
                <a:gd name="T6" fmla="*/ 54407 w 5077"/>
                <a:gd name="T7" fmla="*/ 1246939 h 3694"/>
                <a:gd name="T8" fmla="*/ 93430 w 5077"/>
                <a:gd name="T9" fmla="*/ 1293873 h 3694"/>
                <a:gd name="T10" fmla="*/ 140333 w 5077"/>
                <a:gd name="T11" fmla="*/ 1332922 h 3694"/>
                <a:gd name="T12" fmla="*/ 193990 w 5077"/>
                <a:gd name="T13" fmla="*/ 1361833 h 3694"/>
                <a:gd name="T14" fmla="*/ 254025 w 5077"/>
                <a:gd name="T15" fmla="*/ 1380232 h 3694"/>
                <a:gd name="T16" fmla="*/ 317813 w 5077"/>
                <a:gd name="T17" fmla="*/ 1386990 h 3694"/>
                <a:gd name="T18" fmla="*/ 1099399 w 5077"/>
                <a:gd name="T19" fmla="*/ 1385488 h 3694"/>
                <a:gd name="T20" fmla="*/ 1161311 w 5077"/>
                <a:gd name="T21" fmla="*/ 1372722 h 3694"/>
                <a:gd name="T22" fmla="*/ 1218344 w 5077"/>
                <a:gd name="T23" fmla="*/ 1348692 h 3694"/>
                <a:gd name="T24" fmla="*/ 1268999 w 5077"/>
                <a:gd name="T25" fmla="*/ 1314524 h 3694"/>
                <a:gd name="T26" fmla="*/ 1312150 w 5077"/>
                <a:gd name="T27" fmla="*/ 1271345 h 3694"/>
                <a:gd name="T28" fmla="*/ 1346295 w 5077"/>
                <a:gd name="T29" fmla="*/ 1220656 h 3694"/>
                <a:gd name="T30" fmla="*/ 1370309 w 5077"/>
                <a:gd name="T31" fmla="*/ 1163585 h 3694"/>
                <a:gd name="T32" fmla="*/ 1383067 w 5077"/>
                <a:gd name="T33" fmla="*/ 1101632 h 3694"/>
                <a:gd name="T34" fmla="*/ 1513269 w 5077"/>
                <a:gd name="T35" fmla="*/ 785110 h 3694"/>
                <a:gd name="T36" fmla="*/ 1572929 w 5077"/>
                <a:gd name="T37" fmla="*/ 780604 h 3694"/>
                <a:gd name="T38" fmla="*/ 1647973 w 5077"/>
                <a:gd name="T39" fmla="*/ 761455 h 3694"/>
                <a:gd name="T40" fmla="*/ 1716639 w 5077"/>
                <a:gd name="T41" fmla="*/ 728038 h 3694"/>
                <a:gd name="T42" fmla="*/ 1776674 w 5077"/>
                <a:gd name="T43" fmla="*/ 682982 h 3694"/>
                <a:gd name="T44" fmla="*/ 1827329 w 5077"/>
                <a:gd name="T45" fmla="*/ 627412 h 3694"/>
                <a:gd name="T46" fmla="*/ 1866352 w 5077"/>
                <a:gd name="T47" fmla="*/ 562456 h 3694"/>
                <a:gd name="T48" fmla="*/ 1892993 w 5077"/>
                <a:gd name="T49" fmla="*/ 490741 h 3694"/>
                <a:gd name="T50" fmla="*/ 1904625 w 5077"/>
                <a:gd name="T51" fmla="*/ 413018 h 3694"/>
                <a:gd name="T52" fmla="*/ 1903124 w 5077"/>
                <a:gd name="T53" fmla="*/ 352567 h 3694"/>
                <a:gd name="T54" fmla="*/ 1887740 w 5077"/>
                <a:gd name="T55" fmla="*/ 275971 h 3694"/>
                <a:gd name="T56" fmla="*/ 1857722 w 5077"/>
                <a:gd name="T57" fmla="*/ 205758 h 3694"/>
                <a:gd name="T58" fmla="*/ 1815322 w 5077"/>
                <a:gd name="T59" fmla="*/ 143430 h 3694"/>
                <a:gd name="T60" fmla="*/ 1762416 w 5077"/>
                <a:gd name="T61" fmla="*/ 89738 h 3694"/>
                <a:gd name="T62" fmla="*/ 1699754 w 5077"/>
                <a:gd name="T63" fmla="*/ 47685 h 3694"/>
                <a:gd name="T64" fmla="*/ 1629587 w 5077"/>
                <a:gd name="T65" fmla="*/ 18023 h 3694"/>
                <a:gd name="T66" fmla="*/ 1553042 w 5077"/>
                <a:gd name="T67" fmla="*/ 2253 h 3694"/>
                <a:gd name="T68" fmla="*/ 1513269 w 5077"/>
                <a:gd name="T69" fmla="*/ 572969 h 3694"/>
                <a:gd name="T70" fmla="*/ 1513269 w 5077"/>
                <a:gd name="T71" fmla="*/ 212141 h 3694"/>
                <a:gd name="T72" fmla="*/ 1549665 w 5077"/>
                <a:gd name="T73" fmla="*/ 215896 h 3694"/>
                <a:gd name="T74" fmla="*/ 1583060 w 5077"/>
                <a:gd name="T75" fmla="*/ 226034 h 3694"/>
                <a:gd name="T76" fmla="*/ 1613828 w 5077"/>
                <a:gd name="T77" fmla="*/ 242930 h 3694"/>
                <a:gd name="T78" fmla="*/ 1640469 w 5077"/>
                <a:gd name="T79" fmla="*/ 265083 h 3694"/>
                <a:gd name="T80" fmla="*/ 1662607 w 5077"/>
                <a:gd name="T81" fmla="*/ 291741 h 3694"/>
                <a:gd name="T82" fmla="*/ 1679117 w 5077"/>
                <a:gd name="T83" fmla="*/ 322154 h 3694"/>
                <a:gd name="T84" fmla="*/ 1689998 w 5077"/>
                <a:gd name="T85" fmla="*/ 356322 h 3694"/>
                <a:gd name="T86" fmla="*/ 1693375 w 5077"/>
                <a:gd name="T87" fmla="*/ 392743 h 3694"/>
                <a:gd name="T88" fmla="*/ 1691124 w 5077"/>
                <a:gd name="T89" fmla="*/ 419777 h 3694"/>
                <a:gd name="T90" fmla="*/ 1682494 w 5077"/>
                <a:gd name="T91" fmla="*/ 454320 h 3694"/>
                <a:gd name="T92" fmla="*/ 1667110 w 5077"/>
                <a:gd name="T93" fmla="*/ 486235 h 3694"/>
                <a:gd name="T94" fmla="*/ 1646472 w 5077"/>
                <a:gd name="T95" fmla="*/ 513644 h 3694"/>
                <a:gd name="T96" fmla="*/ 1620957 w 5077"/>
                <a:gd name="T97" fmla="*/ 537299 h 3694"/>
                <a:gd name="T98" fmla="*/ 1591315 w 5077"/>
                <a:gd name="T99" fmla="*/ 555322 h 3694"/>
                <a:gd name="T100" fmla="*/ 1558295 w 5077"/>
                <a:gd name="T101" fmla="*/ 567712 h 3694"/>
                <a:gd name="T102" fmla="*/ 1522274 w 5077"/>
                <a:gd name="T103" fmla="*/ 572969 h 36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77" h="3694">
                  <a:moveTo>
                    <a:pt x="4033" y="0"/>
                  </a:moveTo>
                  <a:lnTo>
                    <a:pt x="0" y="0"/>
                  </a:lnTo>
                  <a:lnTo>
                    <a:pt x="0" y="2848"/>
                  </a:lnTo>
                  <a:lnTo>
                    <a:pt x="1" y="2891"/>
                  </a:lnTo>
                  <a:lnTo>
                    <a:pt x="5" y="2934"/>
                  </a:lnTo>
                  <a:lnTo>
                    <a:pt x="10" y="2977"/>
                  </a:lnTo>
                  <a:lnTo>
                    <a:pt x="17" y="3018"/>
                  </a:lnTo>
                  <a:lnTo>
                    <a:pt x="27" y="3060"/>
                  </a:lnTo>
                  <a:lnTo>
                    <a:pt x="38" y="3099"/>
                  </a:lnTo>
                  <a:lnTo>
                    <a:pt x="51" y="3138"/>
                  </a:lnTo>
                  <a:lnTo>
                    <a:pt x="67" y="3178"/>
                  </a:lnTo>
                  <a:lnTo>
                    <a:pt x="85" y="3214"/>
                  </a:lnTo>
                  <a:lnTo>
                    <a:pt x="103" y="3251"/>
                  </a:lnTo>
                  <a:lnTo>
                    <a:pt x="123" y="3287"/>
                  </a:lnTo>
                  <a:lnTo>
                    <a:pt x="145" y="3321"/>
                  </a:lnTo>
                  <a:lnTo>
                    <a:pt x="169" y="3354"/>
                  </a:lnTo>
                  <a:lnTo>
                    <a:pt x="194" y="3386"/>
                  </a:lnTo>
                  <a:lnTo>
                    <a:pt x="221" y="3417"/>
                  </a:lnTo>
                  <a:lnTo>
                    <a:pt x="249" y="3446"/>
                  </a:lnTo>
                  <a:lnTo>
                    <a:pt x="278" y="3474"/>
                  </a:lnTo>
                  <a:lnTo>
                    <a:pt x="309" y="3501"/>
                  </a:lnTo>
                  <a:lnTo>
                    <a:pt x="341" y="3526"/>
                  </a:lnTo>
                  <a:lnTo>
                    <a:pt x="374" y="3550"/>
                  </a:lnTo>
                  <a:lnTo>
                    <a:pt x="408" y="3571"/>
                  </a:lnTo>
                  <a:lnTo>
                    <a:pt x="444" y="3592"/>
                  </a:lnTo>
                  <a:lnTo>
                    <a:pt x="481" y="3610"/>
                  </a:lnTo>
                  <a:lnTo>
                    <a:pt x="517" y="3627"/>
                  </a:lnTo>
                  <a:lnTo>
                    <a:pt x="557" y="3643"/>
                  </a:lnTo>
                  <a:lnTo>
                    <a:pt x="596" y="3656"/>
                  </a:lnTo>
                  <a:lnTo>
                    <a:pt x="636" y="3668"/>
                  </a:lnTo>
                  <a:lnTo>
                    <a:pt x="677" y="3676"/>
                  </a:lnTo>
                  <a:lnTo>
                    <a:pt x="718" y="3684"/>
                  </a:lnTo>
                  <a:lnTo>
                    <a:pt x="761" y="3690"/>
                  </a:lnTo>
                  <a:lnTo>
                    <a:pt x="804" y="3692"/>
                  </a:lnTo>
                  <a:lnTo>
                    <a:pt x="847" y="3694"/>
                  </a:lnTo>
                  <a:lnTo>
                    <a:pt x="2843" y="3694"/>
                  </a:lnTo>
                  <a:lnTo>
                    <a:pt x="2887" y="3692"/>
                  </a:lnTo>
                  <a:lnTo>
                    <a:pt x="2930" y="3690"/>
                  </a:lnTo>
                  <a:lnTo>
                    <a:pt x="2971" y="3684"/>
                  </a:lnTo>
                  <a:lnTo>
                    <a:pt x="3013" y="3676"/>
                  </a:lnTo>
                  <a:lnTo>
                    <a:pt x="3055" y="3668"/>
                  </a:lnTo>
                  <a:lnTo>
                    <a:pt x="3095" y="3656"/>
                  </a:lnTo>
                  <a:lnTo>
                    <a:pt x="3134" y="3643"/>
                  </a:lnTo>
                  <a:lnTo>
                    <a:pt x="3172" y="3627"/>
                  </a:lnTo>
                  <a:lnTo>
                    <a:pt x="3210" y="3610"/>
                  </a:lnTo>
                  <a:lnTo>
                    <a:pt x="3247" y="3592"/>
                  </a:lnTo>
                  <a:lnTo>
                    <a:pt x="3283" y="3571"/>
                  </a:lnTo>
                  <a:lnTo>
                    <a:pt x="3317" y="3550"/>
                  </a:lnTo>
                  <a:lnTo>
                    <a:pt x="3350" y="3526"/>
                  </a:lnTo>
                  <a:lnTo>
                    <a:pt x="3382" y="3501"/>
                  </a:lnTo>
                  <a:lnTo>
                    <a:pt x="3413" y="3474"/>
                  </a:lnTo>
                  <a:lnTo>
                    <a:pt x="3442" y="3446"/>
                  </a:lnTo>
                  <a:lnTo>
                    <a:pt x="3470" y="3417"/>
                  </a:lnTo>
                  <a:lnTo>
                    <a:pt x="3497" y="3386"/>
                  </a:lnTo>
                  <a:lnTo>
                    <a:pt x="3522" y="3354"/>
                  </a:lnTo>
                  <a:lnTo>
                    <a:pt x="3545" y="3321"/>
                  </a:lnTo>
                  <a:lnTo>
                    <a:pt x="3567" y="3287"/>
                  </a:lnTo>
                  <a:lnTo>
                    <a:pt x="3588" y="3251"/>
                  </a:lnTo>
                  <a:lnTo>
                    <a:pt x="3606" y="3214"/>
                  </a:lnTo>
                  <a:lnTo>
                    <a:pt x="3623" y="3178"/>
                  </a:lnTo>
                  <a:lnTo>
                    <a:pt x="3638" y="3138"/>
                  </a:lnTo>
                  <a:lnTo>
                    <a:pt x="3652" y="3099"/>
                  </a:lnTo>
                  <a:lnTo>
                    <a:pt x="3663" y="3060"/>
                  </a:lnTo>
                  <a:lnTo>
                    <a:pt x="3672" y="3018"/>
                  </a:lnTo>
                  <a:lnTo>
                    <a:pt x="3680" y="2977"/>
                  </a:lnTo>
                  <a:lnTo>
                    <a:pt x="3686" y="2934"/>
                  </a:lnTo>
                  <a:lnTo>
                    <a:pt x="3688" y="2891"/>
                  </a:lnTo>
                  <a:lnTo>
                    <a:pt x="3690" y="2848"/>
                  </a:lnTo>
                  <a:lnTo>
                    <a:pt x="3690" y="2091"/>
                  </a:lnTo>
                  <a:lnTo>
                    <a:pt x="4033" y="2091"/>
                  </a:lnTo>
                  <a:lnTo>
                    <a:pt x="4087" y="2090"/>
                  </a:lnTo>
                  <a:lnTo>
                    <a:pt x="4139" y="2087"/>
                  </a:lnTo>
                  <a:lnTo>
                    <a:pt x="4192" y="2079"/>
                  </a:lnTo>
                  <a:lnTo>
                    <a:pt x="4242" y="2071"/>
                  </a:lnTo>
                  <a:lnTo>
                    <a:pt x="4294" y="2058"/>
                  </a:lnTo>
                  <a:lnTo>
                    <a:pt x="4343" y="2044"/>
                  </a:lnTo>
                  <a:lnTo>
                    <a:pt x="4392" y="2028"/>
                  </a:lnTo>
                  <a:lnTo>
                    <a:pt x="4439" y="2009"/>
                  </a:lnTo>
                  <a:lnTo>
                    <a:pt x="4485" y="1989"/>
                  </a:lnTo>
                  <a:lnTo>
                    <a:pt x="4530" y="1965"/>
                  </a:lnTo>
                  <a:lnTo>
                    <a:pt x="4575" y="1939"/>
                  </a:lnTo>
                  <a:lnTo>
                    <a:pt x="4616" y="1913"/>
                  </a:lnTo>
                  <a:lnTo>
                    <a:pt x="4658" y="1883"/>
                  </a:lnTo>
                  <a:lnTo>
                    <a:pt x="4697" y="1852"/>
                  </a:lnTo>
                  <a:lnTo>
                    <a:pt x="4735" y="1819"/>
                  </a:lnTo>
                  <a:lnTo>
                    <a:pt x="4771" y="1785"/>
                  </a:lnTo>
                  <a:lnTo>
                    <a:pt x="4806" y="1748"/>
                  </a:lnTo>
                  <a:lnTo>
                    <a:pt x="4838" y="1710"/>
                  </a:lnTo>
                  <a:lnTo>
                    <a:pt x="4870" y="1671"/>
                  </a:lnTo>
                  <a:lnTo>
                    <a:pt x="4899" y="1629"/>
                  </a:lnTo>
                  <a:lnTo>
                    <a:pt x="4926" y="1588"/>
                  </a:lnTo>
                  <a:lnTo>
                    <a:pt x="4951" y="1544"/>
                  </a:lnTo>
                  <a:lnTo>
                    <a:pt x="4974" y="1498"/>
                  </a:lnTo>
                  <a:lnTo>
                    <a:pt x="4995" y="1452"/>
                  </a:lnTo>
                  <a:lnTo>
                    <a:pt x="5015" y="1405"/>
                  </a:lnTo>
                  <a:lnTo>
                    <a:pt x="5031" y="1356"/>
                  </a:lnTo>
                  <a:lnTo>
                    <a:pt x="5045" y="1307"/>
                  </a:lnTo>
                  <a:lnTo>
                    <a:pt x="5056" y="1255"/>
                  </a:lnTo>
                  <a:lnTo>
                    <a:pt x="5066" y="1204"/>
                  </a:lnTo>
                  <a:lnTo>
                    <a:pt x="5072" y="1153"/>
                  </a:lnTo>
                  <a:lnTo>
                    <a:pt x="5076" y="1100"/>
                  </a:lnTo>
                  <a:lnTo>
                    <a:pt x="5077" y="1046"/>
                  </a:lnTo>
                  <a:lnTo>
                    <a:pt x="5076" y="992"/>
                  </a:lnTo>
                  <a:lnTo>
                    <a:pt x="5072" y="939"/>
                  </a:lnTo>
                  <a:lnTo>
                    <a:pt x="5066" y="887"/>
                  </a:lnTo>
                  <a:lnTo>
                    <a:pt x="5056" y="835"/>
                  </a:lnTo>
                  <a:lnTo>
                    <a:pt x="5045" y="785"/>
                  </a:lnTo>
                  <a:lnTo>
                    <a:pt x="5031" y="735"/>
                  </a:lnTo>
                  <a:lnTo>
                    <a:pt x="5015" y="687"/>
                  </a:lnTo>
                  <a:lnTo>
                    <a:pt x="4995" y="639"/>
                  </a:lnTo>
                  <a:lnTo>
                    <a:pt x="4974" y="592"/>
                  </a:lnTo>
                  <a:lnTo>
                    <a:pt x="4951" y="548"/>
                  </a:lnTo>
                  <a:lnTo>
                    <a:pt x="4926" y="504"/>
                  </a:lnTo>
                  <a:lnTo>
                    <a:pt x="4899" y="461"/>
                  </a:lnTo>
                  <a:lnTo>
                    <a:pt x="4870" y="421"/>
                  </a:lnTo>
                  <a:lnTo>
                    <a:pt x="4838" y="382"/>
                  </a:lnTo>
                  <a:lnTo>
                    <a:pt x="4806" y="344"/>
                  </a:lnTo>
                  <a:lnTo>
                    <a:pt x="4771" y="307"/>
                  </a:lnTo>
                  <a:lnTo>
                    <a:pt x="4735" y="272"/>
                  </a:lnTo>
                  <a:lnTo>
                    <a:pt x="4697" y="239"/>
                  </a:lnTo>
                  <a:lnTo>
                    <a:pt x="4658" y="209"/>
                  </a:lnTo>
                  <a:lnTo>
                    <a:pt x="4616" y="179"/>
                  </a:lnTo>
                  <a:lnTo>
                    <a:pt x="4575" y="152"/>
                  </a:lnTo>
                  <a:lnTo>
                    <a:pt x="4530" y="127"/>
                  </a:lnTo>
                  <a:lnTo>
                    <a:pt x="4485" y="103"/>
                  </a:lnTo>
                  <a:lnTo>
                    <a:pt x="4439" y="82"/>
                  </a:lnTo>
                  <a:lnTo>
                    <a:pt x="4392" y="64"/>
                  </a:lnTo>
                  <a:lnTo>
                    <a:pt x="4343" y="48"/>
                  </a:lnTo>
                  <a:lnTo>
                    <a:pt x="4294" y="33"/>
                  </a:lnTo>
                  <a:lnTo>
                    <a:pt x="4242" y="22"/>
                  </a:lnTo>
                  <a:lnTo>
                    <a:pt x="4192" y="13"/>
                  </a:lnTo>
                  <a:lnTo>
                    <a:pt x="4139" y="6"/>
                  </a:lnTo>
                  <a:lnTo>
                    <a:pt x="4087" y="2"/>
                  </a:lnTo>
                  <a:lnTo>
                    <a:pt x="4033" y="0"/>
                  </a:lnTo>
                  <a:close/>
                  <a:moveTo>
                    <a:pt x="4033" y="1526"/>
                  </a:moveTo>
                  <a:lnTo>
                    <a:pt x="3690" y="1526"/>
                  </a:lnTo>
                  <a:lnTo>
                    <a:pt x="3690" y="565"/>
                  </a:lnTo>
                  <a:lnTo>
                    <a:pt x="4033" y="565"/>
                  </a:lnTo>
                  <a:lnTo>
                    <a:pt x="4057" y="565"/>
                  </a:lnTo>
                  <a:lnTo>
                    <a:pt x="4082" y="568"/>
                  </a:lnTo>
                  <a:lnTo>
                    <a:pt x="4105" y="570"/>
                  </a:lnTo>
                  <a:lnTo>
                    <a:pt x="4130" y="575"/>
                  </a:lnTo>
                  <a:lnTo>
                    <a:pt x="4153" y="580"/>
                  </a:lnTo>
                  <a:lnTo>
                    <a:pt x="4175" y="586"/>
                  </a:lnTo>
                  <a:lnTo>
                    <a:pt x="4197" y="594"/>
                  </a:lnTo>
                  <a:lnTo>
                    <a:pt x="4219" y="602"/>
                  </a:lnTo>
                  <a:lnTo>
                    <a:pt x="4241" y="612"/>
                  </a:lnTo>
                  <a:lnTo>
                    <a:pt x="4261" y="623"/>
                  </a:lnTo>
                  <a:lnTo>
                    <a:pt x="4282" y="634"/>
                  </a:lnTo>
                  <a:lnTo>
                    <a:pt x="4301" y="647"/>
                  </a:lnTo>
                  <a:lnTo>
                    <a:pt x="4320" y="661"/>
                  </a:lnTo>
                  <a:lnTo>
                    <a:pt x="4338" y="674"/>
                  </a:lnTo>
                  <a:lnTo>
                    <a:pt x="4355" y="690"/>
                  </a:lnTo>
                  <a:lnTo>
                    <a:pt x="4372" y="706"/>
                  </a:lnTo>
                  <a:lnTo>
                    <a:pt x="4388" y="722"/>
                  </a:lnTo>
                  <a:lnTo>
                    <a:pt x="4403" y="741"/>
                  </a:lnTo>
                  <a:lnTo>
                    <a:pt x="4418" y="758"/>
                  </a:lnTo>
                  <a:lnTo>
                    <a:pt x="4431" y="777"/>
                  </a:lnTo>
                  <a:lnTo>
                    <a:pt x="4443" y="797"/>
                  </a:lnTo>
                  <a:lnTo>
                    <a:pt x="4454" y="817"/>
                  </a:lnTo>
                  <a:lnTo>
                    <a:pt x="4466" y="837"/>
                  </a:lnTo>
                  <a:lnTo>
                    <a:pt x="4475" y="858"/>
                  </a:lnTo>
                  <a:lnTo>
                    <a:pt x="4484" y="880"/>
                  </a:lnTo>
                  <a:lnTo>
                    <a:pt x="4491" y="902"/>
                  </a:lnTo>
                  <a:lnTo>
                    <a:pt x="4497" y="926"/>
                  </a:lnTo>
                  <a:lnTo>
                    <a:pt x="4504" y="949"/>
                  </a:lnTo>
                  <a:lnTo>
                    <a:pt x="4507" y="972"/>
                  </a:lnTo>
                  <a:lnTo>
                    <a:pt x="4511" y="997"/>
                  </a:lnTo>
                  <a:lnTo>
                    <a:pt x="4512" y="1021"/>
                  </a:lnTo>
                  <a:lnTo>
                    <a:pt x="4513" y="1046"/>
                  </a:lnTo>
                  <a:lnTo>
                    <a:pt x="4512" y="1070"/>
                  </a:lnTo>
                  <a:lnTo>
                    <a:pt x="4511" y="1095"/>
                  </a:lnTo>
                  <a:lnTo>
                    <a:pt x="4507" y="1118"/>
                  </a:lnTo>
                  <a:lnTo>
                    <a:pt x="4504" y="1143"/>
                  </a:lnTo>
                  <a:lnTo>
                    <a:pt x="4497" y="1166"/>
                  </a:lnTo>
                  <a:lnTo>
                    <a:pt x="4491" y="1188"/>
                  </a:lnTo>
                  <a:lnTo>
                    <a:pt x="4484" y="1210"/>
                  </a:lnTo>
                  <a:lnTo>
                    <a:pt x="4475" y="1232"/>
                  </a:lnTo>
                  <a:lnTo>
                    <a:pt x="4466" y="1254"/>
                  </a:lnTo>
                  <a:lnTo>
                    <a:pt x="4454" y="1275"/>
                  </a:lnTo>
                  <a:lnTo>
                    <a:pt x="4443" y="1295"/>
                  </a:lnTo>
                  <a:lnTo>
                    <a:pt x="4431" y="1314"/>
                  </a:lnTo>
                  <a:lnTo>
                    <a:pt x="4418" y="1333"/>
                  </a:lnTo>
                  <a:lnTo>
                    <a:pt x="4403" y="1351"/>
                  </a:lnTo>
                  <a:lnTo>
                    <a:pt x="4388" y="1368"/>
                  </a:lnTo>
                  <a:lnTo>
                    <a:pt x="4372" y="1385"/>
                  </a:lnTo>
                  <a:lnTo>
                    <a:pt x="4355" y="1401"/>
                  </a:lnTo>
                  <a:lnTo>
                    <a:pt x="4338" y="1416"/>
                  </a:lnTo>
                  <a:lnTo>
                    <a:pt x="4320" y="1431"/>
                  </a:lnTo>
                  <a:lnTo>
                    <a:pt x="4301" y="1444"/>
                  </a:lnTo>
                  <a:lnTo>
                    <a:pt x="4282" y="1457"/>
                  </a:lnTo>
                  <a:lnTo>
                    <a:pt x="4261" y="1469"/>
                  </a:lnTo>
                  <a:lnTo>
                    <a:pt x="4241" y="1479"/>
                  </a:lnTo>
                  <a:lnTo>
                    <a:pt x="4219" y="1488"/>
                  </a:lnTo>
                  <a:lnTo>
                    <a:pt x="4197" y="1497"/>
                  </a:lnTo>
                  <a:lnTo>
                    <a:pt x="4175" y="1504"/>
                  </a:lnTo>
                  <a:lnTo>
                    <a:pt x="4153" y="1512"/>
                  </a:lnTo>
                  <a:lnTo>
                    <a:pt x="4130" y="1517"/>
                  </a:lnTo>
                  <a:lnTo>
                    <a:pt x="4105" y="1520"/>
                  </a:lnTo>
                  <a:lnTo>
                    <a:pt x="4082" y="1524"/>
                  </a:lnTo>
                  <a:lnTo>
                    <a:pt x="4057" y="1526"/>
                  </a:lnTo>
                  <a:lnTo>
                    <a:pt x="4033" y="15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rIns="57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7344E74-B602-41BA-8F26-1A0D7CFB2D70}"/>
              </a:ext>
            </a:extLst>
          </p:cNvPr>
          <p:cNvGrpSpPr/>
          <p:nvPr/>
        </p:nvGrpSpPr>
        <p:grpSpPr>
          <a:xfrm>
            <a:off x="1620722" y="4008203"/>
            <a:ext cx="584258" cy="584258"/>
            <a:chOff x="6392927" y="2047778"/>
            <a:chExt cx="584258" cy="58425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A9D436F-29E5-435D-831B-75299609EF62}"/>
                </a:ext>
              </a:extLst>
            </p:cNvPr>
            <p:cNvSpPr/>
            <p:nvPr/>
          </p:nvSpPr>
          <p:spPr>
            <a:xfrm>
              <a:off x="6392927" y="2047778"/>
              <a:ext cx="584258" cy="58425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KSO_Shape">
              <a:extLst>
                <a:ext uri="{FF2B5EF4-FFF2-40B4-BE49-F238E27FC236}">
                  <a16:creationId xmlns:a16="http://schemas.microsoft.com/office/drawing/2014/main" id="{804BE16C-9434-410D-80CB-E44E4856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612" y="2182584"/>
              <a:ext cx="395674" cy="325112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911C18-853A-4917-8EAF-2DFB4BB27928}"/>
              </a:ext>
            </a:extLst>
          </p:cNvPr>
          <p:cNvGrpSpPr/>
          <p:nvPr/>
        </p:nvGrpSpPr>
        <p:grpSpPr>
          <a:xfrm>
            <a:off x="6697765" y="2370552"/>
            <a:ext cx="584258" cy="584258"/>
            <a:chOff x="6392927" y="3440916"/>
            <a:chExt cx="584258" cy="584258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F8DD2AD-52B3-47E2-8861-7CB93BF7A585}"/>
                </a:ext>
              </a:extLst>
            </p:cNvPr>
            <p:cNvGrpSpPr/>
            <p:nvPr/>
          </p:nvGrpSpPr>
          <p:grpSpPr>
            <a:xfrm>
              <a:off x="6511542" y="3575630"/>
              <a:ext cx="347028" cy="301838"/>
              <a:chOff x="10633575" y="5800139"/>
              <a:chExt cx="562057" cy="488866"/>
            </a:xfrm>
            <a:solidFill>
              <a:schemeClr val="bg2">
                <a:lumMod val="50000"/>
              </a:schemeClr>
            </a:solidFill>
          </p:grpSpPr>
          <p:sp>
            <p:nvSpPr>
              <p:cNvPr id="60" name="Oval 251">
                <a:extLst>
                  <a:ext uri="{FF2B5EF4-FFF2-40B4-BE49-F238E27FC236}">
                    <a16:creationId xmlns:a16="http://schemas.microsoft.com/office/drawing/2014/main" id="{5711B873-4A94-4A3C-A76C-2354D22CD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0243" y="5830520"/>
                <a:ext cx="70430" cy="8838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 252">
                <a:extLst>
                  <a:ext uri="{FF2B5EF4-FFF2-40B4-BE49-F238E27FC236}">
                    <a16:creationId xmlns:a16="http://schemas.microsoft.com/office/drawing/2014/main" id="{9058478F-1D2A-44E4-97C9-F98791F02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33575" y="5896807"/>
                <a:ext cx="225099" cy="392198"/>
              </a:xfrm>
              <a:custGeom>
                <a:avLst/>
                <a:gdLst>
                  <a:gd name="T0" fmla="*/ 82 w 82"/>
                  <a:gd name="T1" fmla="*/ 18 h 143"/>
                  <a:gd name="T2" fmla="*/ 80 w 82"/>
                  <a:gd name="T3" fmla="*/ 0 h 143"/>
                  <a:gd name="T4" fmla="*/ 76 w 82"/>
                  <a:gd name="T5" fmla="*/ 3 h 143"/>
                  <a:gd name="T6" fmla="*/ 59 w 82"/>
                  <a:gd name="T7" fmla="*/ 10 h 143"/>
                  <a:gd name="T8" fmla="*/ 59 w 82"/>
                  <a:gd name="T9" fmla="*/ 12 h 143"/>
                  <a:gd name="T10" fmla="*/ 64 w 82"/>
                  <a:gd name="T11" fmla="*/ 16 h 143"/>
                  <a:gd name="T12" fmla="*/ 58 w 82"/>
                  <a:gd name="T13" fmla="*/ 20 h 143"/>
                  <a:gd name="T14" fmla="*/ 61 w 82"/>
                  <a:gd name="T15" fmla="*/ 25 h 143"/>
                  <a:gd name="T16" fmla="*/ 52 w 82"/>
                  <a:gd name="T17" fmla="*/ 44 h 143"/>
                  <a:gd name="T18" fmla="*/ 51 w 82"/>
                  <a:gd name="T19" fmla="*/ 17 h 143"/>
                  <a:gd name="T20" fmla="*/ 52 w 82"/>
                  <a:gd name="T21" fmla="*/ 16 h 143"/>
                  <a:gd name="T22" fmla="*/ 51 w 82"/>
                  <a:gd name="T23" fmla="*/ 10 h 143"/>
                  <a:gd name="T24" fmla="*/ 45 w 82"/>
                  <a:gd name="T25" fmla="*/ 10 h 143"/>
                  <a:gd name="T26" fmla="*/ 44 w 82"/>
                  <a:gd name="T27" fmla="*/ 16 h 143"/>
                  <a:gd name="T28" fmla="*/ 45 w 82"/>
                  <a:gd name="T29" fmla="*/ 17 h 143"/>
                  <a:gd name="T30" fmla="*/ 44 w 82"/>
                  <a:gd name="T31" fmla="*/ 44 h 143"/>
                  <a:gd name="T32" fmla="*/ 35 w 82"/>
                  <a:gd name="T33" fmla="*/ 25 h 143"/>
                  <a:gd name="T34" fmla="*/ 38 w 82"/>
                  <a:gd name="T35" fmla="*/ 20 h 143"/>
                  <a:gd name="T36" fmla="*/ 31 w 82"/>
                  <a:gd name="T37" fmla="*/ 16 h 143"/>
                  <a:gd name="T38" fmla="*/ 37 w 82"/>
                  <a:gd name="T39" fmla="*/ 12 h 143"/>
                  <a:gd name="T40" fmla="*/ 37 w 82"/>
                  <a:gd name="T41" fmla="*/ 11 h 143"/>
                  <a:gd name="T42" fmla="*/ 30 w 82"/>
                  <a:gd name="T43" fmla="*/ 12 h 143"/>
                  <a:gd name="T44" fmla="*/ 24 w 82"/>
                  <a:gd name="T45" fmla="*/ 15 h 143"/>
                  <a:gd name="T46" fmla="*/ 3 w 82"/>
                  <a:gd name="T47" fmla="*/ 39 h 143"/>
                  <a:gd name="T48" fmla="*/ 2 w 82"/>
                  <a:gd name="T49" fmla="*/ 39 h 143"/>
                  <a:gd name="T50" fmla="*/ 2 w 82"/>
                  <a:gd name="T51" fmla="*/ 39 h 143"/>
                  <a:gd name="T52" fmla="*/ 1 w 82"/>
                  <a:gd name="T53" fmla="*/ 48 h 143"/>
                  <a:gd name="T54" fmla="*/ 1 w 82"/>
                  <a:gd name="T55" fmla="*/ 48 h 143"/>
                  <a:gd name="T56" fmla="*/ 1 w 82"/>
                  <a:gd name="T57" fmla="*/ 48 h 143"/>
                  <a:gd name="T58" fmla="*/ 2 w 82"/>
                  <a:gd name="T59" fmla="*/ 48 h 143"/>
                  <a:gd name="T60" fmla="*/ 2 w 82"/>
                  <a:gd name="T61" fmla="*/ 49 h 143"/>
                  <a:gd name="T62" fmla="*/ 2 w 82"/>
                  <a:gd name="T63" fmla="*/ 50 h 143"/>
                  <a:gd name="T64" fmla="*/ 3 w 82"/>
                  <a:gd name="T65" fmla="*/ 52 h 143"/>
                  <a:gd name="T66" fmla="*/ 5 w 82"/>
                  <a:gd name="T67" fmla="*/ 55 h 143"/>
                  <a:gd name="T68" fmla="*/ 9 w 82"/>
                  <a:gd name="T69" fmla="*/ 62 h 143"/>
                  <a:gd name="T70" fmla="*/ 16 w 82"/>
                  <a:gd name="T71" fmla="*/ 77 h 143"/>
                  <a:gd name="T72" fmla="*/ 26 w 82"/>
                  <a:gd name="T73" fmla="*/ 71 h 143"/>
                  <a:gd name="T74" fmla="*/ 25 w 82"/>
                  <a:gd name="T75" fmla="*/ 81 h 143"/>
                  <a:gd name="T76" fmla="*/ 26 w 82"/>
                  <a:gd name="T77" fmla="*/ 81 h 143"/>
                  <a:gd name="T78" fmla="*/ 27 w 82"/>
                  <a:gd name="T79" fmla="*/ 81 h 143"/>
                  <a:gd name="T80" fmla="*/ 29 w 82"/>
                  <a:gd name="T81" fmla="*/ 143 h 143"/>
                  <a:gd name="T82" fmla="*/ 47 w 82"/>
                  <a:gd name="T83" fmla="*/ 143 h 143"/>
                  <a:gd name="T84" fmla="*/ 47 w 82"/>
                  <a:gd name="T85" fmla="*/ 81 h 143"/>
                  <a:gd name="T86" fmla="*/ 49 w 82"/>
                  <a:gd name="T87" fmla="*/ 81 h 143"/>
                  <a:gd name="T88" fmla="*/ 51 w 82"/>
                  <a:gd name="T89" fmla="*/ 143 h 143"/>
                  <a:gd name="T90" fmla="*/ 69 w 82"/>
                  <a:gd name="T91" fmla="*/ 143 h 143"/>
                  <a:gd name="T92" fmla="*/ 69 w 82"/>
                  <a:gd name="T93" fmla="*/ 81 h 143"/>
                  <a:gd name="T94" fmla="*/ 70 w 82"/>
                  <a:gd name="T95" fmla="*/ 81 h 143"/>
                  <a:gd name="T96" fmla="*/ 70 w 82"/>
                  <a:gd name="T97" fmla="*/ 81 h 143"/>
                  <a:gd name="T98" fmla="*/ 69 w 82"/>
                  <a:gd name="T99" fmla="*/ 23 h 143"/>
                  <a:gd name="T100" fmla="*/ 82 w 82"/>
                  <a:gd name="T101" fmla="*/ 18 h 143"/>
                  <a:gd name="T102" fmla="*/ 26 w 82"/>
                  <a:gd name="T103" fmla="*/ 58 h 143"/>
                  <a:gd name="T104" fmla="*/ 24 w 82"/>
                  <a:gd name="T105" fmla="*/ 54 h 143"/>
                  <a:gd name="T106" fmla="*/ 20 w 82"/>
                  <a:gd name="T107" fmla="*/ 47 h 143"/>
                  <a:gd name="T108" fmla="*/ 19 w 82"/>
                  <a:gd name="T109" fmla="*/ 45 h 143"/>
                  <a:gd name="T110" fmla="*/ 27 w 82"/>
                  <a:gd name="T111" fmla="*/ 35 h 143"/>
                  <a:gd name="T112" fmla="*/ 26 w 82"/>
                  <a:gd name="T113" fmla="*/ 5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2" h="143">
                    <a:moveTo>
                      <a:pt x="82" y="18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3" y="4"/>
                      <a:pt x="59" y="10"/>
                      <a:pt x="59" y="10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5" y="12"/>
                      <a:pt x="30" y="12"/>
                      <a:pt x="30" y="12"/>
                    </a:cubicBezTo>
                    <a:cubicBezTo>
                      <a:pt x="28" y="12"/>
                      <a:pt x="26" y="13"/>
                      <a:pt x="24" y="1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57"/>
                      <a:pt x="2" y="44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9" y="75"/>
                      <a:pt x="22" y="73"/>
                      <a:pt x="26" y="71"/>
                    </a:cubicBezTo>
                    <a:cubicBezTo>
                      <a:pt x="26" y="74"/>
                      <a:pt x="26" y="78"/>
                      <a:pt x="25" y="81"/>
                    </a:cubicBezTo>
                    <a:cubicBezTo>
                      <a:pt x="25" y="81"/>
                      <a:pt x="26" y="81"/>
                      <a:pt x="26" y="81"/>
                    </a:cubicBezTo>
                    <a:cubicBezTo>
                      <a:pt x="26" y="81"/>
                      <a:pt x="27" y="81"/>
                      <a:pt x="27" y="81"/>
                    </a:cubicBezTo>
                    <a:cubicBezTo>
                      <a:pt x="29" y="143"/>
                      <a:pt x="29" y="143"/>
                      <a:pt x="29" y="143"/>
                    </a:cubicBezTo>
                    <a:cubicBezTo>
                      <a:pt x="47" y="143"/>
                      <a:pt x="47" y="143"/>
                      <a:pt x="47" y="143"/>
                    </a:cubicBezTo>
                    <a:cubicBezTo>
                      <a:pt x="48" y="125"/>
                      <a:pt x="47" y="93"/>
                      <a:pt x="47" y="81"/>
                    </a:cubicBezTo>
                    <a:cubicBezTo>
                      <a:pt x="48" y="81"/>
                      <a:pt x="48" y="81"/>
                      <a:pt x="49" y="81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25"/>
                      <a:pt x="69" y="93"/>
                      <a:pt x="69" y="81"/>
                    </a:cubicBezTo>
                    <a:cubicBezTo>
                      <a:pt x="69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61"/>
                      <a:pt x="70" y="42"/>
                      <a:pt x="69" y="23"/>
                    </a:cubicBezTo>
                    <a:cubicBezTo>
                      <a:pt x="73" y="22"/>
                      <a:pt x="77" y="20"/>
                      <a:pt x="82" y="18"/>
                    </a:cubicBezTo>
                    <a:close/>
                    <a:moveTo>
                      <a:pt x="26" y="58"/>
                    </a:moveTo>
                    <a:cubicBezTo>
                      <a:pt x="24" y="54"/>
                      <a:pt x="24" y="54"/>
                      <a:pt x="24" y="54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43"/>
                      <a:pt x="26" y="50"/>
                      <a:pt x="2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 253">
                <a:extLst>
                  <a:ext uri="{FF2B5EF4-FFF2-40B4-BE49-F238E27FC236}">
                    <a16:creationId xmlns:a16="http://schemas.microsoft.com/office/drawing/2014/main" id="{D3599AFB-0423-4862-B7BB-4300544BD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3816" y="5800139"/>
                <a:ext cx="361816" cy="283100"/>
              </a:xfrm>
              <a:custGeom>
                <a:avLst/>
                <a:gdLst>
                  <a:gd name="T0" fmla="*/ 23 w 132"/>
                  <a:gd name="T1" fmla="*/ 103 h 103"/>
                  <a:gd name="T2" fmla="*/ 8 w 132"/>
                  <a:gd name="T3" fmla="*/ 89 h 103"/>
                  <a:gd name="T4" fmla="*/ 0 w 132"/>
                  <a:gd name="T5" fmla="*/ 30 h 103"/>
                  <a:gd name="T6" fmla="*/ 4 w 132"/>
                  <a:gd name="T7" fmla="*/ 18 h 103"/>
                  <a:gd name="T8" fmla="*/ 14 w 132"/>
                  <a:gd name="T9" fmla="*/ 13 h 103"/>
                  <a:gd name="T10" fmla="*/ 108 w 132"/>
                  <a:gd name="T11" fmla="*/ 1 h 103"/>
                  <a:gd name="T12" fmla="*/ 125 w 132"/>
                  <a:gd name="T13" fmla="*/ 14 h 103"/>
                  <a:gd name="T14" fmla="*/ 132 w 132"/>
                  <a:gd name="T15" fmla="*/ 74 h 103"/>
                  <a:gd name="T16" fmla="*/ 129 w 132"/>
                  <a:gd name="T17" fmla="*/ 85 h 103"/>
                  <a:gd name="T18" fmla="*/ 119 w 132"/>
                  <a:gd name="T19" fmla="*/ 91 h 103"/>
                  <a:gd name="T20" fmla="*/ 25 w 132"/>
                  <a:gd name="T21" fmla="*/ 102 h 103"/>
                  <a:gd name="T22" fmla="*/ 23 w 132"/>
                  <a:gd name="T23" fmla="*/ 103 h 103"/>
                  <a:gd name="T24" fmla="*/ 109 w 132"/>
                  <a:gd name="T25" fmla="*/ 12 h 103"/>
                  <a:gd name="T26" fmla="*/ 109 w 132"/>
                  <a:gd name="T27" fmla="*/ 12 h 103"/>
                  <a:gd name="T28" fmla="*/ 15 w 132"/>
                  <a:gd name="T29" fmla="*/ 24 h 103"/>
                  <a:gd name="T30" fmla="*/ 13 w 132"/>
                  <a:gd name="T31" fmla="*/ 26 h 103"/>
                  <a:gd name="T32" fmla="*/ 12 w 132"/>
                  <a:gd name="T33" fmla="*/ 28 h 103"/>
                  <a:gd name="T34" fmla="*/ 19 w 132"/>
                  <a:gd name="T35" fmla="*/ 88 h 103"/>
                  <a:gd name="T36" fmla="*/ 23 w 132"/>
                  <a:gd name="T37" fmla="*/ 91 h 103"/>
                  <a:gd name="T38" fmla="*/ 117 w 132"/>
                  <a:gd name="T39" fmla="*/ 79 h 103"/>
                  <a:gd name="T40" fmla="*/ 120 w 132"/>
                  <a:gd name="T41" fmla="*/ 78 h 103"/>
                  <a:gd name="T42" fmla="*/ 120 w 132"/>
                  <a:gd name="T43" fmla="*/ 75 h 103"/>
                  <a:gd name="T44" fmla="*/ 113 w 132"/>
                  <a:gd name="T45" fmla="*/ 16 h 103"/>
                  <a:gd name="T46" fmla="*/ 109 w 132"/>
                  <a:gd name="T47" fmla="*/ 1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03">
                    <a:moveTo>
                      <a:pt x="23" y="103"/>
                    </a:moveTo>
                    <a:cubicBezTo>
                      <a:pt x="15" y="103"/>
                      <a:pt x="9" y="97"/>
                      <a:pt x="8" y="8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6"/>
                      <a:pt x="1" y="22"/>
                      <a:pt x="4" y="18"/>
                    </a:cubicBezTo>
                    <a:cubicBezTo>
                      <a:pt x="6" y="15"/>
                      <a:pt x="10" y="13"/>
                      <a:pt x="14" y="13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16" y="0"/>
                      <a:pt x="124" y="6"/>
                      <a:pt x="125" y="14"/>
                    </a:cubicBezTo>
                    <a:cubicBezTo>
                      <a:pt x="132" y="74"/>
                      <a:pt x="132" y="74"/>
                      <a:pt x="132" y="74"/>
                    </a:cubicBezTo>
                    <a:cubicBezTo>
                      <a:pt x="132" y="78"/>
                      <a:pt x="131" y="82"/>
                      <a:pt x="129" y="85"/>
                    </a:cubicBezTo>
                    <a:cubicBezTo>
                      <a:pt x="126" y="88"/>
                      <a:pt x="123" y="90"/>
                      <a:pt x="119" y="91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4" y="102"/>
                      <a:pt x="24" y="103"/>
                      <a:pt x="23" y="103"/>
                    </a:cubicBezTo>
                    <a:close/>
                    <a:moveTo>
                      <a:pt x="109" y="12"/>
                    </a:moveTo>
                    <a:cubicBezTo>
                      <a:pt x="109" y="12"/>
                      <a:pt x="109" y="12"/>
                      <a:pt x="109" y="1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4" y="24"/>
                      <a:pt x="13" y="25"/>
                      <a:pt x="13" y="26"/>
                    </a:cubicBezTo>
                    <a:cubicBezTo>
                      <a:pt x="12" y="26"/>
                      <a:pt x="12" y="27"/>
                      <a:pt x="12" y="2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0"/>
                      <a:pt x="21" y="91"/>
                      <a:pt x="23" y="91"/>
                    </a:cubicBezTo>
                    <a:cubicBezTo>
                      <a:pt x="117" y="79"/>
                      <a:pt x="117" y="79"/>
                      <a:pt x="117" y="79"/>
                    </a:cubicBezTo>
                    <a:cubicBezTo>
                      <a:pt x="118" y="79"/>
                      <a:pt x="119" y="79"/>
                      <a:pt x="120" y="78"/>
                    </a:cubicBezTo>
                    <a:cubicBezTo>
                      <a:pt x="120" y="77"/>
                      <a:pt x="121" y="76"/>
                      <a:pt x="120" y="7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4"/>
                      <a:pt x="111" y="12"/>
                      <a:pt x="109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 254">
                <a:extLst>
                  <a:ext uri="{FF2B5EF4-FFF2-40B4-BE49-F238E27FC236}">
                    <a16:creationId xmlns:a16="http://schemas.microsoft.com/office/drawing/2014/main" id="{CB8B0195-C5F1-4B09-AC0C-029B1CA04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9055" y="5934094"/>
                <a:ext cx="60763" cy="41429"/>
              </a:xfrm>
              <a:custGeom>
                <a:avLst/>
                <a:gdLst>
                  <a:gd name="T0" fmla="*/ 44 w 44"/>
                  <a:gd name="T1" fmla="*/ 24 h 30"/>
                  <a:gd name="T2" fmla="*/ 4 w 44"/>
                  <a:gd name="T3" fmla="*/ 30 h 30"/>
                  <a:gd name="T4" fmla="*/ 0 w 44"/>
                  <a:gd name="T5" fmla="*/ 4 h 30"/>
                  <a:gd name="T6" fmla="*/ 40 w 44"/>
                  <a:gd name="T7" fmla="*/ 0 h 30"/>
                  <a:gd name="T8" fmla="*/ 44 w 44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0">
                    <a:moveTo>
                      <a:pt x="44" y="24"/>
                    </a:moveTo>
                    <a:lnTo>
                      <a:pt x="4" y="30"/>
                    </a:lnTo>
                    <a:lnTo>
                      <a:pt x="0" y="4"/>
                    </a:lnTo>
                    <a:lnTo>
                      <a:pt x="40" y="0"/>
                    </a:lnTo>
                    <a:lnTo>
                      <a:pt x="44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 255">
                <a:extLst>
                  <a:ext uri="{FF2B5EF4-FFF2-40B4-BE49-F238E27FC236}">
                    <a16:creationId xmlns:a16="http://schemas.microsoft.com/office/drawing/2014/main" id="{8F385494-E9BC-40C3-B485-14ECD701A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7341" y="5989333"/>
                <a:ext cx="95287" cy="24858"/>
              </a:xfrm>
              <a:custGeom>
                <a:avLst/>
                <a:gdLst>
                  <a:gd name="T0" fmla="*/ 69 w 69"/>
                  <a:gd name="T1" fmla="*/ 10 h 18"/>
                  <a:gd name="T2" fmla="*/ 0 w 69"/>
                  <a:gd name="T3" fmla="*/ 18 h 18"/>
                  <a:gd name="T4" fmla="*/ 0 w 69"/>
                  <a:gd name="T5" fmla="*/ 8 h 18"/>
                  <a:gd name="T6" fmla="*/ 67 w 69"/>
                  <a:gd name="T7" fmla="*/ 0 h 18"/>
                  <a:gd name="T8" fmla="*/ 69 w 69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8">
                    <a:moveTo>
                      <a:pt x="69" y="10"/>
                    </a:moveTo>
                    <a:lnTo>
                      <a:pt x="0" y="18"/>
                    </a:lnTo>
                    <a:lnTo>
                      <a:pt x="0" y="8"/>
                    </a:lnTo>
                    <a:lnTo>
                      <a:pt x="67" y="0"/>
                    </a:lnTo>
                    <a:lnTo>
                      <a:pt x="69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 256">
                <a:extLst>
                  <a:ext uri="{FF2B5EF4-FFF2-40B4-BE49-F238E27FC236}">
                    <a16:creationId xmlns:a16="http://schemas.microsoft.com/office/drawing/2014/main" id="{AE299943-6145-4015-BAD0-722A7FD2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153" y="5981047"/>
                <a:ext cx="58001" cy="22096"/>
              </a:xfrm>
              <a:custGeom>
                <a:avLst/>
                <a:gdLst>
                  <a:gd name="T0" fmla="*/ 42 w 42"/>
                  <a:gd name="T1" fmla="*/ 10 h 16"/>
                  <a:gd name="T2" fmla="*/ 2 w 42"/>
                  <a:gd name="T3" fmla="*/ 16 h 16"/>
                  <a:gd name="T4" fmla="*/ 0 w 42"/>
                  <a:gd name="T5" fmla="*/ 6 h 16"/>
                  <a:gd name="T6" fmla="*/ 40 w 42"/>
                  <a:gd name="T7" fmla="*/ 0 h 16"/>
                  <a:gd name="T8" fmla="*/ 42 w 42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6">
                    <a:moveTo>
                      <a:pt x="42" y="10"/>
                    </a:moveTo>
                    <a:lnTo>
                      <a:pt x="2" y="16"/>
                    </a:lnTo>
                    <a:lnTo>
                      <a:pt x="0" y="6"/>
                    </a:lnTo>
                    <a:lnTo>
                      <a:pt x="40" y="0"/>
                    </a:lnTo>
                    <a:lnTo>
                      <a:pt x="4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 257">
                <a:extLst>
                  <a:ext uri="{FF2B5EF4-FFF2-40B4-BE49-F238E27FC236}">
                    <a16:creationId xmlns:a16="http://schemas.microsoft.com/office/drawing/2014/main" id="{8987412B-5A7F-4032-BED9-79AFE1005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7202" y="5969999"/>
                <a:ext cx="74573" cy="24858"/>
              </a:xfrm>
              <a:custGeom>
                <a:avLst/>
                <a:gdLst>
                  <a:gd name="T0" fmla="*/ 54 w 54"/>
                  <a:gd name="T1" fmla="*/ 10 h 18"/>
                  <a:gd name="T2" fmla="*/ 0 w 54"/>
                  <a:gd name="T3" fmla="*/ 18 h 18"/>
                  <a:gd name="T4" fmla="*/ 0 w 54"/>
                  <a:gd name="T5" fmla="*/ 8 h 18"/>
                  <a:gd name="T6" fmla="*/ 54 w 54"/>
                  <a:gd name="T7" fmla="*/ 0 h 18"/>
                  <a:gd name="T8" fmla="*/ 54 w 54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10"/>
                    </a:moveTo>
                    <a:lnTo>
                      <a:pt x="0" y="18"/>
                    </a:lnTo>
                    <a:lnTo>
                      <a:pt x="0" y="8"/>
                    </a:lnTo>
                    <a:lnTo>
                      <a:pt x="54" y="0"/>
                    </a:lnTo>
                    <a:lnTo>
                      <a:pt x="54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 258">
                <a:extLst>
                  <a:ext uri="{FF2B5EF4-FFF2-40B4-BE49-F238E27FC236}">
                    <a16:creationId xmlns:a16="http://schemas.microsoft.com/office/drawing/2014/main" id="{AB952568-4417-4F90-B716-6619BE2B0D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4058" y="5855378"/>
                <a:ext cx="96668" cy="92526"/>
              </a:xfrm>
              <a:custGeom>
                <a:avLst/>
                <a:gdLst>
                  <a:gd name="T0" fmla="*/ 17 w 35"/>
                  <a:gd name="T1" fmla="*/ 34 h 34"/>
                  <a:gd name="T2" fmla="*/ 1 w 35"/>
                  <a:gd name="T3" fmla="*/ 20 h 34"/>
                  <a:gd name="T4" fmla="*/ 15 w 35"/>
                  <a:gd name="T5" fmla="*/ 1 h 34"/>
                  <a:gd name="T6" fmla="*/ 34 w 35"/>
                  <a:gd name="T7" fmla="*/ 16 h 34"/>
                  <a:gd name="T8" fmla="*/ 19 w 35"/>
                  <a:gd name="T9" fmla="*/ 34 h 34"/>
                  <a:gd name="T10" fmla="*/ 17 w 35"/>
                  <a:gd name="T11" fmla="*/ 34 h 34"/>
                  <a:gd name="T12" fmla="*/ 17 w 35"/>
                  <a:gd name="T13" fmla="*/ 4 h 34"/>
                  <a:gd name="T14" fmla="*/ 16 w 35"/>
                  <a:gd name="T15" fmla="*/ 4 h 34"/>
                  <a:gd name="T16" fmla="*/ 4 w 35"/>
                  <a:gd name="T17" fmla="*/ 19 h 34"/>
                  <a:gd name="T18" fmla="*/ 19 w 35"/>
                  <a:gd name="T19" fmla="*/ 31 h 34"/>
                  <a:gd name="T20" fmla="*/ 31 w 35"/>
                  <a:gd name="T21" fmla="*/ 16 h 34"/>
                  <a:gd name="T22" fmla="*/ 17 w 35"/>
                  <a:gd name="T2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9" y="34"/>
                      <a:pt x="2" y="28"/>
                      <a:pt x="1" y="20"/>
                    </a:cubicBezTo>
                    <a:cubicBezTo>
                      <a:pt x="0" y="11"/>
                      <a:pt x="6" y="2"/>
                      <a:pt x="15" y="1"/>
                    </a:cubicBezTo>
                    <a:cubicBezTo>
                      <a:pt x="24" y="0"/>
                      <a:pt x="32" y="7"/>
                      <a:pt x="34" y="16"/>
                    </a:cubicBezTo>
                    <a:cubicBezTo>
                      <a:pt x="35" y="25"/>
                      <a:pt x="28" y="33"/>
                      <a:pt x="19" y="34"/>
                    </a:cubicBezTo>
                    <a:cubicBezTo>
                      <a:pt x="19" y="34"/>
                      <a:pt x="18" y="34"/>
                      <a:pt x="17" y="34"/>
                    </a:cubicBezTo>
                    <a:close/>
                    <a:moveTo>
                      <a:pt x="17" y="4"/>
                    </a:moveTo>
                    <a:cubicBezTo>
                      <a:pt x="17" y="4"/>
                      <a:pt x="16" y="4"/>
                      <a:pt x="16" y="4"/>
                    </a:cubicBezTo>
                    <a:cubicBezTo>
                      <a:pt x="8" y="5"/>
                      <a:pt x="3" y="12"/>
                      <a:pt x="4" y="19"/>
                    </a:cubicBezTo>
                    <a:cubicBezTo>
                      <a:pt x="5" y="27"/>
                      <a:pt x="12" y="32"/>
                      <a:pt x="19" y="31"/>
                    </a:cubicBezTo>
                    <a:cubicBezTo>
                      <a:pt x="26" y="30"/>
                      <a:pt x="32" y="23"/>
                      <a:pt x="31" y="16"/>
                    </a:cubicBezTo>
                    <a:cubicBezTo>
                      <a:pt x="30" y="9"/>
                      <a:pt x="24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259">
                <a:extLst>
                  <a:ext uri="{FF2B5EF4-FFF2-40B4-BE49-F238E27FC236}">
                    <a16:creationId xmlns:a16="http://schemas.microsoft.com/office/drawing/2014/main" id="{833430A3-8AA2-483E-A8BF-0779947BBD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58916" y="5858140"/>
                <a:ext cx="44191" cy="89764"/>
              </a:xfrm>
              <a:custGeom>
                <a:avLst/>
                <a:gdLst>
                  <a:gd name="T0" fmla="*/ 10 w 16"/>
                  <a:gd name="T1" fmla="*/ 33 h 33"/>
                  <a:gd name="T2" fmla="*/ 1 w 16"/>
                  <a:gd name="T3" fmla="*/ 18 h 33"/>
                  <a:gd name="T4" fmla="*/ 6 w 16"/>
                  <a:gd name="T5" fmla="*/ 1 h 33"/>
                  <a:gd name="T6" fmla="*/ 16 w 16"/>
                  <a:gd name="T7" fmla="*/ 16 h 33"/>
                  <a:gd name="T8" fmla="*/ 15 w 16"/>
                  <a:gd name="T9" fmla="*/ 27 h 33"/>
                  <a:gd name="T10" fmla="*/ 10 w 16"/>
                  <a:gd name="T11" fmla="*/ 33 h 33"/>
                  <a:gd name="T12" fmla="*/ 10 w 16"/>
                  <a:gd name="T13" fmla="*/ 33 h 33"/>
                  <a:gd name="T14" fmla="*/ 7 w 16"/>
                  <a:gd name="T15" fmla="*/ 4 h 33"/>
                  <a:gd name="T16" fmla="*/ 4 w 16"/>
                  <a:gd name="T17" fmla="*/ 17 h 33"/>
                  <a:gd name="T18" fmla="*/ 10 w 16"/>
                  <a:gd name="T19" fmla="*/ 30 h 33"/>
                  <a:gd name="T20" fmla="*/ 10 w 16"/>
                  <a:gd name="T21" fmla="*/ 30 h 33"/>
                  <a:gd name="T22" fmla="*/ 13 w 16"/>
                  <a:gd name="T23" fmla="*/ 26 h 33"/>
                  <a:gd name="T24" fmla="*/ 13 w 16"/>
                  <a:gd name="T25" fmla="*/ 16 h 33"/>
                  <a:gd name="T26" fmla="*/ 7 w 16"/>
                  <a:gd name="T2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33">
                    <a:moveTo>
                      <a:pt x="10" y="33"/>
                    </a:moveTo>
                    <a:cubicBezTo>
                      <a:pt x="5" y="33"/>
                      <a:pt x="2" y="25"/>
                      <a:pt x="1" y="18"/>
                    </a:cubicBezTo>
                    <a:cubicBezTo>
                      <a:pt x="0" y="8"/>
                      <a:pt x="2" y="1"/>
                      <a:pt x="6" y="1"/>
                    </a:cubicBezTo>
                    <a:cubicBezTo>
                      <a:pt x="11" y="0"/>
                      <a:pt x="15" y="8"/>
                      <a:pt x="16" y="16"/>
                    </a:cubicBezTo>
                    <a:cubicBezTo>
                      <a:pt x="16" y="20"/>
                      <a:pt x="16" y="24"/>
                      <a:pt x="15" y="27"/>
                    </a:cubicBezTo>
                    <a:cubicBezTo>
                      <a:pt x="14" y="30"/>
                      <a:pt x="13" y="32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3" y="9"/>
                      <a:pt x="4" y="17"/>
                    </a:cubicBezTo>
                    <a:cubicBezTo>
                      <a:pt x="5" y="25"/>
                      <a:pt x="8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0"/>
                      <a:pt x="12" y="28"/>
                      <a:pt x="13" y="26"/>
                    </a:cubicBezTo>
                    <a:cubicBezTo>
                      <a:pt x="13" y="23"/>
                      <a:pt x="13" y="20"/>
                      <a:pt x="13" y="16"/>
                    </a:cubicBezTo>
                    <a:cubicBezTo>
                      <a:pt x="12" y="8"/>
                      <a:pt x="9" y="4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260">
                <a:extLst>
                  <a:ext uri="{FF2B5EF4-FFF2-40B4-BE49-F238E27FC236}">
                    <a16:creationId xmlns:a16="http://schemas.microsoft.com/office/drawing/2014/main" id="{1D9D885D-FA8E-43FB-A373-9A15AC2A6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6820" y="5894045"/>
                <a:ext cx="91145" cy="19334"/>
              </a:xfrm>
              <a:custGeom>
                <a:avLst/>
                <a:gdLst>
                  <a:gd name="T0" fmla="*/ 2 w 33"/>
                  <a:gd name="T1" fmla="*/ 7 h 7"/>
                  <a:gd name="T2" fmla="*/ 0 w 33"/>
                  <a:gd name="T3" fmla="*/ 6 h 7"/>
                  <a:gd name="T4" fmla="*/ 1 w 33"/>
                  <a:gd name="T5" fmla="*/ 4 h 7"/>
                  <a:gd name="T6" fmla="*/ 31 w 33"/>
                  <a:gd name="T7" fmla="*/ 0 h 7"/>
                  <a:gd name="T8" fmla="*/ 33 w 33"/>
                  <a:gd name="T9" fmla="*/ 2 h 7"/>
                  <a:gd name="T10" fmla="*/ 31 w 33"/>
                  <a:gd name="T11" fmla="*/ 3 h 7"/>
                  <a:gd name="T12" fmla="*/ 2 w 33"/>
                  <a:gd name="T13" fmla="*/ 7 h 7"/>
                  <a:gd name="T14" fmla="*/ 2 w 33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7">
                    <a:moveTo>
                      <a:pt x="2" y="7"/>
                    </a:moveTo>
                    <a:cubicBezTo>
                      <a:pt x="1" y="7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2"/>
                      <a:pt x="32" y="3"/>
                      <a:pt x="31" y="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261">
                <a:extLst>
                  <a:ext uri="{FF2B5EF4-FFF2-40B4-BE49-F238E27FC236}">
                    <a16:creationId xmlns:a16="http://schemas.microsoft.com/office/drawing/2014/main" id="{B39A7B5F-E038-4A4E-971B-8DD8B2426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2344" y="5877474"/>
                <a:ext cx="74573" cy="16572"/>
              </a:xfrm>
              <a:custGeom>
                <a:avLst/>
                <a:gdLst>
                  <a:gd name="T0" fmla="*/ 1 w 27"/>
                  <a:gd name="T1" fmla="*/ 6 h 6"/>
                  <a:gd name="T2" fmla="*/ 0 w 27"/>
                  <a:gd name="T3" fmla="*/ 4 h 6"/>
                  <a:gd name="T4" fmla="*/ 1 w 27"/>
                  <a:gd name="T5" fmla="*/ 3 h 6"/>
                  <a:gd name="T6" fmla="*/ 26 w 27"/>
                  <a:gd name="T7" fmla="*/ 0 h 6"/>
                  <a:gd name="T8" fmla="*/ 27 w 27"/>
                  <a:gd name="T9" fmla="*/ 1 h 6"/>
                  <a:gd name="T10" fmla="*/ 26 w 27"/>
                  <a:gd name="T11" fmla="*/ 3 h 6"/>
                  <a:gd name="T12" fmla="*/ 1 w 27"/>
                  <a:gd name="T13" fmla="*/ 6 h 6"/>
                  <a:gd name="T14" fmla="*/ 1 w 27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262">
                <a:extLst>
                  <a:ext uri="{FF2B5EF4-FFF2-40B4-BE49-F238E27FC236}">
                    <a16:creationId xmlns:a16="http://schemas.microsoft.com/office/drawing/2014/main" id="{891AF837-CA54-4D13-B6D2-ED91BCBEB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106" y="5916141"/>
                <a:ext cx="77335" cy="15191"/>
              </a:xfrm>
              <a:custGeom>
                <a:avLst/>
                <a:gdLst>
                  <a:gd name="T0" fmla="*/ 2 w 28"/>
                  <a:gd name="T1" fmla="*/ 6 h 6"/>
                  <a:gd name="T2" fmla="*/ 0 w 28"/>
                  <a:gd name="T3" fmla="*/ 4 h 6"/>
                  <a:gd name="T4" fmla="*/ 2 w 28"/>
                  <a:gd name="T5" fmla="*/ 3 h 6"/>
                  <a:gd name="T6" fmla="*/ 26 w 28"/>
                  <a:gd name="T7" fmla="*/ 0 h 6"/>
                  <a:gd name="T8" fmla="*/ 28 w 28"/>
                  <a:gd name="T9" fmla="*/ 1 h 6"/>
                  <a:gd name="T10" fmla="*/ 27 w 28"/>
                  <a:gd name="T11" fmla="*/ 3 h 6"/>
                  <a:gd name="T12" fmla="*/ 2 w 28"/>
                  <a:gd name="T13" fmla="*/ 6 h 6"/>
                  <a:gd name="T14" fmla="*/ 2 w 28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0"/>
                      <a:pt x="28" y="1"/>
                    </a:cubicBezTo>
                    <a:cubicBezTo>
                      <a:pt x="28" y="2"/>
                      <a:pt x="28" y="2"/>
                      <a:pt x="27" y="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54333CC-2711-4256-BCDC-27EA73136FE1}"/>
                </a:ext>
              </a:extLst>
            </p:cNvPr>
            <p:cNvSpPr/>
            <p:nvPr/>
          </p:nvSpPr>
          <p:spPr>
            <a:xfrm>
              <a:off x="6392927" y="3440916"/>
              <a:ext cx="584258" cy="58425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EAC8AC2-AD64-4186-BB92-85DC06FBCC2F}"/>
              </a:ext>
            </a:extLst>
          </p:cNvPr>
          <p:cNvGrpSpPr/>
          <p:nvPr/>
        </p:nvGrpSpPr>
        <p:grpSpPr>
          <a:xfrm>
            <a:off x="6716523" y="4016670"/>
            <a:ext cx="584258" cy="584258"/>
            <a:chOff x="6392927" y="4916998"/>
            <a:chExt cx="584258" cy="584258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D47B3AE-1CD9-48EA-8AAC-846CBA5888C8}"/>
                </a:ext>
              </a:extLst>
            </p:cNvPr>
            <p:cNvSpPr/>
            <p:nvPr/>
          </p:nvSpPr>
          <p:spPr>
            <a:xfrm>
              <a:off x="6392927" y="4916998"/>
              <a:ext cx="584258" cy="58425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KSO_Shape">
              <a:extLst>
                <a:ext uri="{FF2B5EF4-FFF2-40B4-BE49-F238E27FC236}">
                  <a16:creationId xmlns:a16="http://schemas.microsoft.com/office/drawing/2014/main" id="{EB7AAC62-E146-4A67-88FC-DE5A6C0C4928}"/>
                </a:ext>
              </a:extLst>
            </p:cNvPr>
            <p:cNvSpPr/>
            <p:nvPr/>
          </p:nvSpPr>
          <p:spPr>
            <a:xfrm>
              <a:off x="6551154" y="5092901"/>
              <a:ext cx="336707" cy="276661"/>
            </a:xfrm>
            <a:custGeom>
              <a:avLst/>
              <a:gdLst/>
              <a:ahLst/>
              <a:cxnLst/>
              <a:rect l="l" t="t" r="r" b="b"/>
              <a:pathLst>
                <a:path w="2100462" h="1726264">
                  <a:moveTo>
                    <a:pt x="1169148" y="1434056"/>
                  </a:moveTo>
                  <a:cubicBezTo>
                    <a:pt x="1249839" y="1434056"/>
                    <a:pt x="1315252" y="1499469"/>
                    <a:pt x="1315252" y="1580160"/>
                  </a:cubicBezTo>
                  <a:cubicBezTo>
                    <a:pt x="1315252" y="1660851"/>
                    <a:pt x="1249839" y="1726264"/>
                    <a:pt x="1169148" y="1726264"/>
                  </a:cubicBezTo>
                  <a:cubicBezTo>
                    <a:pt x="1088457" y="1726264"/>
                    <a:pt x="1023044" y="1660851"/>
                    <a:pt x="1023044" y="1580160"/>
                  </a:cubicBezTo>
                  <a:cubicBezTo>
                    <a:pt x="1023044" y="1499469"/>
                    <a:pt x="1088457" y="1434056"/>
                    <a:pt x="1169148" y="1434056"/>
                  </a:cubicBezTo>
                  <a:close/>
                  <a:moveTo>
                    <a:pt x="561082" y="1434056"/>
                  </a:moveTo>
                  <a:cubicBezTo>
                    <a:pt x="641773" y="1434056"/>
                    <a:pt x="707186" y="1499469"/>
                    <a:pt x="707186" y="1580160"/>
                  </a:cubicBezTo>
                  <a:cubicBezTo>
                    <a:pt x="707186" y="1660851"/>
                    <a:pt x="641773" y="1726264"/>
                    <a:pt x="561082" y="1726264"/>
                  </a:cubicBezTo>
                  <a:cubicBezTo>
                    <a:pt x="480391" y="1726264"/>
                    <a:pt x="414978" y="1660851"/>
                    <a:pt x="414978" y="1580160"/>
                  </a:cubicBezTo>
                  <a:cubicBezTo>
                    <a:pt x="414978" y="1499469"/>
                    <a:pt x="480391" y="1434056"/>
                    <a:pt x="561082" y="1434056"/>
                  </a:cubicBezTo>
                  <a:close/>
                  <a:moveTo>
                    <a:pt x="1382881" y="785189"/>
                  </a:moveTo>
                  <a:cubicBezTo>
                    <a:pt x="1348673" y="785189"/>
                    <a:pt x="1320942" y="812920"/>
                    <a:pt x="1320942" y="847128"/>
                  </a:cubicBezTo>
                  <a:cubicBezTo>
                    <a:pt x="1320942" y="881336"/>
                    <a:pt x="1348673" y="909067"/>
                    <a:pt x="1382881" y="909067"/>
                  </a:cubicBezTo>
                  <a:cubicBezTo>
                    <a:pt x="1417089" y="909067"/>
                    <a:pt x="1444820" y="881336"/>
                    <a:pt x="1444820" y="847128"/>
                  </a:cubicBezTo>
                  <a:cubicBezTo>
                    <a:pt x="1444820" y="812920"/>
                    <a:pt x="1417089" y="785189"/>
                    <a:pt x="1382881" y="785189"/>
                  </a:cubicBezTo>
                  <a:close/>
                  <a:moveTo>
                    <a:pt x="1210442" y="785189"/>
                  </a:moveTo>
                  <a:cubicBezTo>
                    <a:pt x="1176234" y="785189"/>
                    <a:pt x="1148503" y="812920"/>
                    <a:pt x="1148503" y="847128"/>
                  </a:cubicBezTo>
                  <a:cubicBezTo>
                    <a:pt x="1148503" y="881336"/>
                    <a:pt x="1176234" y="909067"/>
                    <a:pt x="1210442" y="909067"/>
                  </a:cubicBezTo>
                  <a:cubicBezTo>
                    <a:pt x="1244650" y="909067"/>
                    <a:pt x="1272381" y="881336"/>
                    <a:pt x="1272381" y="847128"/>
                  </a:cubicBezTo>
                  <a:cubicBezTo>
                    <a:pt x="1272381" y="812920"/>
                    <a:pt x="1244650" y="785189"/>
                    <a:pt x="1210442" y="785189"/>
                  </a:cubicBezTo>
                  <a:close/>
                  <a:moveTo>
                    <a:pt x="1038003" y="785189"/>
                  </a:moveTo>
                  <a:cubicBezTo>
                    <a:pt x="1003795" y="785189"/>
                    <a:pt x="976064" y="812920"/>
                    <a:pt x="976064" y="847128"/>
                  </a:cubicBezTo>
                  <a:cubicBezTo>
                    <a:pt x="976064" y="881336"/>
                    <a:pt x="1003795" y="909067"/>
                    <a:pt x="1038003" y="909067"/>
                  </a:cubicBezTo>
                  <a:cubicBezTo>
                    <a:pt x="1072211" y="909067"/>
                    <a:pt x="1099942" y="881336"/>
                    <a:pt x="1099942" y="847128"/>
                  </a:cubicBezTo>
                  <a:cubicBezTo>
                    <a:pt x="1099942" y="812920"/>
                    <a:pt x="1072211" y="785189"/>
                    <a:pt x="1038003" y="785189"/>
                  </a:cubicBezTo>
                  <a:close/>
                  <a:moveTo>
                    <a:pt x="865564" y="785189"/>
                  </a:moveTo>
                  <a:cubicBezTo>
                    <a:pt x="831356" y="785189"/>
                    <a:pt x="803625" y="812920"/>
                    <a:pt x="803625" y="847128"/>
                  </a:cubicBezTo>
                  <a:cubicBezTo>
                    <a:pt x="803625" y="881336"/>
                    <a:pt x="831356" y="909067"/>
                    <a:pt x="865564" y="909067"/>
                  </a:cubicBezTo>
                  <a:cubicBezTo>
                    <a:pt x="899772" y="909067"/>
                    <a:pt x="927503" y="881336"/>
                    <a:pt x="927503" y="847128"/>
                  </a:cubicBezTo>
                  <a:cubicBezTo>
                    <a:pt x="927503" y="812920"/>
                    <a:pt x="899772" y="785189"/>
                    <a:pt x="865564" y="785189"/>
                  </a:cubicBezTo>
                  <a:close/>
                  <a:moveTo>
                    <a:pt x="693125" y="785189"/>
                  </a:moveTo>
                  <a:cubicBezTo>
                    <a:pt x="658917" y="785189"/>
                    <a:pt x="631186" y="812920"/>
                    <a:pt x="631186" y="847128"/>
                  </a:cubicBezTo>
                  <a:cubicBezTo>
                    <a:pt x="631186" y="881336"/>
                    <a:pt x="658917" y="909067"/>
                    <a:pt x="693125" y="909067"/>
                  </a:cubicBezTo>
                  <a:cubicBezTo>
                    <a:pt x="727333" y="909067"/>
                    <a:pt x="755064" y="881336"/>
                    <a:pt x="755064" y="847128"/>
                  </a:cubicBezTo>
                  <a:cubicBezTo>
                    <a:pt x="755064" y="812920"/>
                    <a:pt x="727333" y="785189"/>
                    <a:pt x="693125" y="785189"/>
                  </a:cubicBezTo>
                  <a:close/>
                  <a:moveTo>
                    <a:pt x="520686" y="785189"/>
                  </a:moveTo>
                  <a:cubicBezTo>
                    <a:pt x="486478" y="785189"/>
                    <a:pt x="458747" y="812920"/>
                    <a:pt x="458747" y="847128"/>
                  </a:cubicBezTo>
                  <a:cubicBezTo>
                    <a:pt x="458747" y="881336"/>
                    <a:pt x="486478" y="909067"/>
                    <a:pt x="520686" y="909067"/>
                  </a:cubicBezTo>
                  <a:cubicBezTo>
                    <a:pt x="554894" y="909067"/>
                    <a:pt x="582625" y="881336"/>
                    <a:pt x="582625" y="847128"/>
                  </a:cubicBezTo>
                  <a:cubicBezTo>
                    <a:pt x="582625" y="812920"/>
                    <a:pt x="554894" y="785189"/>
                    <a:pt x="520686" y="785189"/>
                  </a:cubicBezTo>
                  <a:close/>
                  <a:moveTo>
                    <a:pt x="348247" y="785189"/>
                  </a:moveTo>
                  <a:cubicBezTo>
                    <a:pt x="314039" y="785189"/>
                    <a:pt x="286308" y="812920"/>
                    <a:pt x="286308" y="847128"/>
                  </a:cubicBezTo>
                  <a:cubicBezTo>
                    <a:pt x="286308" y="881336"/>
                    <a:pt x="314039" y="909067"/>
                    <a:pt x="348247" y="909067"/>
                  </a:cubicBezTo>
                  <a:cubicBezTo>
                    <a:pt x="382455" y="909067"/>
                    <a:pt x="410186" y="881336"/>
                    <a:pt x="410186" y="847128"/>
                  </a:cubicBezTo>
                  <a:cubicBezTo>
                    <a:pt x="410186" y="812920"/>
                    <a:pt x="382455" y="785189"/>
                    <a:pt x="348247" y="785189"/>
                  </a:cubicBezTo>
                  <a:close/>
                  <a:moveTo>
                    <a:pt x="1382881" y="525228"/>
                  </a:moveTo>
                  <a:cubicBezTo>
                    <a:pt x="1348673" y="525228"/>
                    <a:pt x="1320942" y="552959"/>
                    <a:pt x="1320942" y="587167"/>
                  </a:cubicBezTo>
                  <a:cubicBezTo>
                    <a:pt x="1320942" y="621375"/>
                    <a:pt x="1348673" y="649106"/>
                    <a:pt x="1382881" y="649106"/>
                  </a:cubicBezTo>
                  <a:cubicBezTo>
                    <a:pt x="1417089" y="649106"/>
                    <a:pt x="1444820" y="621375"/>
                    <a:pt x="1444820" y="587167"/>
                  </a:cubicBezTo>
                  <a:cubicBezTo>
                    <a:pt x="1444820" y="552959"/>
                    <a:pt x="1417089" y="525228"/>
                    <a:pt x="1382881" y="525228"/>
                  </a:cubicBezTo>
                  <a:close/>
                  <a:moveTo>
                    <a:pt x="1210442" y="525228"/>
                  </a:moveTo>
                  <a:cubicBezTo>
                    <a:pt x="1176234" y="525228"/>
                    <a:pt x="1148503" y="552959"/>
                    <a:pt x="1148503" y="587167"/>
                  </a:cubicBezTo>
                  <a:cubicBezTo>
                    <a:pt x="1148503" y="621375"/>
                    <a:pt x="1176234" y="649106"/>
                    <a:pt x="1210442" y="649106"/>
                  </a:cubicBezTo>
                  <a:cubicBezTo>
                    <a:pt x="1244650" y="649106"/>
                    <a:pt x="1272381" y="621375"/>
                    <a:pt x="1272381" y="587167"/>
                  </a:cubicBezTo>
                  <a:cubicBezTo>
                    <a:pt x="1272381" y="552959"/>
                    <a:pt x="1244650" y="525228"/>
                    <a:pt x="1210442" y="525228"/>
                  </a:cubicBezTo>
                  <a:close/>
                  <a:moveTo>
                    <a:pt x="1038003" y="525228"/>
                  </a:moveTo>
                  <a:cubicBezTo>
                    <a:pt x="1003795" y="525228"/>
                    <a:pt x="976064" y="552959"/>
                    <a:pt x="976064" y="587167"/>
                  </a:cubicBezTo>
                  <a:cubicBezTo>
                    <a:pt x="976064" y="621375"/>
                    <a:pt x="1003795" y="649106"/>
                    <a:pt x="1038003" y="649106"/>
                  </a:cubicBezTo>
                  <a:cubicBezTo>
                    <a:pt x="1072211" y="649106"/>
                    <a:pt x="1099942" y="621375"/>
                    <a:pt x="1099942" y="587167"/>
                  </a:cubicBezTo>
                  <a:cubicBezTo>
                    <a:pt x="1099942" y="552959"/>
                    <a:pt x="1072211" y="525228"/>
                    <a:pt x="1038003" y="525228"/>
                  </a:cubicBezTo>
                  <a:close/>
                  <a:moveTo>
                    <a:pt x="865564" y="525228"/>
                  </a:moveTo>
                  <a:cubicBezTo>
                    <a:pt x="831356" y="525228"/>
                    <a:pt x="803625" y="552959"/>
                    <a:pt x="803625" y="587167"/>
                  </a:cubicBezTo>
                  <a:cubicBezTo>
                    <a:pt x="803625" y="621375"/>
                    <a:pt x="831356" y="649106"/>
                    <a:pt x="865564" y="649106"/>
                  </a:cubicBezTo>
                  <a:cubicBezTo>
                    <a:pt x="899772" y="649106"/>
                    <a:pt x="927503" y="621375"/>
                    <a:pt x="927503" y="587167"/>
                  </a:cubicBezTo>
                  <a:cubicBezTo>
                    <a:pt x="927503" y="552959"/>
                    <a:pt x="899772" y="525228"/>
                    <a:pt x="865564" y="525228"/>
                  </a:cubicBezTo>
                  <a:close/>
                  <a:moveTo>
                    <a:pt x="693125" y="525228"/>
                  </a:moveTo>
                  <a:cubicBezTo>
                    <a:pt x="658917" y="525228"/>
                    <a:pt x="631186" y="552959"/>
                    <a:pt x="631186" y="587167"/>
                  </a:cubicBezTo>
                  <a:cubicBezTo>
                    <a:pt x="631186" y="621375"/>
                    <a:pt x="658917" y="649106"/>
                    <a:pt x="693125" y="649106"/>
                  </a:cubicBezTo>
                  <a:cubicBezTo>
                    <a:pt x="727333" y="649106"/>
                    <a:pt x="755064" y="621375"/>
                    <a:pt x="755064" y="587167"/>
                  </a:cubicBezTo>
                  <a:cubicBezTo>
                    <a:pt x="755064" y="552959"/>
                    <a:pt x="727333" y="525228"/>
                    <a:pt x="693125" y="525228"/>
                  </a:cubicBezTo>
                  <a:close/>
                  <a:moveTo>
                    <a:pt x="520686" y="525228"/>
                  </a:moveTo>
                  <a:cubicBezTo>
                    <a:pt x="486478" y="525228"/>
                    <a:pt x="458747" y="552959"/>
                    <a:pt x="458747" y="587167"/>
                  </a:cubicBezTo>
                  <a:cubicBezTo>
                    <a:pt x="458747" y="621375"/>
                    <a:pt x="486478" y="649106"/>
                    <a:pt x="520686" y="649106"/>
                  </a:cubicBezTo>
                  <a:cubicBezTo>
                    <a:pt x="554894" y="649106"/>
                    <a:pt x="582625" y="621375"/>
                    <a:pt x="582625" y="587167"/>
                  </a:cubicBezTo>
                  <a:cubicBezTo>
                    <a:pt x="582625" y="552959"/>
                    <a:pt x="554894" y="525228"/>
                    <a:pt x="520686" y="525228"/>
                  </a:cubicBezTo>
                  <a:close/>
                  <a:moveTo>
                    <a:pt x="348247" y="525228"/>
                  </a:moveTo>
                  <a:cubicBezTo>
                    <a:pt x="314039" y="525228"/>
                    <a:pt x="286308" y="552959"/>
                    <a:pt x="286308" y="587167"/>
                  </a:cubicBezTo>
                  <a:cubicBezTo>
                    <a:pt x="286308" y="621375"/>
                    <a:pt x="314039" y="649106"/>
                    <a:pt x="348247" y="649106"/>
                  </a:cubicBezTo>
                  <a:cubicBezTo>
                    <a:pt x="382455" y="649106"/>
                    <a:pt x="410186" y="621375"/>
                    <a:pt x="410186" y="587167"/>
                  </a:cubicBezTo>
                  <a:cubicBezTo>
                    <a:pt x="410186" y="552959"/>
                    <a:pt x="382455" y="525228"/>
                    <a:pt x="348247" y="525228"/>
                  </a:cubicBezTo>
                  <a:close/>
                  <a:moveTo>
                    <a:pt x="1682783" y="0"/>
                  </a:moveTo>
                  <a:lnTo>
                    <a:pt x="1683253" y="0"/>
                  </a:lnTo>
                  <a:lnTo>
                    <a:pt x="1792389" y="0"/>
                  </a:lnTo>
                  <a:lnTo>
                    <a:pt x="2100462" y="0"/>
                  </a:lnTo>
                  <a:lnTo>
                    <a:pt x="2100462" y="93967"/>
                  </a:lnTo>
                  <a:lnTo>
                    <a:pt x="1768897" y="93967"/>
                  </a:lnTo>
                  <a:lnTo>
                    <a:pt x="1660768" y="526483"/>
                  </a:lnTo>
                  <a:lnTo>
                    <a:pt x="1506783" y="1221203"/>
                  </a:lnTo>
                  <a:lnTo>
                    <a:pt x="1399131" y="1221203"/>
                  </a:lnTo>
                  <a:lnTo>
                    <a:pt x="1352302" y="1408516"/>
                  </a:lnTo>
                  <a:lnTo>
                    <a:pt x="1250787" y="1408516"/>
                  </a:lnTo>
                  <a:lnTo>
                    <a:pt x="1243167" y="1408516"/>
                  </a:lnTo>
                  <a:lnTo>
                    <a:pt x="299178" y="1408516"/>
                  </a:lnTo>
                  <a:lnTo>
                    <a:pt x="276953" y="1319616"/>
                  </a:lnTo>
                  <a:lnTo>
                    <a:pt x="1265392" y="1319616"/>
                  </a:lnTo>
                  <a:lnTo>
                    <a:pt x="1289995" y="1221203"/>
                  </a:lnTo>
                  <a:lnTo>
                    <a:pt x="223448" y="1221203"/>
                  </a:lnTo>
                  <a:lnTo>
                    <a:pt x="0" y="213091"/>
                  </a:lnTo>
                  <a:lnTo>
                    <a:pt x="1629980" y="213091"/>
                  </a:lnTo>
                  <a:lnTo>
                    <a:pt x="1682783" y="187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78F6BA4-84EF-4A56-8358-841E3C5AC8D9}"/>
              </a:ext>
            </a:extLst>
          </p:cNvPr>
          <p:cNvSpPr/>
          <p:nvPr/>
        </p:nvSpPr>
        <p:spPr>
          <a:xfrm>
            <a:off x="2231452" y="2224580"/>
            <a:ext cx="4082287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3.1 ggplot2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图层语法框架概览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几何图层（美学映射与位置参数）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54FD07-EBC7-4029-BA44-B7A62E3F62BC}"/>
              </a:ext>
            </a:extLst>
          </p:cNvPr>
          <p:cNvSpPr/>
          <p:nvPr/>
        </p:nvSpPr>
        <p:spPr>
          <a:xfrm>
            <a:off x="2315966" y="3836830"/>
            <a:ext cx="4027008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 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标度调整函数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3.4 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坐标轴系统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AD4DB4-B51D-4B2D-AAB1-EC750F73F064}"/>
              </a:ext>
            </a:extLst>
          </p:cNvPr>
          <p:cNvSpPr/>
          <p:nvPr/>
        </p:nvSpPr>
        <p:spPr>
          <a:xfrm>
            <a:off x="7410773" y="2224580"/>
            <a:ext cx="1978760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3.5 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图例系统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3.6 </a:t>
            </a:r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标签系统</a:t>
            </a:r>
          </a:p>
        </p:txBody>
      </p:sp>
    </p:spTree>
    <p:extLst>
      <p:ext uri="{BB962C8B-B14F-4D97-AF65-F5344CB8AC3E}">
        <p14:creationId xmlns:p14="http://schemas.microsoft.com/office/powerpoint/2010/main" val="401654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DE3C004B-27D4-48AC-BE59-E364D899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90" y="1514858"/>
            <a:ext cx="642760" cy="1750608"/>
          </a:xfrm>
          <a:prstGeom prst="rect">
            <a:avLst/>
          </a:prstGeom>
        </p:spPr>
      </p:pic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0317417B-0F88-4DDA-8652-4D48B37C0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0" t="23257" r="1463" b="33652"/>
          <a:stretch/>
        </p:blipFill>
        <p:spPr bwMode="auto">
          <a:xfrm>
            <a:off x="4203393" y="1484977"/>
            <a:ext cx="835370" cy="17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04CD32-4217-40CB-9942-BD57DEE9156F}"/>
              </a:ext>
            </a:extLst>
          </p:cNvPr>
          <p:cNvSpPr txBox="1"/>
          <p:nvPr/>
        </p:nvSpPr>
        <p:spPr>
          <a:xfrm>
            <a:off x="2024904" y="1654897"/>
            <a:ext cx="1076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colorbar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00D690-341B-4328-A963-D51CFB7CABAA}"/>
              </a:ext>
            </a:extLst>
          </p:cNvPr>
          <p:cNvSpPr txBox="1"/>
          <p:nvPr/>
        </p:nvSpPr>
        <p:spPr>
          <a:xfrm>
            <a:off x="5224979" y="1591195"/>
            <a:ext cx="92182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legend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574DAB-B8AA-4DF6-A165-C766736DAF8A}"/>
              </a:ext>
            </a:extLst>
          </p:cNvPr>
          <p:cNvSpPr/>
          <p:nvPr/>
        </p:nvSpPr>
        <p:spPr>
          <a:xfrm>
            <a:off x="2024904" y="1982802"/>
            <a:ext cx="1814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guide_colourbar()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B5D265-FD23-4A8B-9381-648E6AFC6935}"/>
              </a:ext>
            </a:extLst>
          </p:cNvPr>
          <p:cNvSpPr/>
          <p:nvPr/>
        </p:nvSpPr>
        <p:spPr>
          <a:xfrm>
            <a:off x="5211783" y="1963854"/>
            <a:ext cx="1550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guide_legend()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336BF1-6CFF-493D-9245-9A033A4A3D66}"/>
              </a:ext>
            </a:extLst>
          </p:cNvPr>
          <p:cNvSpPr txBox="1"/>
          <p:nvPr/>
        </p:nvSpPr>
        <p:spPr>
          <a:xfrm>
            <a:off x="2024904" y="2321356"/>
            <a:ext cx="179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连续颜色标度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5CFA48-EA6B-435B-B8D1-4A436AB71DD6}"/>
              </a:ext>
            </a:extLst>
          </p:cNvPr>
          <p:cNvSpPr/>
          <p:nvPr/>
        </p:nvSpPr>
        <p:spPr>
          <a:xfrm>
            <a:off x="303855" y="137495"/>
            <a:ext cx="564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+mn-ea"/>
                <a:cs typeface="Times New Roman" panose="02020603050405020304" pitchFamily="18" charset="0"/>
              </a:rPr>
              <a:t>3.5 </a:t>
            </a:r>
            <a:r>
              <a:rPr lang="zh-CN" altLang="en-US" sz="3200">
                <a:latin typeface="+mn-ea"/>
                <a:cs typeface="+mn-ea"/>
                <a:sym typeface="+mn-lt"/>
              </a:rPr>
              <a:t>图例系统</a:t>
            </a:r>
            <a:endParaRPr lang="zh-CN" altLang="zh-CN" sz="3200" kern="10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CDF3D3-27EF-42F8-AC43-B5B3D5EE5533}"/>
              </a:ext>
            </a:extLst>
          </p:cNvPr>
          <p:cNvCxnSpPr>
            <a:cxnSpLocks/>
          </p:cNvCxnSpPr>
          <p:nvPr/>
        </p:nvCxnSpPr>
        <p:spPr>
          <a:xfrm>
            <a:off x="533400" y="847723"/>
            <a:ext cx="102108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857A2B5-F69D-4249-9B37-63A29A967106}"/>
              </a:ext>
            </a:extLst>
          </p:cNvPr>
          <p:cNvSpPr/>
          <p:nvPr/>
        </p:nvSpPr>
        <p:spPr>
          <a:xfrm>
            <a:off x="5211783" y="2374409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非连续颜色标度和所有非颜色标度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1CA145-B570-4B3F-9346-2F615C0DEB9B}"/>
              </a:ext>
            </a:extLst>
          </p:cNvPr>
          <p:cNvSpPr/>
          <p:nvPr/>
        </p:nvSpPr>
        <p:spPr>
          <a:xfrm>
            <a:off x="726116" y="3357501"/>
            <a:ext cx="9552417" cy="303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arguments      guide_colourbar                            guide_legend                  </a:t>
            </a:r>
            <a:endParaRPr lang="en-US" altLang="zh-CN" sz="16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                         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title.vjust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title.hjust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                       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label.position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label.vjust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label.hjust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               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size                       barwidth/barheight                                            key.width/key.height/key.size      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分箱数                   nbin                                                                   nrow/ncol/byrow                                   </a:t>
            </a: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刻度线                  ticks/draw.ulim/draw.llim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73442E-A319-4B21-B475-9B39AB12CBB2}"/>
              </a:ext>
            </a:extLst>
          </p:cNvPr>
          <p:cNvSpPr/>
          <p:nvPr/>
        </p:nvSpPr>
        <p:spPr>
          <a:xfrm>
            <a:off x="610658" y="955084"/>
            <a:ext cx="569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guides(fill/color=guide_legend(...)/guide_colorbar(...))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D57736-942E-44F8-AB1C-7331C2543A2D}"/>
              </a:ext>
            </a:extLst>
          </p:cNvPr>
          <p:cNvCxnSpPr>
            <a:cxnSpLocks/>
          </p:cNvCxnSpPr>
          <p:nvPr/>
        </p:nvCxnSpPr>
        <p:spPr>
          <a:xfrm>
            <a:off x="726116" y="1488368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F079EE-BDE4-4482-80E9-AC7B933AE261}"/>
              </a:ext>
            </a:extLst>
          </p:cNvPr>
          <p:cNvCxnSpPr>
            <a:cxnSpLocks/>
          </p:cNvCxnSpPr>
          <p:nvPr/>
        </p:nvCxnSpPr>
        <p:spPr>
          <a:xfrm>
            <a:off x="726116" y="3397865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0F12EB-091E-4243-8BCB-EC45476FB8DB}"/>
              </a:ext>
            </a:extLst>
          </p:cNvPr>
          <p:cNvCxnSpPr>
            <a:cxnSpLocks/>
          </p:cNvCxnSpPr>
          <p:nvPr/>
        </p:nvCxnSpPr>
        <p:spPr>
          <a:xfrm>
            <a:off x="726116" y="6388210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B4CB39C-1C71-49A1-9D33-ACE8822F85CC}"/>
              </a:ext>
            </a:extLst>
          </p:cNvPr>
          <p:cNvCxnSpPr>
            <a:cxnSpLocks/>
          </p:cNvCxnSpPr>
          <p:nvPr/>
        </p:nvCxnSpPr>
        <p:spPr>
          <a:xfrm>
            <a:off x="726116" y="4444557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A921EB-237A-48ED-AE0C-F576D35E68EC}"/>
              </a:ext>
            </a:extLst>
          </p:cNvPr>
          <p:cNvCxnSpPr>
            <a:cxnSpLocks/>
          </p:cNvCxnSpPr>
          <p:nvPr/>
        </p:nvCxnSpPr>
        <p:spPr>
          <a:xfrm>
            <a:off x="726116" y="5615569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EF94FBA-0A67-4E96-B058-26A1CC181907}"/>
              </a:ext>
            </a:extLst>
          </p:cNvPr>
          <p:cNvSpPr txBox="1"/>
          <p:nvPr/>
        </p:nvSpPr>
        <p:spPr>
          <a:xfrm>
            <a:off x="8568268" y="3804874"/>
            <a:ext cx="171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作用于图例标题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F4F750-B3AB-424B-9210-0181A5435425}"/>
              </a:ext>
            </a:extLst>
          </p:cNvPr>
          <p:cNvSpPr txBox="1"/>
          <p:nvPr/>
        </p:nvSpPr>
        <p:spPr>
          <a:xfrm>
            <a:off x="8568268" y="4938634"/>
            <a:ext cx="171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作用于图例标签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31BD15-FB79-4752-A0E4-166906B54F44}"/>
              </a:ext>
            </a:extLst>
          </p:cNvPr>
          <p:cNvSpPr txBox="1"/>
          <p:nvPr/>
        </p:nvSpPr>
        <p:spPr>
          <a:xfrm>
            <a:off x="8568268" y="5865887"/>
            <a:ext cx="171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作用于图例箱体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6E0BBF-53F6-41BA-A745-73351338AEE9}"/>
              </a:ext>
            </a:extLst>
          </p:cNvPr>
          <p:cNvCxnSpPr>
            <a:cxnSpLocks/>
          </p:cNvCxnSpPr>
          <p:nvPr/>
        </p:nvCxnSpPr>
        <p:spPr>
          <a:xfrm>
            <a:off x="726116" y="3721715"/>
            <a:ext cx="955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2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D5CFA48-EA6B-435B-B8D1-4A436AB71DD6}"/>
              </a:ext>
            </a:extLst>
          </p:cNvPr>
          <p:cNvSpPr/>
          <p:nvPr/>
        </p:nvSpPr>
        <p:spPr>
          <a:xfrm>
            <a:off x="303855" y="137495"/>
            <a:ext cx="29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3.6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标签系统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CDF3D3-27EF-42F8-AC43-B5B3D5EE5533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9D02FF3-1D69-4D40-8A58-B3F9DC1294C3}"/>
              </a:ext>
            </a:extLst>
          </p:cNvPr>
          <p:cNvSpPr/>
          <p:nvPr/>
        </p:nvSpPr>
        <p:spPr>
          <a:xfrm>
            <a:off x="678404" y="4816829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annotations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8EB42F-2BCE-400E-8B5A-285948FD9F17}"/>
              </a:ext>
            </a:extLst>
          </p:cNvPr>
          <p:cNvSpPr/>
          <p:nvPr/>
        </p:nvSpPr>
        <p:spPr>
          <a:xfrm>
            <a:off x="678404" y="1382017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geom_text()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7C2424-2DEF-4BC0-940B-78F3B509D720}"/>
              </a:ext>
            </a:extLst>
          </p:cNvPr>
          <p:cNvSpPr txBox="1"/>
          <p:nvPr/>
        </p:nvSpPr>
        <p:spPr>
          <a:xfrm>
            <a:off x="678404" y="1045315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数据标签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0B4E16-01FB-41A5-88ED-E0C5B716CE78}"/>
              </a:ext>
            </a:extLst>
          </p:cNvPr>
          <p:cNvSpPr/>
          <p:nvPr/>
        </p:nvSpPr>
        <p:spPr>
          <a:xfrm>
            <a:off x="678404" y="3734291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labs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FC7D8D-AE40-4A61-8C55-D8BE54A34A1D}"/>
              </a:ext>
            </a:extLst>
          </p:cNvPr>
          <p:cNvSpPr txBox="1"/>
          <p:nvPr/>
        </p:nvSpPr>
        <p:spPr>
          <a:xfrm>
            <a:off x="678404" y="5235033"/>
            <a:ext cx="149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添加自定义注释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C3AF82-97CA-4B99-8D59-19BAF8DD2A27}"/>
              </a:ext>
            </a:extLst>
          </p:cNvPr>
          <p:cNvSpPr txBox="1"/>
          <p:nvPr/>
        </p:nvSpPr>
        <p:spPr>
          <a:xfrm>
            <a:off x="678404" y="4175133"/>
            <a:ext cx="189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标题、副标题、备注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8DFA6-96E0-4845-863B-2C874305775C}"/>
              </a:ext>
            </a:extLst>
          </p:cNvPr>
          <p:cNvSpPr/>
          <p:nvPr/>
        </p:nvSpPr>
        <p:spPr>
          <a:xfrm>
            <a:off x="5284484" y="3668949"/>
            <a:ext cx="3411086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labs(x=,y=,title=,subtitle=,caption=)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31B27D-A3FF-4197-9AE3-B3E66BDE3DC9}"/>
              </a:ext>
            </a:extLst>
          </p:cNvPr>
          <p:cNvSpPr txBox="1"/>
          <p:nvPr/>
        </p:nvSpPr>
        <p:spPr>
          <a:xfrm>
            <a:off x="2420800" y="1334321"/>
            <a:ext cx="9175542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可能你已经猜到了，</a:t>
            </a:r>
            <a:r>
              <a:rPr lang="en-US" altLang="zh-CN" sz="16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ggplot2</a:t>
            </a:r>
            <a:r>
              <a:rPr lang="zh-CN" altLang="en-US" sz="16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的数据标签系统实质上是一个带有美学映射的几何图层对象，他拥有所有几何对象所拥有的公共属性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55A25-8103-4AF6-AB3B-A2BB40D400F1}"/>
              </a:ext>
            </a:extLst>
          </p:cNvPr>
          <p:cNvSpPr/>
          <p:nvPr/>
        </p:nvSpPr>
        <p:spPr>
          <a:xfrm>
            <a:off x="614285" y="2711949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geom_label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FBCC4E-5790-4A17-B9DC-0FA5F3EBEC5D}"/>
              </a:ext>
            </a:extLst>
          </p:cNvPr>
          <p:cNvSpPr/>
          <p:nvPr/>
        </p:nvSpPr>
        <p:spPr>
          <a:xfrm>
            <a:off x="614285" y="243350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geom_text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28E7F1-3EC7-4C59-BE05-AFD6C896E84F}"/>
              </a:ext>
            </a:extLst>
          </p:cNvPr>
          <p:cNvSpPr/>
          <p:nvPr/>
        </p:nvSpPr>
        <p:spPr>
          <a:xfrm>
            <a:off x="2526692" y="2290008"/>
            <a:ext cx="2654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geom_text(</a:t>
            </a:r>
          </a:p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data = NULL, </a:t>
            </a:r>
          </a:p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mapping = NULL, </a:t>
            </a:r>
          </a:p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stat = "identity",</a:t>
            </a:r>
          </a:p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position = "identity</a:t>
            </a:r>
          </a:p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AD3E67-3245-4B39-9E3F-328883300AC0}"/>
              </a:ext>
            </a:extLst>
          </p:cNvPr>
          <p:cNvSpPr/>
          <p:nvPr/>
        </p:nvSpPr>
        <p:spPr>
          <a:xfrm>
            <a:off x="6153907" y="2527137"/>
            <a:ext cx="8995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x</a:t>
            </a:r>
          </a:p>
          <a:p>
            <a:r>
              <a:rPr lang="en-US" altLang="zh-CN" sz="1400" b="1"/>
              <a:t>y</a:t>
            </a:r>
          </a:p>
          <a:p>
            <a:r>
              <a:rPr lang="en-US" altLang="zh-CN" sz="1400" b="1"/>
              <a:t>label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2AF489-3550-4BA0-B5AE-E6DD8AF61373}"/>
              </a:ext>
            </a:extLst>
          </p:cNvPr>
          <p:cNvSpPr/>
          <p:nvPr/>
        </p:nvSpPr>
        <p:spPr>
          <a:xfrm>
            <a:off x="7596790" y="2573449"/>
            <a:ext cx="897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/>
              <a:t>alpha</a:t>
            </a:r>
          </a:p>
          <a:p>
            <a:r>
              <a:rPr lang="en-US" altLang="zh-CN" sz="1200" b="1"/>
              <a:t>angle</a:t>
            </a:r>
          </a:p>
          <a:p>
            <a:r>
              <a:rPr lang="en-US" altLang="zh-CN" sz="1200" b="1"/>
              <a:t>colour</a:t>
            </a:r>
          </a:p>
          <a:p>
            <a:r>
              <a:rPr lang="en-US" altLang="zh-CN" sz="1200" b="1"/>
              <a:t>size</a:t>
            </a:r>
          </a:p>
          <a:p>
            <a:r>
              <a:rPr lang="en-US" altLang="zh-CN" sz="1200" b="1"/>
              <a:t>group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0E679E6-E51F-41F3-8BF0-49E7435249C0}"/>
              </a:ext>
            </a:extLst>
          </p:cNvPr>
          <p:cNvCxnSpPr>
            <a:cxnSpLocks/>
          </p:cNvCxnSpPr>
          <p:nvPr/>
        </p:nvCxnSpPr>
        <p:spPr>
          <a:xfrm>
            <a:off x="2526692" y="2238949"/>
            <a:ext cx="8672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5882F8-DAF2-4799-A04A-4D91F739C1BB}"/>
              </a:ext>
            </a:extLst>
          </p:cNvPr>
          <p:cNvSpPr txBox="1"/>
          <p:nvPr/>
        </p:nvSpPr>
        <p:spPr>
          <a:xfrm>
            <a:off x="6096000" y="1864726"/>
            <a:ext cx="1141306" cy="37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mapping</a:t>
            </a:r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CB7CC8A-C5D8-4280-9F28-E4DCF5C33EE7}"/>
              </a:ext>
            </a:extLst>
          </p:cNvPr>
          <p:cNvCxnSpPr>
            <a:cxnSpLocks/>
          </p:cNvCxnSpPr>
          <p:nvPr/>
        </p:nvCxnSpPr>
        <p:spPr>
          <a:xfrm>
            <a:off x="2647406" y="3712555"/>
            <a:ext cx="85518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9D60529-624C-4A99-A970-BE90AE82A69A}"/>
              </a:ext>
            </a:extLst>
          </p:cNvPr>
          <p:cNvSpPr/>
          <p:nvPr/>
        </p:nvSpPr>
        <p:spPr>
          <a:xfrm>
            <a:off x="8494720" y="2564740"/>
            <a:ext cx="983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family</a:t>
            </a:r>
          </a:p>
          <a:p>
            <a:r>
              <a:rPr lang="en-US" altLang="zh-CN" sz="1400"/>
              <a:t>fontface</a:t>
            </a:r>
          </a:p>
          <a:p>
            <a:r>
              <a:rPr lang="en-US" altLang="zh-CN" sz="1400"/>
              <a:t>hjust</a:t>
            </a:r>
          </a:p>
          <a:p>
            <a:r>
              <a:rPr lang="en-US" altLang="zh-CN" sz="1400"/>
              <a:t>vjust</a:t>
            </a:r>
          </a:p>
          <a:p>
            <a:r>
              <a:rPr lang="en-US" altLang="zh-CN" sz="1400"/>
              <a:t>lineheight</a:t>
            </a:r>
            <a:endParaRPr lang="zh-CN" altLang="en-US" sz="140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758BAB6-F40C-448D-A47C-E00FEF6F2143}"/>
              </a:ext>
            </a:extLst>
          </p:cNvPr>
          <p:cNvCxnSpPr>
            <a:cxnSpLocks/>
          </p:cNvCxnSpPr>
          <p:nvPr/>
        </p:nvCxnSpPr>
        <p:spPr>
          <a:xfrm>
            <a:off x="6153907" y="2536692"/>
            <a:ext cx="5045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3E60127-0849-439B-983E-F1BA39E22B0C}"/>
              </a:ext>
            </a:extLst>
          </p:cNvPr>
          <p:cNvSpPr/>
          <p:nvPr/>
        </p:nvSpPr>
        <p:spPr>
          <a:xfrm>
            <a:off x="6098214" y="225612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required aesthetics</a:t>
            </a:r>
            <a:endParaRPr lang="zh-CN" altLang="en-US" sz="12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4F20992-AB8C-4CA2-8144-0E70172775BA}"/>
              </a:ext>
            </a:extLst>
          </p:cNvPr>
          <p:cNvSpPr/>
          <p:nvPr/>
        </p:nvSpPr>
        <p:spPr>
          <a:xfrm>
            <a:off x="7549239" y="2209448"/>
            <a:ext cx="914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1600" b="1">
                <a:solidFill>
                  <a:srgbClr val="43434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general</a:t>
            </a:r>
            <a:endParaRPr lang="en-US" altLang="zh-CN" sz="1600" b="1" i="0">
              <a:solidFill>
                <a:srgbClr val="434343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5E10EB7-E5E5-4F61-9D83-1948AE40E3A2}"/>
              </a:ext>
            </a:extLst>
          </p:cNvPr>
          <p:cNvSpPr/>
          <p:nvPr/>
        </p:nvSpPr>
        <p:spPr>
          <a:xfrm>
            <a:off x="3120330" y="3663196"/>
            <a:ext cx="2241319" cy="1025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xlab(label)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ylab(label)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ggtitle(title = , subtitle = 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F41FAA-7B0E-4029-8816-22601940E4BF}"/>
              </a:ext>
            </a:extLst>
          </p:cNvPr>
          <p:cNvCxnSpPr>
            <a:cxnSpLocks/>
          </p:cNvCxnSpPr>
          <p:nvPr/>
        </p:nvCxnSpPr>
        <p:spPr>
          <a:xfrm>
            <a:off x="2647406" y="4801784"/>
            <a:ext cx="86127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A6E52E5-5F01-4517-B69A-615122700227}"/>
              </a:ext>
            </a:extLst>
          </p:cNvPr>
          <p:cNvSpPr/>
          <p:nvPr/>
        </p:nvSpPr>
        <p:spPr>
          <a:xfrm>
            <a:off x="3044829" y="4841792"/>
            <a:ext cx="100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annotate</a:t>
            </a:r>
            <a:endParaRPr lang="zh-CN" altLang="en-US" sz="16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B4DF3BE-C034-40EB-B572-AB4C868B2F0B}"/>
              </a:ext>
            </a:extLst>
          </p:cNvPr>
          <p:cNvCxnSpPr>
            <a:cxnSpLocks/>
          </p:cNvCxnSpPr>
          <p:nvPr/>
        </p:nvCxnSpPr>
        <p:spPr>
          <a:xfrm>
            <a:off x="2647406" y="5180346"/>
            <a:ext cx="86127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47569ED-90AB-4166-B7EB-7E1D5194C0CA}"/>
              </a:ext>
            </a:extLst>
          </p:cNvPr>
          <p:cNvSpPr/>
          <p:nvPr/>
        </p:nvSpPr>
        <p:spPr>
          <a:xfrm>
            <a:off x="4258463" y="4832218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geom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118FF1-B17B-4BF7-BE8B-0EDC2D9451E0}"/>
              </a:ext>
            </a:extLst>
          </p:cNvPr>
          <p:cNvCxnSpPr>
            <a:cxnSpLocks/>
          </p:cNvCxnSpPr>
          <p:nvPr/>
        </p:nvCxnSpPr>
        <p:spPr>
          <a:xfrm>
            <a:off x="2647406" y="6094748"/>
            <a:ext cx="86127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2057">
            <a:extLst>
              <a:ext uri="{FF2B5EF4-FFF2-40B4-BE49-F238E27FC236}">
                <a16:creationId xmlns:a16="http://schemas.microsoft.com/office/drawing/2014/main" id="{2C274C2C-63C1-4A86-B960-F397A1229ACC}"/>
              </a:ext>
            </a:extLst>
          </p:cNvPr>
          <p:cNvSpPr/>
          <p:nvPr/>
        </p:nvSpPr>
        <p:spPr>
          <a:xfrm>
            <a:off x="4265339" y="518000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+mj-ea"/>
                <a:ea typeface="+mj-ea"/>
              </a:rPr>
              <a:t>text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97F7066-5E3D-47D9-80E0-24AB39049929}"/>
              </a:ext>
            </a:extLst>
          </p:cNvPr>
          <p:cNvSpPr/>
          <p:nvPr/>
        </p:nvSpPr>
        <p:spPr>
          <a:xfrm>
            <a:off x="4265339" y="5467924"/>
            <a:ext cx="529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+mj-ea"/>
                <a:ea typeface="+mj-ea"/>
              </a:rPr>
              <a:t>rect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5CB885D-0206-4F56-A7D2-197BFB80BF1B}"/>
              </a:ext>
            </a:extLst>
          </p:cNvPr>
          <p:cNvSpPr/>
          <p:nvPr/>
        </p:nvSpPr>
        <p:spPr>
          <a:xfrm>
            <a:off x="4265339" y="5746619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+mj-ea"/>
                <a:ea typeface="+mj-ea"/>
              </a:rPr>
              <a:t>segment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ECA2B37-67CD-4386-85DF-E8309DE9A93A}"/>
              </a:ext>
            </a:extLst>
          </p:cNvPr>
          <p:cNvSpPr/>
          <p:nvPr/>
        </p:nvSpPr>
        <p:spPr>
          <a:xfrm>
            <a:off x="5512498" y="4832218"/>
            <a:ext cx="2776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51519CD-82E2-440D-B798-289A664EC418}"/>
              </a:ext>
            </a:extLst>
          </p:cNvPr>
          <p:cNvSpPr/>
          <p:nvPr/>
        </p:nvSpPr>
        <p:spPr>
          <a:xfrm>
            <a:off x="6315027" y="4832218"/>
            <a:ext cx="285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E6E316B-9A95-4950-A85F-96123F2FA239}"/>
              </a:ext>
            </a:extLst>
          </p:cNvPr>
          <p:cNvSpPr/>
          <p:nvPr/>
        </p:nvSpPr>
        <p:spPr>
          <a:xfrm>
            <a:off x="7053472" y="4832218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84036CB-C323-4AFE-8D69-92B72B0C79EB}"/>
              </a:ext>
            </a:extLst>
          </p:cNvPr>
          <p:cNvSpPr/>
          <p:nvPr/>
        </p:nvSpPr>
        <p:spPr>
          <a:xfrm>
            <a:off x="7989138" y="4832218"/>
            <a:ext cx="3377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xmin/xmax/ymin/ymax/xend/yend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2EE6806-0A84-4949-B6CA-9E0DAE5954E2}"/>
              </a:ext>
            </a:extLst>
          </p:cNvPr>
          <p:cNvSpPr/>
          <p:nvPr/>
        </p:nvSpPr>
        <p:spPr>
          <a:xfrm>
            <a:off x="5512498" y="5235033"/>
            <a:ext cx="3660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annotate(geom=‘text’,x=x,y=y,label =label)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85A409-0EFB-4D8C-9BAC-3A7C5AD270CC}"/>
              </a:ext>
            </a:extLst>
          </p:cNvPr>
          <p:cNvSpPr/>
          <p:nvPr/>
        </p:nvSpPr>
        <p:spPr>
          <a:xfrm>
            <a:off x="5512498" y="5466234"/>
            <a:ext cx="5932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annotate(geom=‘rect’,xmin=xmin,ymin=ymin,xmax=xmax,ymax=ymax)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97E4FBA-16A8-45D6-A0D7-24DEF54A24DD}"/>
              </a:ext>
            </a:extLst>
          </p:cNvPr>
          <p:cNvSpPr/>
          <p:nvPr/>
        </p:nvSpPr>
        <p:spPr>
          <a:xfrm>
            <a:off x="5512498" y="5732494"/>
            <a:ext cx="4989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annotate(geom=‘segment’,x=x,y=y,xend=xend,yend=yend)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01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D5CFA48-EA6B-435B-B8D1-4A436AB71DD6}"/>
              </a:ext>
            </a:extLst>
          </p:cNvPr>
          <p:cNvSpPr/>
          <p:nvPr/>
        </p:nvSpPr>
        <p:spPr>
          <a:xfrm>
            <a:off x="303855" y="137495"/>
            <a:ext cx="29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3.7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分面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CDF3D3-27EF-42F8-AC43-B5B3D5EE5533}"/>
              </a:ext>
            </a:extLst>
          </p:cNvPr>
          <p:cNvCxnSpPr>
            <a:cxnSpLocks/>
          </p:cNvCxnSpPr>
          <p:nvPr/>
        </p:nvCxnSpPr>
        <p:spPr>
          <a:xfrm>
            <a:off x="390525" y="857248"/>
            <a:ext cx="113538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2049F9-C780-45D9-BB1B-4FF5A070A607}"/>
              </a:ext>
            </a:extLst>
          </p:cNvPr>
          <p:cNvSpPr txBox="1"/>
          <p:nvPr/>
        </p:nvSpPr>
        <p:spPr>
          <a:xfrm>
            <a:off x="7225115" y="1381313"/>
            <a:ext cx="2494897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Facet_wrap——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封装分面</a:t>
            </a:r>
            <a:endParaRPr lang="zh-CN" altLang="en-US" sz="1600" b="1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4CDF57-B49A-4C7E-85F2-EC3B92D4DD69}"/>
              </a:ext>
            </a:extLst>
          </p:cNvPr>
          <p:cNvSpPr/>
          <p:nvPr/>
        </p:nvSpPr>
        <p:spPr>
          <a:xfrm>
            <a:off x="3955099" y="2052402"/>
            <a:ext cx="2911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facet_grid(.~Year) 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按行分面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1EC32C-B3A5-4A80-91A2-81F20EE79D5F}"/>
              </a:ext>
            </a:extLst>
          </p:cNvPr>
          <p:cNvSpPr/>
          <p:nvPr/>
        </p:nvSpPr>
        <p:spPr>
          <a:xfrm>
            <a:off x="3955099" y="2568869"/>
            <a:ext cx="2830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facet_grid(Year~. )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按列分面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CC911B9-8FC6-4F7C-A42F-588DA4C3AA1F}"/>
              </a:ext>
            </a:extLst>
          </p:cNvPr>
          <p:cNvSpPr/>
          <p:nvPr/>
        </p:nvSpPr>
        <p:spPr>
          <a:xfrm>
            <a:off x="4087711" y="5521617"/>
            <a:ext cx="5848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Varname1+ Varname2+……+varnameN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Varname1+ Varname2+……+varnameN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49E14D-E28F-45D7-8E1C-7ABAFF61E639}"/>
              </a:ext>
            </a:extLst>
          </p:cNvPr>
          <p:cNvSpPr/>
          <p:nvPr/>
        </p:nvSpPr>
        <p:spPr>
          <a:xfrm>
            <a:off x="969041" y="546720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更加高维的分面（超纲内容）：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30DBFD-112E-4650-9797-B33E5020C070}"/>
              </a:ext>
            </a:extLst>
          </p:cNvPr>
          <p:cNvSpPr/>
          <p:nvPr/>
        </p:nvSpPr>
        <p:spPr>
          <a:xfrm>
            <a:off x="3955099" y="1381314"/>
            <a:ext cx="2434064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Facet_grid——</a:t>
            </a:r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网格</a:t>
            </a:r>
            <a:r>
              <a:rPr lang="zh-CN" altLang="en-US" b="1"/>
              <a:t>分面</a:t>
            </a:r>
            <a:endParaRPr lang="en-US" altLang="zh-CN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5E3B89E-6475-4A33-83F3-2D452092A58D}"/>
              </a:ext>
            </a:extLst>
          </p:cNvPr>
          <p:cNvCxnSpPr/>
          <p:nvPr/>
        </p:nvCxnSpPr>
        <p:spPr>
          <a:xfrm>
            <a:off x="969041" y="1955800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C2B86F4-C496-4382-AF16-F83D05334AEA}"/>
              </a:ext>
            </a:extLst>
          </p:cNvPr>
          <p:cNvSpPr/>
          <p:nvPr/>
        </p:nvSpPr>
        <p:spPr>
          <a:xfrm>
            <a:off x="833575" y="3258470"/>
            <a:ext cx="293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Facets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分面规则表达式</a:t>
            </a:r>
            <a:endParaRPr lang="fr-FR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8DF9283-4466-4545-865D-0DBFB8B9BA6C}"/>
              </a:ext>
            </a:extLst>
          </p:cNvPr>
          <p:cNvCxnSpPr/>
          <p:nvPr/>
        </p:nvCxnSpPr>
        <p:spPr>
          <a:xfrm>
            <a:off x="969041" y="3090334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FFB75BA-2A5F-4525-AE4C-4F4AA39FDF70}"/>
              </a:ext>
            </a:extLst>
          </p:cNvPr>
          <p:cNvSpPr/>
          <p:nvPr/>
        </p:nvSpPr>
        <p:spPr>
          <a:xfrm>
            <a:off x="841031" y="3912495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Scales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坐标轴是否统一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C74246-C791-4904-84F5-D48ED5AE5252}"/>
              </a:ext>
            </a:extLst>
          </p:cNvPr>
          <p:cNvSpPr/>
          <p:nvPr/>
        </p:nvSpPr>
        <p:spPr>
          <a:xfrm>
            <a:off x="7225116" y="3167606"/>
            <a:ext cx="1182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~variable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D9D0F5-5915-4673-ADCA-F420892E4944}"/>
              </a:ext>
            </a:extLst>
          </p:cNvPr>
          <p:cNvSpPr/>
          <p:nvPr/>
        </p:nvSpPr>
        <p:spPr>
          <a:xfrm>
            <a:off x="4026287" y="3160853"/>
            <a:ext cx="1386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varname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.</a:t>
            </a:r>
          </a:p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varname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FCD21-9F7E-43DA-A5E7-E06FA9B42FF9}"/>
              </a:ext>
            </a:extLst>
          </p:cNvPr>
          <p:cNvSpPr/>
          <p:nvPr/>
        </p:nvSpPr>
        <p:spPr>
          <a:xfrm>
            <a:off x="7303784" y="4990365"/>
            <a:ext cx="589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nrow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19D768-AAAA-4253-A4C4-A4120C3A568F}"/>
              </a:ext>
            </a:extLst>
          </p:cNvPr>
          <p:cNvSpPr/>
          <p:nvPr/>
        </p:nvSpPr>
        <p:spPr>
          <a:xfrm>
            <a:off x="4087711" y="3968980"/>
            <a:ext cx="102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free_y</a:t>
            </a:r>
            <a:endParaRPr lang="zh-CN" altLang="en-US" sz="14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8DA8BF8-9006-404E-95FD-5B58A8D75032}"/>
              </a:ext>
            </a:extLst>
          </p:cNvPr>
          <p:cNvCxnSpPr/>
          <p:nvPr/>
        </p:nvCxnSpPr>
        <p:spPr>
          <a:xfrm>
            <a:off x="969041" y="3810000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61F683-A308-4EC8-A53C-2CCB235AD612}"/>
              </a:ext>
            </a:extLst>
          </p:cNvPr>
          <p:cNvSpPr/>
          <p:nvPr/>
        </p:nvSpPr>
        <p:spPr>
          <a:xfrm>
            <a:off x="7303784" y="3968980"/>
            <a:ext cx="102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free_y</a:t>
            </a:r>
            <a:endParaRPr lang="zh-CN" altLang="en-US" sz="140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ADEA9AB-007B-43FA-9B47-7791E71AC474}"/>
              </a:ext>
            </a:extLst>
          </p:cNvPr>
          <p:cNvCxnSpPr/>
          <p:nvPr/>
        </p:nvCxnSpPr>
        <p:spPr>
          <a:xfrm>
            <a:off x="969041" y="4923087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5B92F2-9FBC-459C-8907-07E2EDA8F203}"/>
              </a:ext>
            </a:extLst>
          </p:cNvPr>
          <p:cNvCxnSpPr/>
          <p:nvPr/>
        </p:nvCxnSpPr>
        <p:spPr>
          <a:xfrm>
            <a:off x="969041" y="5348059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4CA3B5A-1D58-4F1A-A237-375ADC8868D2}"/>
              </a:ext>
            </a:extLst>
          </p:cNvPr>
          <p:cNvCxnSpPr/>
          <p:nvPr/>
        </p:nvCxnSpPr>
        <p:spPr>
          <a:xfrm>
            <a:off x="969041" y="5923792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32575EB-B10E-405D-971F-339204FC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6" y="1377576"/>
            <a:ext cx="10364098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5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D5CFA48-EA6B-435B-B8D1-4A436AB71DD6}"/>
              </a:ext>
            </a:extLst>
          </p:cNvPr>
          <p:cNvSpPr/>
          <p:nvPr/>
        </p:nvSpPr>
        <p:spPr>
          <a:xfrm>
            <a:off x="303855" y="137495"/>
            <a:ext cx="29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3.7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分面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CDF3D3-27EF-42F8-AC43-B5B3D5EE5533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2049F9-C780-45D9-BB1B-4FF5A070A607}"/>
              </a:ext>
            </a:extLst>
          </p:cNvPr>
          <p:cNvSpPr txBox="1"/>
          <p:nvPr/>
        </p:nvSpPr>
        <p:spPr>
          <a:xfrm>
            <a:off x="7225115" y="1381313"/>
            <a:ext cx="2494897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facet_wrap——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封装分面</a:t>
            </a:r>
            <a:endParaRPr lang="zh-CN" altLang="en-US" sz="1600" b="1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4CDF57-B49A-4C7E-85F2-EC3B92D4DD69}"/>
              </a:ext>
            </a:extLst>
          </p:cNvPr>
          <p:cNvSpPr/>
          <p:nvPr/>
        </p:nvSpPr>
        <p:spPr>
          <a:xfrm>
            <a:off x="3955099" y="2052402"/>
            <a:ext cx="2911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facet_grid(.~Year) 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按行分面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1EC32C-B3A5-4A80-91A2-81F20EE79D5F}"/>
              </a:ext>
            </a:extLst>
          </p:cNvPr>
          <p:cNvSpPr/>
          <p:nvPr/>
        </p:nvSpPr>
        <p:spPr>
          <a:xfrm>
            <a:off x="3955099" y="2568869"/>
            <a:ext cx="2830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facet_grid(Year~. )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按列分面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CC911B9-8FC6-4F7C-A42F-588DA4C3AA1F}"/>
              </a:ext>
            </a:extLst>
          </p:cNvPr>
          <p:cNvSpPr/>
          <p:nvPr/>
        </p:nvSpPr>
        <p:spPr>
          <a:xfrm>
            <a:off x="4087711" y="5521617"/>
            <a:ext cx="5848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Varname1+ Varname2+……+varnameN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Varname1+ Varname2+……+varnameN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49E14D-E28F-45D7-8E1C-7ABAFF61E639}"/>
              </a:ext>
            </a:extLst>
          </p:cNvPr>
          <p:cNvSpPr/>
          <p:nvPr/>
        </p:nvSpPr>
        <p:spPr>
          <a:xfrm>
            <a:off x="969041" y="546720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更加高维的分面（超纲内容）：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30DBFD-112E-4650-9797-B33E5020C070}"/>
              </a:ext>
            </a:extLst>
          </p:cNvPr>
          <p:cNvSpPr/>
          <p:nvPr/>
        </p:nvSpPr>
        <p:spPr>
          <a:xfrm>
            <a:off x="3955099" y="1381314"/>
            <a:ext cx="2434064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facet_grid——</a:t>
            </a:r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网格</a:t>
            </a:r>
            <a:r>
              <a:rPr lang="zh-CN" altLang="en-US" b="1"/>
              <a:t>分面</a:t>
            </a:r>
            <a:endParaRPr lang="en-US" altLang="zh-CN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5E3B89E-6475-4A33-83F3-2D452092A58D}"/>
              </a:ext>
            </a:extLst>
          </p:cNvPr>
          <p:cNvCxnSpPr/>
          <p:nvPr/>
        </p:nvCxnSpPr>
        <p:spPr>
          <a:xfrm>
            <a:off x="969041" y="1955800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C2B86F4-C496-4382-AF16-F83D05334AEA}"/>
              </a:ext>
            </a:extLst>
          </p:cNvPr>
          <p:cNvSpPr/>
          <p:nvPr/>
        </p:nvSpPr>
        <p:spPr>
          <a:xfrm>
            <a:off x="833575" y="3258470"/>
            <a:ext cx="293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facets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分面规则表达式</a:t>
            </a:r>
            <a:endParaRPr lang="fr-FR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8DF9283-4466-4545-865D-0DBFB8B9BA6C}"/>
              </a:ext>
            </a:extLst>
          </p:cNvPr>
          <p:cNvCxnSpPr/>
          <p:nvPr/>
        </p:nvCxnSpPr>
        <p:spPr>
          <a:xfrm>
            <a:off x="969041" y="3090334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FFB75BA-2A5F-4525-AE4C-4F4AA39FDF70}"/>
              </a:ext>
            </a:extLst>
          </p:cNvPr>
          <p:cNvSpPr/>
          <p:nvPr/>
        </p:nvSpPr>
        <p:spPr>
          <a:xfrm>
            <a:off x="841031" y="3912495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Scales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坐标轴是否统一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C74246-C791-4904-84F5-D48ED5AE5252}"/>
              </a:ext>
            </a:extLst>
          </p:cNvPr>
          <p:cNvSpPr/>
          <p:nvPr/>
        </p:nvSpPr>
        <p:spPr>
          <a:xfrm>
            <a:off x="7225116" y="3167606"/>
            <a:ext cx="1182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~variable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D9D0F5-5915-4673-ADCA-F420892E4944}"/>
              </a:ext>
            </a:extLst>
          </p:cNvPr>
          <p:cNvSpPr/>
          <p:nvPr/>
        </p:nvSpPr>
        <p:spPr>
          <a:xfrm>
            <a:off x="4026287" y="3160853"/>
            <a:ext cx="1386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varname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.</a:t>
            </a:r>
          </a:p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varname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FCD21-9F7E-43DA-A5E7-E06FA9B42FF9}"/>
              </a:ext>
            </a:extLst>
          </p:cNvPr>
          <p:cNvSpPr/>
          <p:nvPr/>
        </p:nvSpPr>
        <p:spPr>
          <a:xfrm>
            <a:off x="7303784" y="4990365"/>
            <a:ext cx="589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nrow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19D768-AAAA-4253-A4C4-A4120C3A568F}"/>
              </a:ext>
            </a:extLst>
          </p:cNvPr>
          <p:cNvSpPr/>
          <p:nvPr/>
        </p:nvSpPr>
        <p:spPr>
          <a:xfrm>
            <a:off x="4087711" y="3968980"/>
            <a:ext cx="102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free_y</a:t>
            </a:r>
            <a:endParaRPr lang="zh-CN" altLang="en-US" sz="14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8DA8BF8-9006-404E-95FD-5B58A8D75032}"/>
              </a:ext>
            </a:extLst>
          </p:cNvPr>
          <p:cNvCxnSpPr/>
          <p:nvPr/>
        </p:nvCxnSpPr>
        <p:spPr>
          <a:xfrm>
            <a:off x="969041" y="3810000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61F683-A308-4EC8-A53C-2CCB235AD612}"/>
              </a:ext>
            </a:extLst>
          </p:cNvPr>
          <p:cNvSpPr/>
          <p:nvPr/>
        </p:nvSpPr>
        <p:spPr>
          <a:xfrm>
            <a:off x="7303784" y="3968980"/>
            <a:ext cx="102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free_y</a:t>
            </a:r>
            <a:endParaRPr lang="zh-CN" altLang="en-US" sz="140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ADEA9AB-007B-43FA-9B47-7791E71AC474}"/>
              </a:ext>
            </a:extLst>
          </p:cNvPr>
          <p:cNvCxnSpPr/>
          <p:nvPr/>
        </p:nvCxnSpPr>
        <p:spPr>
          <a:xfrm>
            <a:off x="969041" y="4923087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5B92F2-9FBC-459C-8907-07E2EDA8F203}"/>
              </a:ext>
            </a:extLst>
          </p:cNvPr>
          <p:cNvCxnSpPr/>
          <p:nvPr/>
        </p:nvCxnSpPr>
        <p:spPr>
          <a:xfrm>
            <a:off x="969041" y="5348059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4CA3B5A-1D58-4F1A-A237-375ADC8868D2}"/>
              </a:ext>
            </a:extLst>
          </p:cNvPr>
          <p:cNvCxnSpPr/>
          <p:nvPr/>
        </p:nvCxnSpPr>
        <p:spPr>
          <a:xfrm>
            <a:off x="969041" y="5923792"/>
            <a:ext cx="949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1CB030-CC4D-4BB1-AD3A-FD2C7AE9F61F}"/>
              </a:ext>
            </a:extLst>
          </p:cNvPr>
          <p:cNvSpPr/>
          <p:nvPr/>
        </p:nvSpPr>
        <p:spPr>
          <a:xfrm>
            <a:off x="7303784" y="205240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仅限于一维分面</a:t>
            </a:r>
          </a:p>
        </p:txBody>
      </p:sp>
    </p:spTree>
    <p:extLst>
      <p:ext uri="{BB962C8B-B14F-4D97-AF65-F5344CB8AC3E}">
        <p14:creationId xmlns:p14="http://schemas.microsoft.com/office/powerpoint/2010/main" val="405209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D4E41C-02BF-44EC-A49A-7F4043F3F707}"/>
              </a:ext>
            </a:extLst>
          </p:cNvPr>
          <p:cNvSpPr/>
          <p:nvPr/>
        </p:nvSpPr>
        <p:spPr>
          <a:xfrm>
            <a:off x="293575" y="107362"/>
            <a:ext cx="615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模块继承关系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4AFD27-D5E9-4BA0-BDF3-5BD3F8B15C9B}"/>
              </a:ext>
            </a:extLst>
          </p:cNvPr>
          <p:cNvCxnSpPr>
            <a:cxnSpLocks/>
          </p:cNvCxnSpPr>
          <p:nvPr/>
        </p:nvCxnSpPr>
        <p:spPr>
          <a:xfrm>
            <a:off x="523554" y="761998"/>
            <a:ext cx="10491579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C0380E3-CA3B-4176-9773-D8AA289B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81640"/>
              </p:ext>
            </p:extLst>
          </p:nvPr>
        </p:nvGraphicFramePr>
        <p:xfrm>
          <a:off x="523554" y="1233699"/>
          <a:ext cx="10863710" cy="486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1982629625"/>
                    </a:ext>
                  </a:extLst>
                </a:gridCol>
                <a:gridCol w="2308543">
                  <a:extLst>
                    <a:ext uri="{9D8B030D-6E8A-4147-A177-3AD203B41FA5}">
                      <a16:colId xmlns:a16="http://schemas.microsoft.com/office/drawing/2014/main" val="3785538558"/>
                    </a:ext>
                  </a:extLst>
                </a:gridCol>
                <a:gridCol w="1622743">
                  <a:extLst>
                    <a:ext uri="{9D8B030D-6E8A-4147-A177-3AD203B41FA5}">
                      <a16:colId xmlns:a16="http://schemas.microsoft.com/office/drawing/2014/main" val="1668150321"/>
                    </a:ext>
                  </a:extLst>
                </a:gridCol>
                <a:gridCol w="1673035">
                  <a:extLst>
                    <a:ext uri="{9D8B030D-6E8A-4147-A177-3AD203B41FA5}">
                      <a16:colId xmlns:a16="http://schemas.microsoft.com/office/drawing/2014/main" val="1721729381"/>
                    </a:ext>
                  </a:extLst>
                </a:gridCol>
                <a:gridCol w="1542733">
                  <a:extLst>
                    <a:ext uri="{9D8B030D-6E8A-4147-A177-3AD203B41FA5}">
                      <a16:colId xmlns:a16="http://schemas.microsoft.com/office/drawing/2014/main" val="4223955318"/>
                    </a:ext>
                  </a:extLst>
                </a:gridCol>
                <a:gridCol w="1842770">
                  <a:extLst>
                    <a:ext uri="{9D8B030D-6E8A-4147-A177-3AD203B41FA5}">
                      <a16:colId xmlns:a16="http://schemas.microsoft.com/office/drawing/2014/main" val="2874725150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21134070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全局（最高优先级）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图形对象整体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绘图区（面板）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坐标轴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图例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分面系统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960855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text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text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Plot.title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Plot.subtitle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Plot.caption</a:t>
                      </a:r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axis.title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Axis.title.x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Axis.title.y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Axis.text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Axis.text.x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Axis.text.y</a:t>
                      </a:r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legend.text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Legent.text.align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Legend.text.title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Legend.text.align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Strip.text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Strip.text.x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Strip.text.y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96295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rect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rect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Plot.background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Plot.sapcing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Plot.margin</a:t>
                      </a:r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Panel.background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Panel.border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Panel.spacing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Legend.background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Legend.margin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Legend.spacing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Legend.spacing.x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Legend.spacing.y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89545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line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line</a:t>
                      </a:r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Panel.grid.major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Panel.grid.minor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Panel.grid.major.x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Panel.grid.major.x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Panel.grid.minor.x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Panel.grid.minor.y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Axis.line</a:t>
                      </a:r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Axis.line.x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Axis.line.y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Axis.ticks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Axis.ticks.x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Axis.ticks.y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Axis.ticks.length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Axis.ticks.margin</a:t>
                      </a:r>
                      <a:endParaRPr lang="zh-CN" altLang="en-US" sz="14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0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9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571873-A4C1-4037-AC54-4D3CE59A7D84}"/>
              </a:ext>
            </a:extLst>
          </p:cNvPr>
          <p:cNvSpPr/>
          <p:nvPr/>
        </p:nvSpPr>
        <p:spPr>
          <a:xfrm>
            <a:off x="523554" y="888350"/>
            <a:ext cx="2246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element_text()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element_rect()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element_line()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element_blank()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4B3B8F-0B69-457B-A717-A5B7C7AD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77" y="973568"/>
            <a:ext cx="7049111" cy="5342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C12AA8-44DF-436D-B239-3A2447F5B40A}"/>
              </a:ext>
            </a:extLst>
          </p:cNvPr>
          <p:cNvCxnSpPr>
            <a:cxnSpLocks/>
          </p:cNvCxnSpPr>
          <p:nvPr/>
        </p:nvCxnSpPr>
        <p:spPr>
          <a:xfrm>
            <a:off x="523554" y="761998"/>
            <a:ext cx="10305313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4B4BEEC-3850-45D7-92E0-83473EAA0BEC}"/>
              </a:ext>
            </a:extLst>
          </p:cNvPr>
          <p:cNvSpPr/>
          <p:nvPr/>
        </p:nvSpPr>
        <p:spPr>
          <a:xfrm>
            <a:off x="445975" y="136525"/>
            <a:ext cx="615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标签类型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571873-A4C1-4037-AC54-4D3CE59A7D84}"/>
              </a:ext>
            </a:extLst>
          </p:cNvPr>
          <p:cNvSpPr/>
          <p:nvPr/>
        </p:nvSpPr>
        <p:spPr>
          <a:xfrm>
            <a:off x="523554" y="1207049"/>
            <a:ext cx="2246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element_text()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element_rect()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element_line()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element_blank()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1620F-AB2F-4F91-BEFD-23AB990B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9" y="1207049"/>
            <a:ext cx="6660237" cy="533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D4E41C-02BF-44EC-A49A-7F4043F3F707}"/>
              </a:ext>
            </a:extLst>
          </p:cNvPr>
          <p:cNvSpPr/>
          <p:nvPr/>
        </p:nvSpPr>
        <p:spPr>
          <a:xfrm>
            <a:off x="293575" y="107362"/>
            <a:ext cx="615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文本标签部分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4AFD27-D5E9-4BA0-BDF3-5BD3F8B15C9B}"/>
              </a:ext>
            </a:extLst>
          </p:cNvPr>
          <p:cNvCxnSpPr>
            <a:cxnSpLocks/>
          </p:cNvCxnSpPr>
          <p:nvPr/>
        </p:nvCxnSpPr>
        <p:spPr>
          <a:xfrm>
            <a:off x="523554" y="761998"/>
            <a:ext cx="10491579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4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571873-A4C1-4037-AC54-4D3CE59A7D84}"/>
              </a:ext>
            </a:extLst>
          </p:cNvPr>
          <p:cNvSpPr/>
          <p:nvPr/>
        </p:nvSpPr>
        <p:spPr>
          <a:xfrm>
            <a:off x="523554" y="1243950"/>
            <a:ext cx="2246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element_text()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element_rect()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element_line()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cs typeface="+mn-ea"/>
                <a:sym typeface="+mn-lt"/>
              </a:rPr>
              <a:t>element_blank()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314771-9AA2-4FCF-97DF-0FCBA120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45" y="1321887"/>
            <a:ext cx="8245555" cy="421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24460F-EEE1-4994-BE68-EDEDEE4B06E4}"/>
              </a:ext>
            </a:extLst>
          </p:cNvPr>
          <p:cNvSpPr/>
          <p:nvPr/>
        </p:nvSpPr>
        <p:spPr>
          <a:xfrm>
            <a:off x="293575" y="107362"/>
            <a:ext cx="615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图例部分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5587A12-CD26-48A2-896A-EC051ABFB510}"/>
              </a:ext>
            </a:extLst>
          </p:cNvPr>
          <p:cNvCxnSpPr>
            <a:cxnSpLocks/>
          </p:cNvCxnSpPr>
          <p:nvPr/>
        </p:nvCxnSpPr>
        <p:spPr>
          <a:xfrm>
            <a:off x="440267" y="761998"/>
            <a:ext cx="10913533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2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524460F-EEE1-4994-BE68-EDEDEE4B06E4}"/>
              </a:ext>
            </a:extLst>
          </p:cNvPr>
          <p:cNvSpPr/>
          <p:nvPr/>
        </p:nvSpPr>
        <p:spPr>
          <a:xfrm>
            <a:off x="293575" y="107362"/>
            <a:ext cx="788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3.8 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系统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预设主题与主题自定义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5587A12-CD26-48A2-896A-EC051ABFB510}"/>
              </a:ext>
            </a:extLst>
          </p:cNvPr>
          <p:cNvCxnSpPr>
            <a:cxnSpLocks/>
          </p:cNvCxnSpPr>
          <p:nvPr/>
        </p:nvCxnSpPr>
        <p:spPr>
          <a:xfrm>
            <a:off x="440267" y="761998"/>
            <a:ext cx="10913533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3E3F841-51F6-49C1-94ED-8D56834C065D}"/>
              </a:ext>
            </a:extLst>
          </p:cNvPr>
          <p:cNvSpPr/>
          <p:nvPr/>
        </p:nvSpPr>
        <p:spPr>
          <a:xfrm>
            <a:off x="533400" y="1417349"/>
            <a:ext cx="20997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theme()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theme_get()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theme_set(new)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theme_update(...)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theme_replace(...)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ea"/>
              </a:rPr>
              <a:t>e1 %+replace% e2</a:t>
            </a:r>
            <a:endParaRPr lang="zh-CN" altLang="en-US" sz="14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78ED4-FFCF-4AF1-B8DB-2C5C0A95B525}"/>
              </a:ext>
            </a:extLst>
          </p:cNvPr>
          <p:cNvSpPr txBox="1"/>
          <p:nvPr/>
        </p:nvSpPr>
        <p:spPr>
          <a:xfrm>
            <a:off x="2633133" y="1817058"/>
            <a:ext cx="352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获取当前默认主题（激活主题）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E9C7A8-43D6-494F-BF4A-64E343E96FA4}"/>
              </a:ext>
            </a:extLst>
          </p:cNvPr>
          <p:cNvSpPr txBox="1"/>
          <p:nvPr/>
        </p:nvSpPr>
        <p:spPr>
          <a:xfrm>
            <a:off x="2633133" y="2239730"/>
            <a:ext cx="617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设置新主题（同时静默返回旧主题以便还原系统默认主题）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B0011F-7DF3-4630-8F4F-E1B61A83FDF6}"/>
              </a:ext>
            </a:extLst>
          </p:cNvPr>
          <p:cNvSpPr txBox="1"/>
          <p:nvPr/>
        </p:nvSpPr>
        <p:spPr>
          <a:xfrm>
            <a:off x="2633133" y="2674724"/>
            <a:ext cx="5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增量更新主题，内部使用</a:t>
            </a:r>
            <a:r>
              <a:rPr lang="en-US" altLang="zh-CN" sz="1600">
                <a:latin typeface="+mn-ea"/>
              </a:rPr>
              <a:t>theme_get()+theme()</a:t>
            </a:r>
            <a:r>
              <a:rPr lang="zh-CN" altLang="en-US" sz="1600">
                <a:latin typeface="+mn-ea"/>
              </a:rPr>
              <a:t>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A8FA65-20AF-4F21-935A-90D24EAB1276}"/>
              </a:ext>
            </a:extLst>
          </p:cNvPr>
          <p:cNvSpPr txBox="1"/>
          <p:nvPr/>
        </p:nvSpPr>
        <p:spPr>
          <a:xfrm>
            <a:off x="2633133" y="3109718"/>
            <a:ext cx="6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全量更新主题，内部使用</a:t>
            </a:r>
            <a:r>
              <a:rPr lang="en-US" altLang="zh-CN" sz="1600">
                <a:latin typeface="+mn-ea"/>
              </a:rPr>
              <a:t>theme_get()+ %+replace%</a:t>
            </a:r>
            <a:r>
              <a:rPr lang="zh-CN" altLang="en-US" sz="1600">
                <a:latin typeface="+mn-ea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3C9F49-D512-48EE-91DC-268992305ED0}"/>
              </a:ext>
            </a:extLst>
          </p:cNvPr>
          <p:cNvSpPr txBox="1"/>
          <p:nvPr/>
        </p:nvSpPr>
        <p:spPr>
          <a:xfrm>
            <a:off x="533400" y="914401"/>
            <a:ext cx="4297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常用主题修改函数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D88328-A21A-41B8-9D18-3F3601114F6E}"/>
              </a:ext>
            </a:extLst>
          </p:cNvPr>
          <p:cNvSpPr txBox="1"/>
          <p:nvPr/>
        </p:nvSpPr>
        <p:spPr>
          <a:xfrm>
            <a:off x="622300" y="4072927"/>
            <a:ext cx="209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系统预设主题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65FA17-7A7B-4F61-8D6B-BC34925B258E}"/>
              </a:ext>
            </a:extLst>
          </p:cNvPr>
          <p:cNvSpPr/>
          <p:nvPr/>
        </p:nvSpPr>
        <p:spPr>
          <a:xfrm>
            <a:off x="667808" y="4545791"/>
            <a:ext cx="2523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theme_grey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theme_gray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theme_bw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theme_linedraw</a:t>
            </a:r>
          </a:p>
        </p:txBody>
      </p:sp>
      <p:sp>
        <p:nvSpPr>
          <p:cNvPr id="17" name="矩形 16">
            <a:hlinkClick r:id="rId2"/>
            <a:extLst>
              <a:ext uri="{FF2B5EF4-FFF2-40B4-BE49-F238E27FC236}">
                <a16:creationId xmlns:a16="http://schemas.microsoft.com/office/drawing/2014/main" id="{0D4D2C4A-3988-4759-8642-DBB90EBB2C00}"/>
              </a:ext>
            </a:extLst>
          </p:cNvPr>
          <p:cNvSpPr/>
          <p:nvPr/>
        </p:nvSpPr>
        <p:spPr>
          <a:xfrm>
            <a:off x="667808" y="6198183"/>
            <a:ext cx="4831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http://ggplot2.tidyverse.org/reference/ggtheme.html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48BCB-CD58-41B0-9B31-64B3CFE562A1}"/>
              </a:ext>
            </a:extLst>
          </p:cNvPr>
          <p:cNvSpPr txBox="1"/>
          <p:nvPr/>
        </p:nvSpPr>
        <p:spPr>
          <a:xfrm>
            <a:off x="2633133" y="1396507"/>
            <a:ext cx="352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主题函数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492293-F48F-414F-A1F4-15E8F30B44EB}"/>
              </a:ext>
            </a:extLst>
          </p:cNvPr>
          <p:cNvSpPr/>
          <p:nvPr/>
        </p:nvSpPr>
        <p:spPr>
          <a:xfrm>
            <a:off x="2990849" y="4584902"/>
            <a:ext cx="2324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theme_dark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theme_minimal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theme_classic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theme_void </a:t>
            </a:r>
          </a:p>
        </p:txBody>
      </p:sp>
    </p:spTree>
    <p:extLst>
      <p:ext uri="{BB962C8B-B14F-4D97-AF65-F5344CB8AC3E}">
        <p14:creationId xmlns:p14="http://schemas.microsoft.com/office/powerpoint/2010/main" val="329641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2D0CFA-5ABF-4156-9ECD-E75324B9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868" y="2733833"/>
            <a:ext cx="10516263" cy="1052507"/>
          </a:xfrm>
        </p:spPr>
        <p:txBody>
          <a:bodyPr/>
          <a:lstStyle/>
          <a:p>
            <a:r>
              <a:rPr lang="zh-CN" altLang="en-US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4910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660010" y="876458"/>
            <a:ext cx="423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ggplot2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语言生态中的地位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BC925E1-A6CA-4F32-9D0E-69B772113E0B}"/>
              </a:ext>
            </a:extLst>
          </p:cNvPr>
          <p:cNvSpPr/>
          <p:nvPr/>
        </p:nvSpPr>
        <p:spPr>
          <a:xfrm>
            <a:off x="839230" y="1497096"/>
            <a:ext cx="1274705" cy="461665"/>
          </a:xfrm>
          <a:prstGeom prst="rect">
            <a:avLst/>
          </a:prstGeom>
          <a:solidFill>
            <a:srgbClr val="FD412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71B0303-807E-46A7-924B-75E5F45B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42" t="24971" r="64829" b="47782"/>
          <a:stretch>
            <a:fillRect/>
          </a:stretch>
        </p:blipFill>
        <p:spPr>
          <a:xfrm>
            <a:off x="9587361" y="5608856"/>
            <a:ext cx="899320" cy="955528"/>
          </a:xfrm>
          <a:custGeom>
            <a:avLst/>
            <a:gdLst>
              <a:gd name="connsiteX0" fmla="*/ 688258 w 1258529"/>
              <a:gd name="connsiteY0" fmla="*/ 0 h 1337187"/>
              <a:gd name="connsiteX1" fmla="*/ 1248697 w 1258529"/>
              <a:gd name="connsiteY1" fmla="*/ 334296 h 1337187"/>
              <a:gd name="connsiteX2" fmla="*/ 1258529 w 1258529"/>
              <a:gd name="connsiteY2" fmla="*/ 1002890 h 1337187"/>
              <a:gd name="connsiteX3" fmla="*/ 678426 w 1258529"/>
              <a:gd name="connsiteY3" fmla="*/ 1337187 h 1337187"/>
              <a:gd name="connsiteX4" fmla="*/ 98323 w 1258529"/>
              <a:gd name="connsiteY4" fmla="*/ 993058 h 1337187"/>
              <a:gd name="connsiteX5" fmla="*/ 58994 w 1258529"/>
              <a:gd name="connsiteY5" fmla="*/ 265471 h 1337187"/>
              <a:gd name="connsiteX6" fmla="*/ 58994 w 1258529"/>
              <a:gd name="connsiteY6" fmla="*/ 285135 h 1337187"/>
              <a:gd name="connsiteX7" fmla="*/ 0 w 1258529"/>
              <a:gd name="connsiteY7" fmla="*/ 285135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529" h="1337187">
                <a:moveTo>
                  <a:pt x="688258" y="0"/>
                </a:moveTo>
                <a:lnTo>
                  <a:pt x="1248697" y="334296"/>
                </a:lnTo>
                <a:lnTo>
                  <a:pt x="1258529" y="1002890"/>
                </a:lnTo>
                <a:lnTo>
                  <a:pt x="678426" y="1337187"/>
                </a:lnTo>
                <a:lnTo>
                  <a:pt x="98323" y="993058"/>
                </a:lnTo>
                <a:lnTo>
                  <a:pt x="58994" y="265471"/>
                </a:lnTo>
                <a:lnTo>
                  <a:pt x="58994" y="285135"/>
                </a:lnTo>
                <a:lnTo>
                  <a:pt x="0" y="285135"/>
                </a:lnTo>
                <a:close/>
              </a:path>
            </a:pathLst>
          </a:custGeom>
        </p:spPr>
      </p:pic>
      <p:pic>
        <p:nvPicPr>
          <p:cNvPr id="1026" name="Picture 2" descr="https://d33wubrfki0l68.cloudfront.net/071952491ec4a6a532a3f70ecfa2507af4d341f9/c167c/images/hex-dplyr.png">
            <a:extLst>
              <a:ext uri="{FF2B5EF4-FFF2-40B4-BE49-F238E27FC236}">
                <a16:creationId xmlns:a16="http://schemas.microsoft.com/office/drawing/2014/main" id="{B2FE2C8D-E681-4659-AE9D-907115F5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82" y="5643641"/>
            <a:ext cx="824916" cy="9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ACE2DFD-08DF-4EA1-8F10-07A4FA83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33" y="4947667"/>
            <a:ext cx="1688441" cy="555756"/>
          </a:xfrm>
          <a:prstGeom prst="rect">
            <a:avLst/>
          </a:prstGeom>
        </p:spPr>
      </p:pic>
      <p:pic>
        <p:nvPicPr>
          <p:cNvPr id="1028" name="Picture 4" descr="https://d33wubrfki0l68.cloudfront.net/66d3133b4a19949d0b9ddb95fc48da074b69fb07/7dfb6/images/hex-readr.png">
            <a:extLst>
              <a:ext uri="{FF2B5EF4-FFF2-40B4-BE49-F238E27FC236}">
                <a16:creationId xmlns:a16="http://schemas.microsoft.com/office/drawing/2014/main" id="{536DC800-A92F-4F34-A37A-F6CB8901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7" y="5634845"/>
            <a:ext cx="802480" cy="92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3wubrfki0l68.cloudfront.net/39246f1d6442cdc8ac9661a29bffaea03710019e/e74be/images/hex-stringr.png">
            <a:extLst>
              <a:ext uri="{FF2B5EF4-FFF2-40B4-BE49-F238E27FC236}">
                <a16:creationId xmlns:a16="http://schemas.microsoft.com/office/drawing/2014/main" id="{FD6ACB5A-BC6E-45FF-968E-3C9DA335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24" y="5643641"/>
            <a:ext cx="824916" cy="9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3wubrfki0l68.cloudfront.net/5f8c22ec53a1ac61684f3e8d59c623d09227d6b9/b15de/images/hex-tidyr.png">
            <a:extLst>
              <a:ext uri="{FF2B5EF4-FFF2-40B4-BE49-F238E27FC236}">
                <a16:creationId xmlns:a16="http://schemas.microsoft.com/office/drawing/2014/main" id="{1C7DF2A8-D260-42C6-9779-5367A5AB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85" y="5634845"/>
            <a:ext cx="824916" cy="9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38B9C6E-F38A-4E14-B843-DA041A70F104}"/>
              </a:ext>
            </a:extLst>
          </p:cNvPr>
          <p:cNvSpPr txBox="1"/>
          <p:nvPr/>
        </p:nvSpPr>
        <p:spPr>
          <a:xfrm>
            <a:off x="914401" y="2164799"/>
            <a:ext cx="1582368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rvest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jsonlite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RMySQL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8FD6390-74B4-4DE2-A545-EEF32C7D2E88}"/>
              </a:ext>
            </a:extLst>
          </p:cNvPr>
          <p:cNvSpPr/>
          <p:nvPr/>
        </p:nvSpPr>
        <p:spPr>
          <a:xfrm>
            <a:off x="2521898" y="1497096"/>
            <a:ext cx="1626603" cy="461665"/>
          </a:xfrm>
          <a:prstGeom prst="rect">
            <a:avLst/>
          </a:prstGeom>
          <a:solidFill>
            <a:srgbClr val="FD412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81107A-4895-4439-ABC2-92F0B5A24A20}"/>
              </a:ext>
            </a:extLst>
          </p:cNvPr>
          <p:cNvSpPr txBox="1"/>
          <p:nvPr/>
        </p:nvSpPr>
        <p:spPr>
          <a:xfrm>
            <a:off x="2664296" y="2168844"/>
            <a:ext cx="1750151" cy="230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dplyr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tidyr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data.table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lubridate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magrittr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B8C317-9C87-43A8-902C-A7137A67DB96}"/>
              </a:ext>
            </a:extLst>
          </p:cNvPr>
          <p:cNvSpPr/>
          <p:nvPr/>
        </p:nvSpPr>
        <p:spPr>
          <a:xfrm>
            <a:off x="8371210" y="1497096"/>
            <a:ext cx="1949181" cy="461665"/>
          </a:xfrm>
          <a:prstGeom prst="rect">
            <a:avLst/>
          </a:prstGeom>
          <a:solidFill>
            <a:srgbClr val="FD412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Visualisation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F25561B-529D-4401-9FC7-8C2D6DBC4771}"/>
              </a:ext>
            </a:extLst>
          </p:cNvPr>
          <p:cNvSpPr txBox="1"/>
          <p:nvPr/>
        </p:nvSpPr>
        <p:spPr>
          <a:xfrm>
            <a:off x="8633992" y="2012217"/>
            <a:ext cx="142361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ggplot2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3F8EACA-18E1-49BE-8B25-747819DA6BFC}"/>
              </a:ext>
            </a:extLst>
          </p:cNvPr>
          <p:cNvSpPr/>
          <p:nvPr/>
        </p:nvSpPr>
        <p:spPr>
          <a:xfrm>
            <a:off x="8371210" y="3579704"/>
            <a:ext cx="1949181" cy="461665"/>
          </a:xfrm>
          <a:prstGeom prst="rect">
            <a:avLst/>
          </a:prstGeom>
          <a:solidFill>
            <a:srgbClr val="FD412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87EE69D-2AD4-41A8-9A20-F7F4C25B2042}"/>
              </a:ext>
            </a:extLst>
          </p:cNvPr>
          <p:cNvSpPr txBox="1"/>
          <p:nvPr/>
        </p:nvSpPr>
        <p:spPr>
          <a:xfrm>
            <a:off x="8691103" y="4310716"/>
            <a:ext cx="14236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  <p:pic>
        <p:nvPicPr>
          <p:cNvPr id="1038" name="Picture 14" descr="https://d33wubrfki0l68.cloudfront.net/9221ddead578362bd17bafae5b85935334984429/37a68/images/hex-purrr.png">
            <a:extLst>
              <a:ext uri="{FF2B5EF4-FFF2-40B4-BE49-F238E27FC236}">
                <a16:creationId xmlns:a16="http://schemas.microsoft.com/office/drawing/2014/main" id="{C446E4F1-2CBE-47C6-8CA7-2AD9DCB1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26" y="5660585"/>
            <a:ext cx="825470" cy="95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3wubrfki0l68.cloudfront.net/f55c43407ae8944b985e2547fe868e5e2b3f9621/720bb/images/hex-tibble.png">
            <a:extLst>
              <a:ext uri="{FF2B5EF4-FFF2-40B4-BE49-F238E27FC236}">
                <a16:creationId xmlns:a16="http://schemas.microsoft.com/office/drawing/2014/main" id="{DFC7FB59-9428-4A83-879D-99BF2910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05" y="5643641"/>
            <a:ext cx="825470" cy="95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d33wubrfki0l68.cloudfront.net/cd4a81fe4e2b6bf9ea7af524faf5f8c9db039edb/5c672/images/hex-forcats.png">
            <a:extLst>
              <a:ext uri="{FF2B5EF4-FFF2-40B4-BE49-F238E27FC236}">
                <a16:creationId xmlns:a16="http://schemas.microsoft.com/office/drawing/2014/main" id="{4E59F09C-3D19-4A07-B532-D4785A2F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84" y="5634845"/>
            <a:ext cx="813091" cy="94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E44BB1-F3D8-4998-B357-C2BC03119BCF}"/>
              </a:ext>
            </a:extLst>
          </p:cNvPr>
          <p:cNvCxnSpPr>
            <a:cxnSpLocks/>
          </p:cNvCxnSpPr>
          <p:nvPr/>
        </p:nvCxnSpPr>
        <p:spPr>
          <a:xfrm>
            <a:off x="1574735" y="6112929"/>
            <a:ext cx="699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176511B-36D0-4D17-81EB-722535CCEF66}"/>
              </a:ext>
            </a:extLst>
          </p:cNvPr>
          <p:cNvCxnSpPr>
            <a:cxnSpLocks/>
          </p:cNvCxnSpPr>
          <p:nvPr/>
        </p:nvCxnSpPr>
        <p:spPr>
          <a:xfrm>
            <a:off x="5232335" y="6112929"/>
            <a:ext cx="699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92A35D2-CFB8-4852-B20B-463801F9E5CC}"/>
              </a:ext>
            </a:extLst>
          </p:cNvPr>
          <p:cNvCxnSpPr>
            <a:cxnSpLocks/>
          </p:cNvCxnSpPr>
          <p:nvPr/>
        </p:nvCxnSpPr>
        <p:spPr>
          <a:xfrm>
            <a:off x="8781170" y="6112929"/>
            <a:ext cx="699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右 82">
            <a:extLst>
              <a:ext uri="{FF2B5EF4-FFF2-40B4-BE49-F238E27FC236}">
                <a16:creationId xmlns:a16="http://schemas.microsoft.com/office/drawing/2014/main" id="{7C678EB7-8717-4E51-B053-242EDD7A60CA}"/>
              </a:ext>
            </a:extLst>
          </p:cNvPr>
          <p:cNvSpPr/>
          <p:nvPr/>
        </p:nvSpPr>
        <p:spPr>
          <a:xfrm>
            <a:off x="5755206" y="1487563"/>
            <a:ext cx="951286" cy="471198"/>
          </a:xfrm>
          <a:prstGeom prst="rightArrow">
            <a:avLst/>
          </a:prstGeom>
          <a:solidFill>
            <a:srgbClr val="FD4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A64241BC-0653-46E4-81B5-1D07C72BA182}"/>
              </a:ext>
            </a:extLst>
          </p:cNvPr>
          <p:cNvSpPr/>
          <p:nvPr/>
        </p:nvSpPr>
        <p:spPr>
          <a:xfrm>
            <a:off x="5755206" y="3506668"/>
            <a:ext cx="951286" cy="471198"/>
          </a:xfrm>
          <a:prstGeom prst="rightArrow">
            <a:avLst/>
          </a:prstGeom>
          <a:solidFill>
            <a:srgbClr val="FD4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D1191FD6-4B02-4F59-B780-46305CA805F9}"/>
              </a:ext>
            </a:extLst>
          </p:cNvPr>
          <p:cNvSpPr/>
          <p:nvPr/>
        </p:nvSpPr>
        <p:spPr>
          <a:xfrm rot="16200000">
            <a:off x="9025634" y="2976320"/>
            <a:ext cx="640331" cy="317173"/>
          </a:xfrm>
          <a:prstGeom prst="rightArrow">
            <a:avLst/>
          </a:prstGeom>
          <a:solidFill>
            <a:srgbClr val="FD41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E4C0CF-62F5-4A09-B476-F85BE97BB513}"/>
              </a:ext>
            </a:extLst>
          </p:cNvPr>
          <p:cNvSpPr/>
          <p:nvPr/>
        </p:nvSpPr>
        <p:spPr>
          <a:xfrm>
            <a:off x="418828" y="57374"/>
            <a:ext cx="58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ggplot2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图层语法框架概览</a:t>
            </a:r>
          </a:p>
        </p:txBody>
      </p:sp>
    </p:spTree>
    <p:extLst>
      <p:ext uri="{BB962C8B-B14F-4D97-AF65-F5344CB8AC3E}">
        <p14:creationId xmlns:p14="http://schemas.microsoft.com/office/powerpoint/2010/main" val="355624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5810242" y="126976"/>
            <a:ext cx="323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ggplot2 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图层语法抽象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795866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6B1ABD7-55AB-4B11-A8C3-858C598FD046}"/>
              </a:ext>
            </a:extLst>
          </p:cNvPr>
          <p:cNvSpPr/>
          <p:nvPr/>
        </p:nvSpPr>
        <p:spPr>
          <a:xfrm>
            <a:off x="6460062" y="1710263"/>
            <a:ext cx="5427133" cy="4055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D96AE-BBB6-43DF-B8F6-B4B103428AF4}"/>
              </a:ext>
            </a:extLst>
          </p:cNvPr>
          <p:cNvSpPr/>
          <p:nvPr/>
        </p:nvSpPr>
        <p:spPr>
          <a:xfrm>
            <a:off x="7063919" y="2461186"/>
            <a:ext cx="2633131" cy="2075314"/>
          </a:xfrm>
          <a:prstGeom prst="rect">
            <a:avLst/>
          </a:prstGeom>
          <a:solidFill>
            <a:srgbClr val="FD412D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A8970AC-662D-43E1-8265-4763DF75DBC7}"/>
              </a:ext>
            </a:extLst>
          </p:cNvPr>
          <p:cNvSpPr/>
          <p:nvPr/>
        </p:nvSpPr>
        <p:spPr>
          <a:xfrm>
            <a:off x="7240725" y="2672852"/>
            <a:ext cx="2633131" cy="2075314"/>
          </a:xfrm>
          <a:prstGeom prst="rect">
            <a:avLst/>
          </a:prstGeom>
          <a:solidFill>
            <a:srgbClr val="FD412D">
              <a:alpha val="6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A01DA4-EDBF-4613-BC47-A74B72805A7A}"/>
              </a:ext>
            </a:extLst>
          </p:cNvPr>
          <p:cNvSpPr/>
          <p:nvPr/>
        </p:nvSpPr>
        <p:spPr>
          <a:xfrm>
            <a:off x="7417531" y="2884518"/>
            <a:ext cx="2633131" cy="2075314"/>
          </a:xfrm>
          <a:prstGeom prst="rect">
            <a:avLst/>
          </a:prstGeom>
          <a:solidFill>
            <a:srgbClr val="FD412D">
              <a:alpha val="6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D0915-6E3B-4CB7-8B20-CD143ACC4AD0}"/>
              </a:ext>
            </a:extLst>
          </p:cNvPr>
          <p:cNvSpPr/>
          <p:nvPr/>
        </p:nvSpPr>
        <p:spPr>
          <a:xfrm>
            <a:off x="10907019" y="2882902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CAB396-58DC-4C8D-BF60-9CDF6DE8245E}"/>
              </a:ext>
            </a:extLst>
          </p:cNvPr>
          <p:cNvSpPr/>
          <p:nvPr/>
        </p:nvSpPr>
        <p:spPr>
          <a:xfrm>
            <a:off x="10907019" y="3572122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98BD1F-C498-435A-B39F-7ADFE9BB39D0}"/>
              </a:ext>
            </a:extLst>
          </p:cNvPr>
          <p:cNvSpPr/>
          <p:nvPr/>
        </p:nvSpPr>
        <p:spPr>
          <a:xfrm>
            <a:off x="10907019" y="4239684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D0D0BF-395D-45FE-896E-B248558CA4BB}"/>
              </a:ext>
            </a:extLst>
          </p:cNvPr>
          <p:cNvSpPr/>
          <p:nvPr/>
        </p:nvSpPr>
        <p:spPr>
          <a:xfrm>
            <a:off x="6908788" y="2349493"/>
            <a:ext cx="3318938" cy="27474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382E64D-0EB3-4D2E-8DB4-093C2F1AD036}"/>
              </a:ext>
            </a:extLst>
          </p:cNvPr>
          <p:cNvSpPr/>
          <p:nvPr/>
        </p:nvSpPr>
        <p:spPr>
          <a:xfrm>
            <a:off x="10726352" y="2511763"/>
            <a:ext cx="742333" cy="239867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556B88-D303-4F25-96D9-908769D31979}"/>
              </a:ext>
            </a:extLst>
          </p:cNvPr>
          <p:cNvSpPr/>
          <p:nvPr/>
        </p:nvSpPr>
        <p:spPr>
          <a:xfrm rot="5400000">
            <a:off x="8414551" y="348438"/>
            <a:ext cx="307410" cy="3318938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FF1271-94A4-4617-B6BA-8C8F2ADD3DF3}"/>
              </a:ext>
            </a:extLst>
          </p:cNvPr>
          <p:cNvSpPr/>
          <p:nvPr/>
        </p:nvSpPr>
        <p:spPr>
          <a:xfrm rot="5400000">
            <a:off x="8403586" y="3787522"/>
            <a:ext cx="307408" cy="3318938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44371D-28C5-4FF4-84B2-37F06EDCED75}"/>
              </a:ext>
            </a:extLst>
          </p:cNvPr>
          <p:cNvSpPr/>
          <p:nvPr/>
        </p:nvSpPr>
        <p:spPr>
          <a:xfrm>
            <a:off x="262463" y="1710263"/>
            <a:ext cx="5545666" cy="4055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FDE1E8B-C5F7-4B68-9CE9-AEC9F9B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5" y="2263216"/>
            <a:ext cx="4960742" cy="3022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A9B53890-A162-44D4-9035-0D7B66F9CDDC}"/>
              </a:ext>
            </a:extLst>
          </p:cNvPr>
          <p:cNvSpPr/>
          <p:nvPr/>
        </p:nvSpPr>
        <p:spPr>
          <a:xfrm>
            <a:off x="5858929" y="3666069"/>
            <a:ext cx="550333" cy="33864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8C6BA3-EEDC-4736-9CB4-6253117C0D49}"/>
              </a:ext>
            </a:extLst>
          </p:cNvPr>
          <p:cNvSpPr txBox="1"/>
          <p:nvPr/>
        </p:nvSpPr>
        <p:spPr>
          <a:xfrm>
            <a:off x="1697562" y="1324710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绘制一幅水彩画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8090F28-0C46-4FF4-9FF0-B7FFB69F8F58}"/>
              </a:ext>
            </a:extLst>
          </p:cNvPr>
          <p:cNvSpPr txBox="1"/>
          <p:nvPr/>
        </p:nvSpPr>
        <p:spPr>
          <a:xfrm>
            <a:off x="7835894" y="1324710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绘制一幅图表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CCD565-C2AC-45CD-B89C-7C71DB457A73}"/>
              </a:ext>
            </a:extLst>
          </p:cNvPr>
          <p:cNvSpPr txBox="1"/>
          <p:nvPr/>
        </p:nvSpPr>
        <p:spPr>
          <a:xfrm>
            <a:off x="359828" y="5788553"/>
            <a:ext cx="5448301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在画板上摊开画布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使用笔刷涂刷颜料（第一层、第二层、第三层、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层）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修饰局部与美化细节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96FB9A-9DB9-480E-89C6-4CF280A1EBBD}"/>
              </a:ext>
            </a:extLst>
          </p:cNvPr>
          <p:cNvSpPr txBox="1"/>
          <p:nvPr/>
        </p:nvSpPr>
        <p:spPr>
          <a:xfrm>
            <a:off x="6468524" y="5788553"/>
            <a:ext cx="5448301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初始化图层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——ggplot()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添加特定几何图层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geom_XXX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（散点图、条形图、面积图等）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修饰局部与美化细节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优化配色、字体、布局和图形元素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774FBE6-E848-46AB-9788-59C414E5FE4A}"/>
              </a:ext>
            </a:extLst>
          </p:cNvPr>
          <p:cNvSpPr txBox="1"/>
          <p:nvPr/>
        </p:nvSpPr>
        <p:spPr>
          <a:xfrm>
            <a:off x="2605609" y="1783105"/>
            <a:ext cx="8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画布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8FB1D6-3EF9-46B2-BBE7-EB38AE730B9B}"/>
              </a:ext>
            </a:extLst>
          </p:cNvPr>
          <p:cNvSpPr txBox="1"/>
          <p:nvPr/>
        </p:nvSpPr>
        <p:spPr>
          <a:xfrm>
            <a:off x="8007336" y="183146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9D2D09-791C-4A97-8136-E5AE9C3A8E5F}"/>
              </a:ext>
            </a:extLst>
          </p:cNvPr>
          <p:cNvSpPr txBox="1"/>
          <p:nvPr/>
        </p:nvSpPr>
        <p:spPr>
          <a:xfrm>
            <a:off x="10619058" y="2553651"/>
            <a:ext cx="93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60A3B0-1FAB-4D4C-BD66-991EDDC30DEF}"/>
              </a:ext>
            </a:extLst>
          </p:cNvPr>
          <p:cNvSpPr/>
          <p:nvPr/>
        </p:nvSpPr>
        <p:spPr>
          <a:xfrm>
            <a:off x="418828" y="57374"/>
            <a:ext cx="58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ggplot2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图层语法框架概览</a:t>
            </a:r>
          </a:p>
        </p:txBody>
      </p:sp>
    </p:spTree>
    <p:extLst>
      <p:ext uri="{BB962C8B-B14F-4D97-AF65-F5344CB8AC3E}">
        <p14:creationId xmlns:p14="http://schemas.microsoft.com/office/powerpoint/2010/main" val="20895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418828" y="965138"/>
            <a:ext cx="323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ggplot2 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图层语法抽象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795866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6B1ABD7-55AB-4B11-A8C3-858C598FD046}"/>
              </a:ext>
            </a:extLst>
          </p:cNvPr>
          <p:cNvSpPr/>
          <p:nvPr/>
        </p:nvSpPr>
        <p:spPr>
          <a:xfrm>
            <a:off x="418828" y="1604151"/>
            <a:ext cx="5427133" cy="4055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D96AE-BBB6-43DF-B8F6-B4B103428AF4}"/>
              </a:ext>
            </a:extLst>
          </p:cNvPr>
          <p:cNvSpPr/>
          <p:nvPr/>
        </p:nvSpPr>
        <p:spPr>
          <a:xfrm>
            <a:off x="1022685" y="2355074"/>
            <a:ext cx="2633131" cy="2075314"/>
          </a:xfrm>
          <a:prstGeom prst="rect">
            <a:avLst/>
          </a:prstGeom>
          <a:solidFill>
            <a:srgbClr val="FD412D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A8970AC-662D-43E1-8265-4763DF75DBC7}"/>
              </a:ext>
            </a:extLst>
          </p:cNvPr>
          <p:cNvSpPr/>
          <p:nvPr/>
        </p:nvSpPr>
        <p:spPr>
          <a:xfrm>
            <a:off x="1199491" y="2566740"/>
            <a:ext cx="2633131" cy="2075314"/>
          </a:xfrm>
          <a:prstGeom prst="rect">
            <a:avLst/>
          </a:prstGeom>
          <a:solidFill>
            <a:srgbClr val="FD412D">
              <a:alpha val="6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A01DA4-EDBF-4613-BC47-A74B72805A7A}"/>
              </a:ext>
            </a:extLst>
          </p:cNvPr>
          <p:cNvSpPr/>
          <p:nvPr/>
        </p:nvSpPr>
        <p:spPr>
          <a:xfrm>
            <a:off x="1376297" y="2778406"/>
            <a:ext cx="2633131" cy="2075314"/>
          </a:xfrm>
          <a:prstGeom prst="rect">
            <a:avLst/>
          </a:prstGeom>
          <a:solidFill>
            <a:srgbClr val="FD412D">
              <a:alpha val="6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D0915-6E3B-4CB7-8B20-CD143ACC4AD0}"/>
              </a:ext>
            </a:extLst>
          </p:cNvPr>
          <p:cNvSpPr/>
          <p:nvPr/>
        </p:nvSpPr>
        <p:spPr>
          <a:xfrm>
            <a:off x="4865785" y="2776790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CAB396-58DC-4C8D-BF60-9CDF6DE8245E}"/>
              </a:ext>
            </a:extLst>
          </p:cNvPr>
          <p:cNvSpPr/>
          <p:nvPr/>
        </p:nvSpPr>
        <p:spPr>
          <a:xfrm>
            <a:off x="4865785" y="3466010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98BD1F-C498-435A-B39F-7ADFE9BB39D0}"/>
              </a:ext>
            </a:extLst>
          </p:cNvPr>
          <p:cNvSpPr/>
          <p:nvPr/>
        </p:nvSpPr>
        <p:spPr>
          <a:xfrm>
            <a:off x="4865785" y="4133572"/>
            <a:ext cx="381000" cy="547726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D0D0BF-395D-45FE-896E-B248558CA4BB}"/>
              </a:ext>
            </a:extLst>
          </p:cNvPr>
          <p:cNvSpPr/>
          <p:nvPr/>
        </p:nvSpPr>
        <p:spPr>
          <a:xfrm>
            <a:off x="867554" y="2243381"/>
            <a:ext cx="3318938" cy="27474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382E64D-0EB3-4D2E-8DB4-093C2F1AD036}"/>
              </a:ext>
            </a:extLst>
          </p:cNvPr>
          <p:cNvSpPr/>
          <p:nvPr/>
        </p:nvSpPr>
        <p:spPr>
          <a:xfrm>
            <a:off x="4685118" y="2405651"/>
            <a:ext cx="742333" cy="239867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556B88-D303-4F25-96D9-908769D31979}"/>
              </a:ext>
            </a:extLst>
          </p:cNvPr>
          <p:cNvSpPr/>
          <p:nvPr/>
        </p:nvSpPr>
        <p:spPr>
          <a:xfrm rot="5400000">
            <a:off x="2373317" y="242326"/>
            <a:ext cx="307410" cy="3318938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FF1271-94A4-4617-B6BA-8C8F2ADD3DF3}"/>
              </a:ext>
            </a:extLst>
          </p:cNvPr>
          <p:cNvSpPr/>
          <p:nvPr/>
        </p:nvSpPr>
        <p:spPr>
          <a:xfrm rot="5400000">
            <a:off x="2362352" y="3681410"/>
            <a:ext cx="307408" cy="3318938"/>
          </a:xfrm>
          <a:prstGeom prst="rect">
            <a:avLst/>
          </a:prstGeom>
          <a:solidFill>
            <a:srgbClr val="FD412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8FB1D6-3EF9-46B2-BBE7-EB38AE730B9B}"/>
              </a:ext>
            </a:extLst>
          </p:cNvPr>
          <p:cNvSpPr txBox="1"/>
          <p:nvPr/>
        </p:nvSpPr>
        <p:spPr>
          <a:xfrm>
            <a:off x="1966102" y="172534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9D2D09-791C-4A97-8136-E5AE9C3A8E5F}"/>
              </a:ext>
            </a:extLst>
          </p:cNvPr>
          <p:cNvSpPr txBox="1"/>
          <p:nvPr/>
        </p:nvSpPr>
        <p:spPr>
          <a:xfrm>
            <a:off x="4603225" y="2447539"/>
            <a:ext cx="93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60A3B0-1FAB-4D4C-BD66-991EDDC30DEF}"/>
              </a:ext>
            </a:extLst>
          </p:cNvPr>
          <p:cNvSpPr/>
          <p:nvPr/>
        </p:nvSpPr>
        <p:spPr>
          <a:xfrm>
            <a:off x="418828" y="57374"/>
            <a:ext cx="58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ggplot2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图层语法框架概览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A1DB6A-ED22-4EB3-AA6D-A368C60831E1}"/>
              </a:ext>
            </a:extLst>
          </p:cNvPr>
          <p:cNvSpPr txBox="1"/>
          <p:nvPr/>
        </p:nvSpPr>
        <p:spPr>
          <a:xfrm>
            <a:off x="1966102" y="521805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CF6084-AD4A-442B-8582-81C72546BC50}"/>
              </a:ext>
            </a:extLst>
          </p:cNvPr>
          <p:cNvSpPr/>
          <p:nvPr/>
        </p:nvSpPr>
        <p:spPr>
          <a:xfrm>
            <a:off x="8386234" y="1445910"/>
            <a:ext cx="1549400" cy="609590"/>
          </a:xfrm>
          <a:prstGeom prst="ellipse">
            <a:avLst/>
          </a:prstGeom>
          <a:solidFill>
            <a:srgbClr val="FD412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2C645-71ED-44EF-8EF9-741E6E79F732}"/>
              </a:ext>
            </a:extLst>
          </p:cNvPr>
          <p:cNvSpPr txBox="1"/>
          <p:nvPr/>
        </p:nvSpPr>
        <p:spPr>
          <a:xfrm>
            <a:off x="8718814" y="1560465"/>
            <a:ext cx="9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ggplot()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D4A8FD-3F77-4612-AC8B-F13A91145432}"/>
              </a:ext>
            </a:extLst>
          </p:cNvPr>
          <p:cNvSpPr/>
          <p:nvPr/>
        </p:nvSpPr>
        <p:spPr>
          <a:xfrm>
            <a:off x="10397347" y="1475281"/>
            <a:ext cx="1210733" cy="4949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F06F66-03E0-40D8-AACC-694341E90E0E}"/>
              </a:ext>
            </a:extLst>
          </p:cNvPr>
          <p:cNvSpPr txBox="1"/>
          <p:nvPr/>
        </p:nvSpPr>
        <p:spPr>
          <a:xfrm>
            <a:off x="10397347" y="1556090"/>
            <a:ext cx="1210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图形容器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B6E7A2-B9B9-452A-90D0-070E9390E672}"/>
              </a:ext>
            </a:extLst>
          </p:cNvPr>
          <p:cNvCxnSpPr>
            <a:cxnSpLocks/>
          </p:cNvCxnSpPr>
          <p:nvPr/>
        </p:nvCxnSpPr>
        <p:spPr>
          <a:xfrm flipH="1" flipV="1">
            <a:off x="9988690" y="1730083"/>
            <a:ext cx="372813" cy="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44E68CD-6028-4AB2-8678-0527ACE62578}"/>
              </a:ext>
            </a:extLst>
          </p:cNvPr>
          <p:cNvSpPr/>
          <p:nvPr/>
        </p:nvSpPr>
        <p:spPr>
          <a:xfrm>
            <a:off x="6573583" y="1475281"/>
            <a:ext cx="1210733" cy="4949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401E34-048D-4DAB-B592-E9803EF6BAB7}"/>
              </a:ext>
            </a:extLst>
          </p:cNvPr>
          <p:cNvSpPr txBox="1"/>
          <p:nvPr/>
        </p:nvSpPr>
        <p:spPr>
          <a:xfrm>
            <a:off x="6573583" y="1556090"/>
            <a:ext cx="1210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初始化函数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91532EB-FEBB-4954-8825-2AA82223413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882592" y="1745131"/>
            <a:ext cx="372813" cy="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20C0214-2D88-4BEE-B6D2-340F32B6B36F}"/>
              </a:ext>
            </a:extLst>
          </p:cNvPr>
          <p:cNvSpPr/>
          <p:nvPr/>
        </p:nvSpPr>
        <p:spPr>
          <a:xfrm>
            <a:off x="7549733" y="2099733"/>
            <a:ext cx="1433399" cy="756516"/>
          </a:xfrm>
          <a:custGeom>
            <a:avLst/>
            <a:gdLst>
              <a:gd name="connsiteX0" fmla="*/ 1117600 w 1117600"/>
              <a:gd name="connsiteY0" fmla="*/ 0 h 990600"/>
              <a:gd name="connsiteX1" fmla="*/ 1117600 w 1117600"/>
              <a:gd name="connsiteY1" fmla="*/ 448734 h 990600"/>
              <a:gd name="connsiteX2" fmla="*/ 0 w 1117600"/>
              <a:gd name="connsiteY2" fmla="*/ 448734 h 990600"/>
              <a:gd name="connsiteX3" fmla="*/ 0 w 1117600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990600">
                <a:moveTo>
                  <a:pt x="1117600" y="0"/>
                </a:moveTo>
                <a:lnTo>
                  <a:pt x="1117600" y="448734"/>
                </a:lnTo>
                <a:lnTo>
                  <a:pt x="0" y="448734"/>
                </a:lnTo>
                <a:lnTo>
                  <a:pt x="0" y="99060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6219FB6-452A-46C0-9D54-98DAB61351C2}"/>
              </a:ext>
            </a:extLst>
          </p:cNvPr>
          <p:cNvSpPr/>
          <p:nvPr/>
        </p:nvSpPr>
        <p:spPr>
          <a:xfrm flipH="1">
            <a:off x="9376834" y="2099733"/>
            <a:ext cx="1310070" cy="756516"/>
          </a:xfrm>
          <a:custGeom>
            <a:avLst/>
            <a:gdLst>
              <a:gd name="connsiteX0" fmla="*/ 1117600 w 1117600"/>
              <a:gd name="connsiteY0" fmla="*/ 0 h 990600"/>
              <a:gd name="connsiteX1" fmla="*/ 1117600 w 1117600"/>
              <a:gd name="connsiteY1" fmla="*/ 448734 h 990600"/>
              <a:gd name="connsiteX2" fmla="*/ 0 w 1117600"/>
              <a:gd name="connsiteY2" fmla="*/ 448734 h 990600"/>
              <a:gd name="connsiteX3" fmla="*/ 0 w 1117600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990600">
                <a:moveTo>
                  <a:pt x="1117600" y="0"/>
                </a:moveTo>
                <a:lnTo>
                  <a:pt x="1117600" y="448734"/>
                </a:lnTo>
                <a:lnTo>
                  <a:pt x="0" y="448734"/>
                </a:lnTo>
                <a:lnTo>
                  <a:pt x="0" y="99060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4A28010-088F-4F2B-B2E8-25D5F99E433D}"/>
              </a:ext>
            </a:extLst>
          </p:cNvPr>
          <p:cNvSpPr/>
          <p:nvPr/>
        </p:nvSpPr>
        <p:spPr>
          <a:xfrm>
            <a:off x="6831212" y="3061338"/>
            <a:ext cx="1433399" cy="563951"/>
          </a:xfrm>
          <a:prstGeom prst="ellipse">
            <a:avLst/>
          </a:prstGeom>
          <a:solidFill>
            <a:srgbClr val="FD412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AF2DCC-6804-4595-8CBF-4B8B20E6A595}"/>
              </a:ext>
            </a:extLst>
          </p:cNvPr>
          <p:cNvSpPr/>
          <p:nvPr/>
        </p:nvSpPr>
        <p:spPr>
          <a:xfrm>
            <a:off x="6902646" y="4950144"/>
            <a:ext cx="1313179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scales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65DB7D-BF6F-461B-9C04-B9FE74CABBCF}"/>
              </a:ext>
            </a:extLst>
          </p:cNvPr>
          <p:cNvSpPr/>
          <p:nvPr/>
        </p:nvSpPr>
        <p:spPr>
          <a:xfrm>
            <a:off x="6900500" y="5553272"/>
            <a:ext cx="1313178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Facetting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AE4809A-2B20-4CC3-B17E-4B245EC6EBF8}"/>
              </a:ext>
            </a:extLst>
          </p:cNvPr>
          <p:cNvSpPr/>
          <p:nvPr/>
        </p:nvSpPr>
        <p:spPr>
          <a:xfrm>
            <a:off x="6902647" y="4347017"/>
            <a:ext cx="131318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Coordinate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9ADA97-1525-45B7-AECB-93D582F69DF3}"/>
              </a:ext>
            </a:extLst>
          </p:cNvPr>
          <p:cNvCxnSpPr>
            <a:cxnSpLocks/>
          </p:cNvCxnSpPr>
          <p:nvPr/>
        </p:nvCxnSpPr>
        <p:spPr>
          <a:xfrm>
            <a:off x="721642" y="5088467"/>
            <a:ext cx="36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A93BC72-FBB3-4E43-8F76-43E13EE5E9F7}"/>
              </a:ext>
            </a:extLst>
          </p:cNvPr>
          <p:cNvCxnSpPr>
            <a:cxnSpLocks/>
          </p:cNvCxnSpPr>
          <p:nvPr/>
        </p:nvCxnSpPr>
        <p:spPr>
          <a:xfrm flipH="1" flipV="1">
            <a:off x="721642" y="1725348"/>
            <a:ext cx="1" cy="335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DAF7B05-4009-4387-A362-14F887270DC7}"/>
              </a:ext>
            </a:extLst>
          </p:cNvPr>
          <p:cNvSpPr/>
          <p:nvPr/>
        </p:nvSpPr>
        <p:spPr>
          <a:xfrm>
            <a:off x="9964008" y="3061338"/>
            <a:ext cx="1433399" cy="563951"/>
          </a:xfrm>
          <a:prstGeom prst="ellipse">
            <a:avLst/>
          </a:prstGeom>
          <a:solidFill>
            <a:srgbClr val="FD412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3520FC5-163B-4D05-858B-CD3627FB4345}"/>
              </a:ext>
            </a:extLst>
          </p:cNvPr>
          <p:cNvSpPr/>
          <p:nvPr/>
        </p:nvSpPr>
        <p:spPr>
          <a:xfrm>
            <a:off x="10195434" y="31896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美化部分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C737B12-1FF9-4198-A4C1-5732FCAFC642}"/>
              </a:ext>
            </a:extLst>
          </p:cNvPr>
          <p:cNvSpPr/>
          <p:nvPr/>
        </p:nvSpPr>
        <p:spPr>
          <a:xfrm>
            <a:off x="10157180" y="4992056"/>
            <a:ext cx="1313178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annotations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C9106BD-749A-4472-B28A-0129399BB498}"/>
              </a:ext>
            </a:extLst>
          </p:cNvPr>
          <p:cNvSpPr/>
          <p:nvPr/>
        </p:nvSpPr>
        <p:spPr>
          <a:xfrm>
            <a:off x="10157180" y="3830378"/>
            <a:ext cx="864339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guides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0C33E91-9441-4E7D-9846-0FE89EB40579}"/>
              </a:ext>
            </a:extLst>
          </p:cNvPr>
          <p:cNvSpPr/>
          <p:nvPr/>
        </p:nvSpPr>
        <p:spPr>
          <a:xfrm>
            <a:off x="10150181" y="5572894"/>
            <a:ext cx="1313178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Themes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F7DC617-D401-44A7-B435-D86135C84F35}"/>
              </a:ext>
            </a:extLst>
          </p:cNvPr>
          <p:cNvSpPr/>
          <p:nvPr/>
        </p:nvSpPr>
        <p:spPr>
          <a:xfrm>
            <a:off x="10157180" y="4411217"/>
            <a:ext cx="864339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labs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D513925-D8BC-460C-8EA9-7243233E417E}"/>
              </a:ext>
            </a:extLst>
          </p:cNvPr>
          <p:cNvSpPr/>
          <p:nvPr/>
        </p:nvSpPr>
        <p:spPr>
          <a:xfrm>
            <a:off x="6902647" y="3806922"/>
            <a:ext cx="131318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geom_XXX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85409A-FA0D-49B8-B631-5462AE3EA14D}"/>
              </a:ext>
            </a:extLst>
          </p:cNvPr>
          <p:cNvSpPr/>
          <p:nvPr/>
        </p:nvSpPr>
        <p:spPr>
          <a:xfrm>
            <a:off x="7105683" y="31896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数据相关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223880" y="99770"/>
            <a:ext cx="58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ggplot2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图层语法框架概览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838201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CFA7ECA-4294-46CD-98C6-A00AA31C19D2}"/>
              </a:ext>
            </a:extLst>
          </p:cNvPr>
          <p:cNvSpPr txBox="1"/>
          <p:nvPr/>
        </p:nvSpPr>
        <p:spPr>
          <a:xfrm>
            <a:off x="834709" y="2906741"/>
            <a:ext cx="152408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geom_XXX()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F153C9-71E4-4AED-87D8-07B8A3679A33}"/>
              </a:ext>
            </a:extLst>
          </p:cNvPr>
          <p:cNvSpPr txBox="1"/>
          <p:nvPr/>
        </p:nvSpPr>
        <p:spPr>
          <a:xfrm>
            <a:off x="2384172" y="2906741"/>
            <a:ext cx="1274924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stat_XXX()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FC0771-AFC8-4618-A696-BDCEAB8CFEFE}"/>
              </a:ext>
            </a:extLst>
          </p:cNvPr>
          <p:cNvSpPr/>
          <p:nvPr/>
        </p:nvSpPr>
        <p:spPr>
          <a:xfrm>
            <a:off x="1071476" y="5120161"/>
            <a:ext cx="21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  <a:cs typeface="+mn-ea"/>
                <a:sym typeface="+mn-lt"/>
              </a:rPr>
              <a:t>position adjustment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EC4270-F947-4C56-96D6-B04F2936BCD2}"/>
              </a:ext>
            </a:extLst>
          </p:cNvPr>
          <p:cNvSpPr/>
          <p:nvPr/>
        </p:nvSpPr>
        <p:spPr>
          <a:xfrm>
            <a:off x="9144765" y="5282454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annotations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160FC3-E7A5-4462-AB80-4921A1CDF652}"/>
              </a:ext>
            </a:extLst>
          </p:cNvPr>
          <p:cNvSpPr/>
          <p:nvPr/>
        </p:nvSpPr>
        <p:spPr>
          <a:xfrm>
            <a:off x="771438" y="3258587"/>
            <a:ext cx="27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  <a:cs typeface="+mn-ea"/>
                <a:sym typeface="+mn-lt"/>
              </a:rPr>
              <a:t>mapping——aesthetics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3A69809-6780-42BA-AE71-01D1B67EB04F}"/>
              </a:ext>
            </a:extLst>
          </p:cNvPr>
          <p:cNvSpPr/>
          <p:nvPr/>
        </p:nvSpPr>
        <p:spPr>
          <a:xfrm>
            <a:off x="5703125" y="2906741"/>
            <a:ext cx="943152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scales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A98812-60BB-46CA-A230-D907D15ABBC2}"/>
              </a:ext>
            </a:extLst>
          </p:cNvPr>
          <p:cNvSpPr/>
          <p:nvPr/>
        </p:nvSpPr>
        <p:spPr>
          <a:xfrm>
            <a:off x="9344805" y="2922157"/>
            <a:ext cx="864339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guides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CAC8AF-ED07-4DA9-8457-BAB249EC7638}"/>
              </a:ext>
            </a:extLst>
          </p:cNvPr>
          <p:cNvSpPr/>
          <p:nvPr/>
        </p:nvSpPr>
        <p:spPr>
          <a:xfrm>
            <a:off x="7009744" y="2906741"/>
            <a:ext cx="1133644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Facetting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80571C-2984-4B9B-AED5-5A0E722698BA}"/>
              </a:ext>
            </a:extLst>
          </p:cNvPr>
          <p:cNvSpPr/>
          <p:nvPr/>
        </p:nvSpPr>
        <p:spPr>
          <a:xfrm>
            <a:off x="4050182" y="2906741"/>
            <a:ext cx="131318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Coordinate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91A7C8-92A6-4773-B6B6-DB0DE7025810}"/>
              </a:ext>
            </a:extLst>
          </p:cNvPr>
          <p:cNvSpPr/>
          <p:nvPr/>
        </p:nvSpPr>
        <p:spPr>
          <a:xfrm>
            <a:off x="10476214" y="2922359"/>
            <a:ext cx="1166278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Themes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63F9B8A-3A9C-4E1B-B56C-58381A40DFB1}"/>
              </a:ext>
            </a:extLst>
          </p:cNvPr>
          <p:cNvSpPr/>
          <p:nvPr/>
        </p:nvSpPr>
        <p:spPr>
          <a:xfrm>
            <a:off x="525106" y="2374647"/>
            <a:ext cx="8036980" cy="4222874"/>
          </a:xfrm>
          <a:prstGeom prst="roundRect">
            <a:avLst>
              <a:gd name="adj" fmla="val 357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ECAA046-8B9E-4DA3-88CE-A93754B19FF0}"/>
              </a:ext>
            </a:extLst>
          </p:cNvPr>
          <p:cNvSpPr/>
          <p:nvPr/>
        </p:nvSpPr>
        <p:spPr>
          <a:xfrm>
            <a:off x="8861791" y="2374647"/>
            <a:ext cx="3063510" cy="4222870"/>
          </a:xfrm>
          <a:prstGeom prst="roundRect">
            <a:avLst>
              <a:gd name="adj" fmla="val 361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F66E1210-2DF2-4742-9705-34E1E77318EC}"/>
              </a:ext>
            </a:extLst>
          </p:cNvPr>
          <p:cNvSpPr/>
          <p:nvPr/>
        </p:nvSpPr>
        <p:spPr>
          <a:xfrm>
            <a:off x="6108218" y="1504924"/>
            <a:ext cx="472138" cy="364068"/>
          </a:xfrm>
          <a:prstGeom prst="downArrow">
            <a:avLst/>
          </a:prstGeom>
          <a:solidFill>
            <a:srgbClr val="FD412D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D41768B-7351-4F9B-A83A-A029A31D5F9B}"/>
              </a:ext>
            </a:extLst>
          </p:cNvPr>
          <p:cNvSpPr/>
          <p:nvPr/>
        </p:nvSpPr>
        <p:spPr>
          <a:xfrm>
            <a:off x="2379133" y="1974233"/>
            <a:ext cx="8297334" cy="334763"/>
          </a:xfrm>
          <a:custGeom>
            <a:avLst/>
            <a:gdLst>
              <a:gd name="connsiteX0" fmla="*/ 0 w 7721600"/>
              <a:gd name="connsiteY0" fmla="*/ 575733 h 575733"/>
              <a:gd name="connsiteX1" fmla="*/ 0 w 7721600"/>
              <a:gd name="connsiteY1" fmla="*/ 0 h 575733"/>
              <a:gd name="connsiteX2" fmla="*/ 7721600 w 7721600"/>
              <a:gd name="connsiteY2" fmla="*/ 0 h 575733"/>
              <a:gd name="connsiteX3" fmla="*/ 7721600 w 7721600"/>
              <a:gd name="connsiteY3" fmla="*/ 567267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1600" h="575733">
                <a:moveTo>
                  <a:pt x="0" y="575733"/>
                </a:moveTo>
                <a:lnTo>
                  <a:pt x="0" y="0"/>
                </a:lnTo>
                <a:lnTo>
                  <a:pt x="7721600" y="0"/>
                </a:lnTo>
                <a:lnTo>
                  <a:pt x="7721600" y="567267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9409155-C554-414E-A8F5-8ACA0B8190CF}"/>
              </a:ext>
            </a:extLst>
          </p:cNvPr>
          <p:cNvSpPr txBox="1"/>
          <p:nvPr/>
        </p:nvSpPr>
        <p:spPr>
          <a:xfrm>
            <a:off x="2526336" y="1456733"/>
            <a:ext cx="11938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Data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C728D3-C481-4D12-B1A7-214B2DEE4A76}"/>
              </a:ext>
            </a:extLst>
          </p:cNvPr>
          <p:cNvSpPr txBox="1"/>
          <p:nvPr/>
        </p:nvSpPr>
        <p:spPr>
          <a:xfrm>
            <a:off x="9833415" y="1450898"/>
            <a:ext cx="1646765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beautify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F32F20-7267-40C4-AB24-D37CA653070C}"/>
              </a:ext>
            </a:extLst>
          </p:cNvPr>
          <p:cNvSpPr/>
          <p:nvPr/>
        </p:nvSpPr>
        <p:spPr>
          <a:xfrm>
            <a:off x="5624426" y="3573494"/>
            <a:ext cx="147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scale_x|y_xxx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0269B39-E397-4F02-9CD8-0E11C87901F4}"/>
              </a:ext>
            </a:extLst>
          </p:cNvPr>
          <p:cNvSpPr/>
          <p:nvPr/>
        </p:nvSpPr>
        <p:spPr>
          <a:xfrm>
            <a:off x="5477327" y="4176268"/>
            <a:ext cx="1411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scale_fill</a:t>
            </a:r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/</a:t>
            </a:r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color_xxx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EFC080-FB13-4724-B237-027B44C7EF83}"/>
              </a:ext>
            </a:extLst>
          </p:cNvPr>
          <p:cNvSpPr/>
          <p:nvPr/>
        </p:nvSpPr>
        <p:spPr>
          <a:xfrm>
            <a:off x="5477327" y="4545691"/>
            <a:ext cx="1411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scale_size_xxx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F93861-3691-4A3D-8A8A-14792FF4CBD3}"/>
              </a:ext>
            </a:extLst>
          </p:cNvPr>
          <p:cNvSpPr/>
          <p:nvPr/>
        </p:nvSpPr>
        <p:spPr>
          <a:xfrm>
            <a:off x="5477327" y="4906754"/>
            <a:ext cx="134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scale_alpha_xxx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B2F559-ED8E-41FC-B008-8E320085F6F7}"/>
              </a:ext>
            </a:extLst>
          </p:cNvPr>
          <p:cNvSpPr/>
          <p:nvPr/>
        </p:nvSpPr>
        <p:spPr>
          <a:xfrm>
            <a:off x="5477327" y="5267818"/>
            <a:ext cx="134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scale_linetype_xxx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24E4C9F-4C5C-41D4-98B0-CBD99E72B6C8}"/>
              </a:ext>
            </a:extLst>
          </p:cNvPr>
          <p:cNvSpPr/>
          <p:nvPr/>
        </p:nvSpPr>
        <p:spPr>
          <a:xfrm>
            <a:off x="5477327" y="5620611"/>
            <a:ext cx="133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accent2"/>
                </a:solidFill>
                <a:cs typeface="+mn-ea"/>
                <a:sym typeface="+mn-lt"/>
              </a:rPr>
              <a:t>scale_shape_xxx</a:t>
            </a:r>
            <a:endParaRPr lang="en-US" altLang="zh-CN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ABCC546-398D-4756-B2D6-5002D19F94E8}"/>
              </a:ext>
            </a:extLst>
          </p:cNvPr>
          <p:cNvSpPr/>
          <p:nvPr/>
        </p:nvSpPr>
        <p:spPr>
          <a:xfrm>
            <a:off x="5669426" y="3480373"/>
            <a:ext cx="1017780" cy="414189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444687A-4A57-40AD-AF36-A9866932556C}"/>
              </a:ext>
            </a:extLst>
          </p:cNvPr>
          <p:cNvSpPr/>
          <p:nvPr/>
        </p:nvSpPr>
        <p:spPr>
          <a:xfrm>
            <a:off x="4042455" y="3469191"/>
            <a:ext cx="1268964" cy="1370814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00F283-47ED-498E-9E38-5F63DFFEB92B}"/>
              </a:ext>
            </a:extLst>
          </p:cNvPr>
          <p:cNvSpPr/>
          <p:nvPr/>
        </p:nvSpPr>
        <p:spPr>
          <a:xfrm>
            <a:off x="9144765" y="3580492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guide_colourbar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E85526-5B6B-4E41-8E95-215E4EAED2EB}"/>
              </a:ext>
            </a:extLst>
          </p:cNvPr>
          <p:cNvSpPr/>
          <p:nvPr/>
        </p:nvSpPr>
        <p:spPr>
          <a:xfrm>
            <a:off x="9247115" y="4142227"/>
            <a:ext cx="1101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guide_legend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32CCE19-D144-4B82-80DE-F83BC35EF6C3}"/>
              </a:ext>
            </a:extLst>
          </p:cNvPr>
          <p:cNvSpPr/>
          <p:nvPr/>
        </p:nvSpPr>
        <p:spPr>
          <a:xfrm>
            <a:off x="9166725" y="3505907"/>
            <a:ext cx="1188902" cy="388655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932C0D2-4F81-4ED8-B7BF-CC7AFB302917}"/>
              </a:ext>
            </a:extLst>
          </p:cNvPr>
          <p:cNvSpPr/>
          <p:nvPr/>
        </p:nvSpPr>
        <p:spPr>
          <a:xfrm>
            <a:off x="9166725" y="4101310"/>
            <a:ext cx="1188902" cy="332405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E8A728-50B6-4DA4-8BA4-3177805D0D4F}"/>
              </a:ext>
            </a:extLst>
          </p:cNvPr>
          <p:cNvSpPr/>
          <p:nvPr/>
        </p:nvSpPr>
        <p:spPr>
          <a:xfrm>
            <a:off x="7167082" y="346919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facet_grid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7F77326-517C-477A-A057-42E56A0B3F3E}"/>
              </a:ext>
            </a:extLst>
          </p:cNvPr>
          <p:cNvSpPr/>
          <p:nvPr/>
        </p:nvSpPr>
        <p:spPr>
          <a:xfrm>
            <a:off x="7125608" y="3476197"/>
            <a:ext cx="1017780" cy="286531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07DDE52-37C9-4C3E-9198-9F1014D6C0D3}"/>
              </a:ext>
            </a:extLst>
          </p:cNvPr>
          <p:cNvSpPr/>
          <p:nvPr/>
        </p:nvSpPr>
        <p:spPr>
          <a:xfrm>
            <a:off x="7118904" y="3798449"/>
            <a:ext cx="1017780" cy="286531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E93F82C-4AE5-45E4-AC74-41DA75F30B7A}"/>
              </a:ext>
            </a:extLst>
          </p:cNvPr>
          <p:cNvSpPr/>
          <p:nvPr/>
        </p:nvSpPr>
        <p:spPr>
          <a:xfrm>
            <a:off x="7167597" y="3783216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facet_wrap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0B90B0-59B1-4F88-9A62-FB1C0834AFAB}"/>
              </a:ext>
            </a:extLst>
          </p:cNvPr>
          <p:cNvSpPr/>
          <p:nvPr/>
        </p:nvSpPr>
        <p:spPr>
          <a:xfrm>
            <a:off x="4077488" y="3522853"/>
            <a:ext cx="1405984" cy="2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cs typeface="+mn-ea"/>
                <a:sym typeface="+mn-lt"/>
              </a:rPr>
              <a:t>coord_cartesian</a:t>
            </a:r>
            <a:endParaRPr lang="zh-CN" altLang="en-US" sz="1200" b="1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CDB6C5-159B-40B0-9C4C-CB7FA5591E96}"/>
              </a:ext>
            </a:extLst>
          </p:cNvPr>
          <p:cNvSpPr/>
          <p:nvPr/>
        </p:nvSpPr>
        <p:spPr>
          <a:xfrm>
            <a:off x="4077861" y="3766644"/>
            <a:ext cx="122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cs typeface="+mn-ea"/>
                <a:sym typeface="+mn-lt"/>
              </a:rPr>
              <a:t>coord_fixed</a:t>
            </a:r>
            <a:endParaRPr lang="zh-CN" altLang="en-US" sz="1200" b="1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3FB7FD-B208-4000-97D7-1BF0DC5D88E1}"/>
              </a:ext>
            </a:extLst>
          </p:cNvPr>
          <p:cNvSpPr/>
          <p:nvPr/>
        </p:nvSpPr>
        <p:spPr>
          <a:xfrm>
            <a:off x="4079771" y="3976378"/>
            <a:ext cx="102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cs typeface="+mn-ea"/>
                <a:sym typeface="+mn-lt"/>
              </a:rPr>
              <a:t>coord_flip</a:t>
            </a:r>
            <a:endParaRPr lang="zh-CN" altLang="en-US" sz="1200" b="1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D232582-AABB-4545-9ACC-F211D5CC68ED}"/>
              </a:ext>
            </a:extLst>
          </p:cNvPr>
          <p:cNvSpPr/>
          <p:nvPr/>
        </p:nvSpPr>
        <p:spPr>
          <a:xfrm>
            <a:off x="4052692" y="4220169"/>
            <a:ext cx="117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coord_polar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D7EF0B-3FE1-4538-A216-EA9605BC329C}"/>
              </a:ext>
            </a:extLst>
          </p:cNvPr>
          <p:cNvSpPr/>
          <p:nvPr/>
        </p:nvSpPr>
        <p:spPr>
          <a:xfrm>
            <a:off x="4046515" y="4454661"/>
            <a:ext cx="1184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coord_map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E62060F-49FA-4D8C-9331-D27FB87D0DC3}"/>
              </a:ext>
            </a:extLst>
          </p:cNvPr>
          <p:cNvSpPr/>
          <p:nvPr/>
        </p:nvSpPr>
        <p:spPr>
          <a:xfrm>
            <a:off x="1716849" y="3765660"/>
            <a:ext cx="994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x/y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47A226F-7EA2-4C8C-AAC8-8C0323EF5A70}"/>
              </a:ext>
            </a:extLst>
          </p:cNvPr>
          <p:cNvSpPr/>
          <p:nvPr/>
        </p:nvSpPr>
        <p:spPr>
          <a:xfrm>
            <a:off x="1716849" y="4005903"/>
            <a:ext cx="1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col/color/colour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9AD4FC-842E-49BB-AE2C-AAE97F31A575}"/>
              </a:ext>
            </a:extLst>
          </p:cNvPr>
          <p:cNvSpPr/>
          <p:nvPr/>
        </p:nvSpPr>
        <p:spPr>
          <a:xfrm>
            <a:off x="1716849" y="4235367"/>
            <a:ext cx="1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group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E901F6C-0E8A-4FD0-AC66-64550037D60D}"/>
              </a:ext>
            </a:extLst>
          </p:cNvPr>
          <p:cNvSpPr/>
          <p:nvPr/>
        </p:nvSpPr>
        <p:spPr>
          <a:xfrm>
            <a:off x="1716849" y="4447290"/>
            <a:ext cx="1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size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74C1F29-A7C9-45C6-8E75-B710710689BB}"/>
              </a:ext>
            </a:extLst>
          </p:cNvPr>
          <p:cNvSpPr/>
          <p:nvPr/>
        </p:nvSpPr>
        <p:spPr>
          <a:xfrm>
            <a:off x="1716849" y="4633240"/>
            <a:ext cx="1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alpha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51965F0-4EC7-4209-A055-0A2FDE5157D8}"/>
              </a:ext>
            </a:extLst>
          </p:cNvPr>
          <p:cNvSpPr/>
          <p:nvPr/>
        </p:nvSpPr>
        <p:spPr>
          <a:xfrm>
            <a:off x="1716848" y="4864971"/>
            <a:ext cx="915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linetype</a:t>
            </a:r>
            <a:endParaRPr lang="zh-CN" altLang="en-US" sz="110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837DCDE-C3F5-45C9-8B6C-3F2657B2E866}"/>
              </a:ext>
            </a:extLst>
          </p:cNvPr>
          <p:cNvSpPr/>
          <p:nvPr/>
        </p:nvSpPr>
        <p:spPr>
          <a:xfrm>
            <a:off x="1740486" y="5496299"/>
            <a:ext cx="660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identity</a:t>
            </a:r>
            <a:endParaRPr lang="zh-CN" altLang="en-US" sz="110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CDF78B-2F87-4083-9357-BDE3A9574A60}"/>
              </a:ext>
            </a:extLst>
          </p:cNvPr>
          <p:cNvSpPr/>
          <p:nvPr/>
        </p:nvSpPr>
        <p:spPr>
          <a:xfrm>
            <a:off x="1740486" y="5721610"/>
            <a:ext cx="660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stack</a:t>
            </a:r>
            <a:endParaRPr lang="zh-CN" altLang="en-US" sz="110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67F2E1-11E9-49CB-B4D6-51A7FC54D707}"/>
              </a:ext>
            </a:extLst>
          </p:cNvPr>
          <p:cNvSpPr/>
          <p:nvPr/>
        </p:nvSpPr>
        <p:spPr>
          <a:xfrm>
            <a:off x="1740486" y="5936127"/>
            <a:ext cx="660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dodge</a:t>
            </a:r>
            <a:endParaRPr lang="zh-CN" altLang="en-US" sz="110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BD1EE39-9775-4DF3-9F8A-6EF72BC5733A}"/>
              </a:ext>
            </a:extLst>
          </p:cNvPr>
          <p:cNvSpPr/>
          <p:nvPr/>
        </p:nvSpPr>
        <p:spPr>
          <a:xfrm>
            <a:off x="1740486" y="6137787"/>
            <a:ext cx="660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accent5"/>
                </a:solidFill>
                <a:cs typeface="+mn-ea"/>
                <a:sym typeface="+mn-lt"/>
              </a:rPr>
              <a:t>fill</a:t>
            </a:r>
            <a:endParaRPr lang="zh-CN" altLang="en-US" sz="110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287E2A6-1C0A-4BC5-828C-98AA54B91A1B}"/>
              </a:ext>
            </a:extLst>
          </p:cNvPr>
          <p:cNvSpPr/>
          <p:nvPr/>
        </p:nvSpPr>
        <p:spPr>
          <a:xfrm>
            <a:off x="10503698" y="3513023"/>
            <a:ext cx="1051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element_line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FDE1282-590C-4445-87B1-ED2ADC6ACBAA}"/>
              </a:ext>
            </a:extLst>
          </p:cNvPr>
          <p:cNvSpPr/>
          <p:nvPr/>
        </p:nvSpPr>
        <p:spPr>
          <a:xfrm>
            <a:off x="10503698" y="3741424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element_text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28589E-A0E3-4F5C-A8B1-7EC18BF658E2}"/>
              </a:ext>
            </a:extLst>
          </p:cNvPr>
          <p:cNvSpPr/>
          <p:nvPr/>
        </p:nvSpPr>
        <p:spPr>
          <a:xfrm>
            <a:off x="10503698" y="3979690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element_rect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D06E70-92C9-42AD-ACFA-59186F4901C7}"/>
              </a:ext>
            </a:extLst>
          </p:cNvPr>
          <p:cNvSpPr/>
          <p:nvPr/>
        </p:nvSpPr>
        <p:spPr>
          <a:xfrm>
            <a:off x="10486764" y="4178060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cs typeface="+mn-ea"/>
                <a:sym typeface="+mn-lt"/>
              </a:rPr>
              <a:t>element_blank</a:t>
            </a:r>
            <a:endParaRPr lang="zh-CN" altLang="en-US" sz="12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0C8E8D-5DCC-4FF4-93A5-D41278A5C2DD}"/>
              </a:ext>
            </a:extLst>
          </p:cNvPr>
          <p:cNvSpPr/>
          <p:nvPr/>
        </p:nvSpPr>
        <p:spPr>
          <a:xfrm>
            <a:off x="10438091" y="3488228"/>
            <a:ext cx="1188902" cy="966433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B26E5B6-BB07-48AD-BE01-CD04EEF90F0D}"/>
              </a:ext>
            </a:extLst>
          </p:cNvPr>
          <p:cNvSpPr/>
          <p:nvPr/>
        </p:nvSpPr>
        <p:spPr>
          <a:xfrm>
            <a:off x="1548208" y="3798448"/>
            <a:ext cx="1323852" cy="1298485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D0E8149-F39F-4D20-BC5D-418B0A9B1F55}"/>
              </a:ext>
            </a:extLst>
          </p:cNvPr>
          <p:cNvSpPr/>
          <p:nvPr/>
        </p:nvSpPr>
        <p:spPr>
          <a:xfrm>
            <a:off x="1539318" y="5467120"/>
            <a:ext cx="1268964" cy="932277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CAB4406-175D-4360-A7A5-4F0B02D7A338}"/>
              </a:ext>
            </a:extLst>
          </p:cNvPr>
          <p:cNvSpPr txBox="1"/>
          <p:nvPr/>
        </p:nvSpPr>
        <p:spPr>
          <a:xfrm>
            <a:off x="5427821" y="1092272"/>
            <a:ext cx="17526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ggplot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D7B4B54-51C9-4902-852F-2AA033506037}"/>
              </a:ext>
            </a:extLst>
          </p:cNvPr>
          <p:cNvSpPr/>
          <p:nvPr/>
        </p:nvSpPr>
        <p:spPr>
          <a:xfrm>
            <a:off x="771772" y="2541113"/>
            <a:ext cx="2949022" cy="3987189"/>
          </a:xfrm>
          <a:prstGeom prst="roundRect">
            <a:avLst>
              <a:gd name="adj" fmla="val 47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762AFD1-EC45-4A85-87E1-E2653546A18C}"/>
              </a:ext>
            </a:extLst>
          </p:cNvPr>
          <p:cNvSpPr/>
          <p:nvPr/>
        </p:nvSpPr>
        <p:spPr>
          <a:xfrm>
            <a:off x="5528925" y="4081796"/>
            <a:ext cx="1284973" cy="1815814"/>
          </a:xfrm>
          <a:prstGeom prst="roundRect">
            <a:avLst>
              <a:gd name="adj" fmla="val 90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CE18D22-D3E7-4F67-A3EC-628855CEDB5C}"/>
              </a:ext>
            </a:extLst>
          </p:cNvPr>
          <p:cNvSpPr txBox="1"/>
          <p:nvPr/>
        </p:nvSpPr>
        <p:spPr>
          <a:xfrm>
            <a:off x="1408232" y="2570039"/>
            <a:ext cx="191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几何图层（统计变换）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0951480-C5D6-41B5-A5E6-08101A0E1CD8}"/>
              </a:ext>
            </a:extLst>
          </p:cNvPr>
          <p:cNvSpPr txBox="1"/>
          <p:nvPr/>
        </p:nvSpPr>
        <p:spPr>
          <a:xfrm>
            <a:off x="1334547" y="3499673"/>
            <a:ext cx="191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美学映射参数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721FFE-D4F3-41D4-9544-F81CD141DF9F}"/>
              </a:ext>
            </a:extLst>
          </p:cNvPr>
          <p:cNvSpPr txBox="1"/>
          <p:nvPr/>
        </p:nvSpPr>
        <p:spPr>
          <a:xfrm>
            <a:off x="2600474" y="5637661"/>
            <a:ext cx="14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位置调整</a:t>
            </a:r>
            <a:endParaRPr lang="en-US" altLang="zh-CN" sz="1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参数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25A44B-1FCD-4181-AD4F-068A8B120C09}"/>
              </a:ext>
            </a:extLst>
          </p:cNvPr>
          <p:cNvSpPr txBox="1"/>
          <p:nvPr/>
        </p:nvSpPr>
        <p:spPr>
          <a:xfrm>
            <a:off x="4046515" y="2570039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坐标系转换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857EE05-2D8E-4A3B-B3EF-A51F495471C6}"/>
              </a:ext>
            </a:extLst>
          </p:cNvPr>
          <p:cNvSpPr txBox="1"/>
          <p:nvPr/>
        </p:nvSpPr>
        <p:spPr>
          <a:xfrm>
            <a:off x="5500717" y="2570039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标度调整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A0D87D8-EAF7-4405-A037-186A7D814432}"/>
              </a:ext>
            </a:extLst>
          </p:cNvPr>
          <p:cNvSpPr txBox="1"/>
          <p:nvPr/>
        </p:nvSpPr>
        <p:spPr>
          <a:xfrm>
            <a:off x="6971203" y="2570039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分面系统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0C539D4-CAB3-4E09-9F1B-F77CACEE10C6}"/>
              </a:ext>
            </a:extLst>
          </p:cNvPr>
          <p:cNvSpPr txBox="1"/>
          <p:nvPr/>
        </p:nvSpPr>
        <p:spPr>
          <a:xfrm>
            <a:off x="9120383" y="2570038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图例调整系统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4892EE1-989A-4DFE-A7D9-C16A6470F6C3}"/>
              </a:ext>
            </a:extLst>
          </p:cNvPr>
          <p:cNvSpPr/>
          <p:nvPr/>
        </p:nvSpPr>
        <p:spPr>
          <a:xfrm>
            <a:off x="9126398" y="5922017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labs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770BC3-6269-4053-B2D4-7A66F3C60863}"/>
              </a:ext>
            </a:extLst>
          </p:cNvPr>
          <p:cNvSpPr txBox="1"/>
          <p:nvPr/>
        </p:nvSpPr>
        <p:spPr>
          <a:xfrm>
            <a:off x="9056264" y="5637661"/>
            <a:ext cx="149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添加自定义注释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4DA522-F539-4637-B72C-D9F9DB065A0C}"/>
              </a:ext>
            </a:extLst>
          </p:cNvPr>
          <p:cNvSpPr txBox="1"/>
          <p:nvPr/>
        </p:nvSpPr>
        <p:spPr>
          <a:xfrm>
            <a:off x="9056264" y="6262633"/>
            <a:ext cx="189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标题、副标题、备注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91F277D-262F-47B0-9CF7-115F49D0CB03}"/>
              </a:ext>
            </a:extLst>
          </p:cNvPr>
          <p:cNvSpPr/>
          <p:nvPr/>
        </p:nvSpPr>
        <p:spPr>
          <a:xfrm>
            <a:off x="9126398" y="4549208"/>
            <a:ext cx="1377300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geom_text()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7C3DBD-D8DC-42F5-8D57-7B7719A6DF17}"/>
              </a:ext>
            </a:extLst>
          </p:cNvPr>
          <p:cNvSpPr txBox="1"/>
          <p:nvPr/>
        </p:nvSpPr>
        <p:spPr>
          <a:xfrm>
            <a:off x="9137528" y="4943044"/>
            <a:ext cx="131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数据标签</a:t>
            </a:r>
          </a:p>
        </p:txBody>
      </p:sp>
    </p:spTree>
    <p:extLst>
      <p:ext uri="{BB962C8B-B14F-4D97-AF65-F5344CB8AC3E}">
        <p14:creationId xmlns:p14="http://schemas.microsoft.com/office/powerpoint/2010/main" val="22567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B5723A-E438-4781-8693-61E9FCF24450}"/>
              </a:ext>
            </a:extLst>
          </p:cNvPr>
          <p:cNvSpPr txBox="1"/>
          <p:nvPr/>
        </p:nvSpPr>
        <p:spPr>
          <a:xfrm>
            <a:off x="304794" y="813187"/>
            <a:ext cx="2582339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默认支持数据框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C4C894-69A6-45D9-84EA-653F5BEA5BFD}"/>
              </a:ext>
            </a:extLst>
          </p:cNvPr>
          <p:cNvSpPr txBox="1"/>
          <p:nvPr/>
        </p:nvSpPr>
        <p:spPr>
          <a:xfrm>
            <a:off x="304794" y="1315449"/>
            <a:ext cx="3225802" cy="8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数据框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等长的向量（不等长会自动补齐）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74E48-8539-4E27-B11E-7C3305A5277C}"/>
              </a:ext>
            </a:extLst>
          </p:cNvPr>
          <p:cNvSpPr txBox="1"/>
          <p:nvPr/>
        </p:nvSpPr>
        <p:spPr>
          <a:xfrm>
            <a:off x="304794" y="2914650"/>
            <a:ext cx="2514606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chemeClr val="accent2"/>
                </a:solidFill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sym typeface="+mn-lt"/>
              </a:rPr>
              <a:t>自定义向量作图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C429E7-4426-42F6-A1C4-3740A638DD3A}"/>
              </a:ext>
            </a:extLst>
          </p:cNvPr>
          <p:cNvCxnSpPr/>
          <p:nvPr/>
        </p:nvCxnSpPr>
        <p:spPr>
          <a:xfrm>
            <a:off x="0" y="761998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36FF0E1-D245-4FA8-BFB7-6CF93B78177D}"/>
              </a:ext>
            </a:extLst>
          </p:cNvPr>
          <p:cNvSpPr/>
          <p:nvPr/>
        </p:nvSpPr>
        <p:spPr>
          <a:xfrm>
            <a:off x="203197" y="-74442"/>
            <a:ext cx="8723074" cy="7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ggplot2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图层语法框架概览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关于数据源</a:t>
            </a:r>
            <a:endParaRPr lang="zh-CN" altLang="zh-CN" sz="3200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2" descr="http://pic2.zhimg.com/v2-318c0a7834e7fb2407ed10596ce18f19_b.png">
            <a:extLst>
              <a:ext uri="{FF2B5EF4-FFF2-40B4-BE49-F238E27FC236}">
                <a16:creationId xmlns:a16="http://schemas.microsoft.com/office/drawing/2014/main" id="{4E1009A1-FA53-41C2-9AE5-D83413D8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62" y="981821"/>
            <a:ext cx="4275522" cy="3626276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pic3.zhimg.com/v2-b3e338a823bda9c41f3a591a69d569a6_b.png">
            <a:extLst>
              <a:ext uri="{FF2B5EF4-FFF2-40B4-BE49-F238E27FC236}">
                <a16:creationId xmlns:a16="http://schemas.microsoft.com/office/drawing/2014/main" id="{D3096DA9-CCB3-4B83-A1CB-D66920E0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90" y="981821"/>
            <a:ext cx="2407146" cy="520998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035A53-9926-484C-BA54-B53CD202607B}"/>
              </a:ext>
            </a:extLst>
          </p:cNvPr>
          <p:cNvSpPr txBox="1"/>
          <p:nvPr/>
        </p:nvSpPr>
        <p:spPr>
          <a:xfrm>
            <a:off x="203197" y="3655642"/>
            <a:ext cx="4521203" cy="77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>
                <a:solidFill>
                  <a:srgbClr val="5B9BD5"/>
                </a:solidFill>
                <a:latin typeface="Arial"/>
                <a:ea typeface="微软雅黑 Light"/>
                <a:cs typeface="+mn-ea"/>
                <a:sym typeface="+mn-lt"/>
              </a:rPr>
              <a:t>适用向量作为数据源，需将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设为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NULL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所有美学映射参数指定向量对象需等长（否则自动补齐）；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7C959F-0AE0-4DA8-B512-EFB4F4424886}"/>
              </a:ext>
            </a:extLst>
          </p:cNvPr>
          <p:cNvSpPr txBox="1"/>
          <p:nvPr/>
        </p:nvSpPr>
        <p:spPr>
          <a:xfrm>
            <a:off x="5718592" y="4614917"/>
            <a:ext cx="228052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二维表</a:t>
            </a:r>
            <a:r>
              <a:rPr lang="en-US" altLang="zh-CN" b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——Excel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796402-4307-4E0E-965A-EE7A41213B0E}"/>
              </a:ext>
            </a:extLst>
          </p:cNvPr>
          <p:cNvSpPr txBox="1"/>
          <p:nvPr/>
        </p:nvSpPr>
        <p:spPr>
          <a:xfrm>
            <a:off x="8390722" y="5545863"/>
            <a:ext cx="826720" cy="439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FBBE75-822C-4C0A-9F0E-732FB0C43B3C}"/>
              </a:ext>
            </a:extLst>
          </p:cNvPr>
          <p:cNvSpPr txBox="1"/>
          <p:nvPr/>
        </p:nvSpPr>
        <p:spPr>
          <a:xfrm>
            <a:off x="5785694" y="5545863"/>
            <a:ext cx="1961508" cy="439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b="1">
                <a:solidFill>
                  <a:prstClr val="black"/>
                </a:solidFill>
                <a:latin typeface="+mn-ea"/>
                <a:cs typeface="+mn-ea"/>
                <a:sym typeface="+mn-lt"/>
              </a:rPr>
              <a:t>一维表</a:t>
            </a:r>
            <a:r>
              <a:rPr lang="en-US" altLang="zh-CN" sz="1400">
                <a:solidFill>
                  <a:prstClr val="black"/>
                </a:solidFill>
                <a:latin typeface="+mn-ea"/>
                <a:cs typeface="+mn-ea"/>
                <a:sym typeface="+mn-lt"/>
              </a:rPr>
              <a:t>——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ggplot2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1764F4-1F11-4FA1-855F-1845796BC2DD}"/>
              </a:ext>
            </a:extLst>
          </p:cNvPr>
          <p:cNvCxnSpPr>
            <a:cxnSpLocks/>
          </p:cNvCxnSpPr>
          <p:nvPr/>
        </p:nvCxnSpPr>
        <p:spPr>
          <a:xfrm flipV="1">
            <a:off x="7747202" y="5782618"/>
            <a:ext cx="11790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5FEBE-1BBE-49DD-A71E-261CB7654FA4}"/>
              </a:ext>
            </a:extLst>
          </p:cNvPr>
          <p:cNvSpPr/>
          <p:nvPr/>
        </p:nvSpPr>
        <p:spPr>
          <a:xfrm>
            <a:off x="223880" y="57057"/>
            <a:ext cx="6909063" cy="7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几何图层（美学映射与位置参数）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F4FE35-B84E-4848-9CF5-1104057AB5F4}"/>
              </a:ext>
            </a:extLst>
          </p:cNvPr>
          <p:cNvCxnSpPr/>
          <p:nvPr/>
        </p:nvCxnSpPr>
        <p:spPr>
          <a:xfrm>
            <a:off x="0" y="838201"/>
            <a:ext cx="12192000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A85CC9A-FA99-432C-A0AD-AF29B3C63B64}"/>
              </a:ext>
            </a:extLst>
          </p:cNvPr>
          <p:cNvSpPr txBox="1"/>
          <p:nvPr/>
        </p:nvSpPr>
        <p:spPr>
          <a:xfrm>
            <a:off x="526416" y="2913290"/>
            <a:ext cx="1530984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（）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8989964-777E-42EA-BAB9-7B6933084E3D}"/>
              </a:ext>
            </a:extLst>
          </p:cNvPr>
          <p:cNvSpPr txBox="1"/>
          <p:nvPr/>
        </p:nvSpPr>
        <p:spPr>
          <a:xfrm>
            <a:off x="526416" y="4004174"/>
            <a:ext cx="1530984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geom_XXX()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EA9E270-D525-4728-B7C9-41091B9FAEB1}"/>
              </a:ext>
            </a:extLst>
          </p:cNvPr>
          <p:cNvCxnSpPr>
            <a:cxnSpLocks/>
          </p:cNvCxnSpPr>
          <p:nvPr/>
        </p:nvCxnSpPr>
        <p:spPr>
          <a:xfrm>
            <a:off x="297826" y="2913290"/>
            <a:ext cx="0" cy="201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8E7141-769B-4BC8-B422-3350A6E02B77}"/>
              </a:ext>
            </a:extLst>
          </p:cNvPr>
          <p:cNvCxnSpPr>
            <a:cxnSpLocks/>
          </p:cNvCxnSpPr>
          <p:nvPr/>
        </p:nvCxnSpPr>
        <p:spPr>
          <a:xfrm flipV="1">
            <a:off x="2285989" y="2913291"/>
            <a:ext cx="0" cy="2019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5DE72A-7C3E-4AF3-8931-3430612452D7}"/>
              </a:ext>
            </a:extLst>
          </p:cNvPr>
          <p:cNvCxnSpPr>
            <a:cxnSpLocks/>
          </p:cNvCxnSpPr>
          <p:nvPr/>
        </p:nvCxnSpPr>
        <p:spPr>
          <a:xfrm flipH="1" flipV="1">
            <a:off x="2137822" y="4005188"/>
            <a:ext cx="296334" cy="3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7A8A20A-C3A9-432D-B829-867B9997F0C8}"/>
              </a:ext>
            </a:extLst>
          </p:cNvPr>
          <p:cNvCxnSpPr>
            <a:cxnSpLocks/>
          </p:cNvCxnSpPr>
          <p:nvPr/>
        </p:nvCxnSpPr>
        <p:spPr>
          <a:xfrm flipH="1" flipV="1">
            <a:off x="2137822" y="4163421"/>
            <a:ext cx="296334" cy="3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F2D8183-8500-484D-9FE2-A7224ED7257F}"/>
              </a:ext>
            </a:extLst>
          </p:cNvPr>
          <p:cNvSpPr txBox="1"/>
          <p:nvPr/>
        </p:nvSpPr>
        <p:spPr>
          <a:xfrm>
            <a:off x="2582323" y="2913290"/>
            <a:ext cx="928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函数是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图形对象的初始化函数，相当于整个画板的画布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你可以理解为父函数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5AE4B50-0B51-455E-8523-B8421E4F4C87}"/>
              </a:ext>
            </a:extLst>
          </p:cNvPr>
          <p:cNvSpPr txBox="1"/>
          <p:nvPr/>
        </p:nvSpPr>
        <p:spPr>
          <a:xfrm>
            <a:off x="2582323" y="3291785"/>
            <a:ext cx="928643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两个主要参数对象，这两个参数具有全局优先级，可以被之后的所有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对象所继承（前提是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内未指定相关参数）。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75EA986-BF18-4238-ACDA-63EB6906BEA2}"/>
              </a:ext>
            </a:extLst>
          </p:cNvPr>
          <p:cNvSpPr txBox="1"/>
          <p:nvPr/>
        </p:nvSpPr>
        <p:spPr>
          <a:xfrm>
            <a:off x="2582322" y="3977547"/>
            <a:ext cx="9227164" cy="78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函数是几何对象，以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开头的所有函数都代表着</a:t>
            </a:r>
            <a:r>
              <a:rPr lang="zh-CN" altLang="en-US" sz="1600">
                <a:solidFill>
                  <a:srgbClr val="ED7D31"/>
                </a:solidFill>
                <a:latin typeface="Arial"/>
                <a:ea typeface="微软雅黑 Light"/>
                <a:cs typeface="+mn-ea"/>
                <a:sym typeface="+mn-lt"/>
              </a:rPr>
              <a:t>一个单独的图层类型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，你可以理解为子函数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相当于画布上的层层画像。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0D29-F8DC-4562-9905-2EAD5629EEE5}"/>
              </a:ext>
            </a:extLst>
          </p:cNvPr>
          <p:cNvSpPr txBox="1"/>
          <p:nvPr/>
        </p:nvSpPr>
        <p:spPr>
          <a:xfrm>
            <a:off x="2582322" y="4743581"/>
            <a:ext cx="939350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对象内同样有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参数，但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参数属于局部参数，仅作用于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对象内部。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F3D3B04-64A5-480A-8F65-82E1ED652A20}"/>
              </a:ext>
            </a:extLst>
          </p:cNvPr>
          <p:cNvSpPr txBox="1"/>
          <p:nvPr/>
        </p:nvSpPr>
        <p:spPr>
          <a:xfrm>
            <a:off x="526416" y="4427622"/>
            <a:ext cx="1530984" cy="369332"/>
          </a:xfrm>
          <a:prstGeom prst="rect">
            <a:avLst/>
          </a:prstGeom>
          <a:solidFill>
            <a:srgbClr val="FD412D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geom_XXX()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ea"/>
              <a:sym typeface="+mn-lt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0E8AE3B-437C-4AB3-8741-4F4008F718FB}"/>
              </a:ext>
            </a:extLst>
          </p:cNvPr>
          <p:cNvSpPr/>
          <p:nvPr/>
        </p:nvSpPr>
        <p:spPr>
          <a:xfrm>
            <a:off x="313266" y="1134533"/>
            <a:ext cx="4385733" cy="364067"/>
          </a:xfrm>
          <a:prstGeom prst="rect">
            <a:avLst/>
          </a:prstGeom>
          <a:solidFill>
            <a:srgbClr val="FD4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关于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对象之间的关系问题：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CA539C-EF1C-4A92-923E-7DCABA0836A1}"/>
              </a:ext>
            </a:extLst>
          </p:cNvPr>
          <p:cNvSpPr/>
          <p:nvPr/>
        </p:nvSpPr>
        <p:spPr>
          <a:xfrm>
            <a:off x="995581" y="3399627"/>
            <a:ext cx="444487" cy="5051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044600-0772-4587-95DB-9E8AB5F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14407"/>
              </p:ext>
            </p:extLst>
          </p:nvPr>
        </p:nvGraphicFramePr>
        <p:xfrm>
          <a:off x="380076" y="5276236"/>
          <a:ext cx="112869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21">
                  <a:extLst>
                    <a:ext uri="{9D8B030D-6E8A-4147-A177-3AD203B41FA5}">
                      <a16:colId xmlns:a16="http://schemas.microsoft.com/office/drawing/2014/main" val="140863185"/>
                    </a:ext>
                  </a:extLst>
                </a:gridCol>
                <a:gridCol w="2186750">
                  <a:extLst>
                    <a:ext uri="{9D8B030D-6E8A-4147-A177-3AD203B41FA5}">
                      <a16:colId xmlns:a16="http://schemas.microsoft.com/office/drawing/2014/main" val="1661056701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469269247"/>
                    </a:ext>
                  </a:extLst>
                </a:gridCol>
                <a:gridCol w="6370177">
                  <a:extLst>
                    <a:ext uri="{9D8B030D-6E8A-4147-A177-3AD203B41FA5}">
                      <a16:colId xmlns:a16="http://schemas.microsoft.com/office/drawing/2014/main" val="109175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/>
                        <a:t>ggplot()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data=       mapping =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全局参数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可传递给子函数（前提子函数未设置参数）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87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/>
                        <a:t>geom_bar()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data=       mapping =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局部参数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可自定义局部参数（自动忽略全局参数），未自定义参数则自动继承全局参数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9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/>
                        <a:t>geom_point()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data=       mapping =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局部参数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可自定义局部参数（自动忽略全局参数），未自定义参数则自动继承全局参数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434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/>
                        <a:t>geom_text()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data=       mapping =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局部参数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可自定义局部参数（自动忽略全局参数），未自定义参数则自动继承全局参数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670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C6BB8CDB-5C99-4927-BCF6-466CAC7ABE4B}"/>
              </a:ext>
            </a:extLst>
          </p:cNvPr>
          <p:cNvSpPr txBox="1"/>
          <p:nvPr/>
        </p:nvSpPr>
        <p:spPr>
          <a:xfrm>
            <a:off x="380076" y="1906371"/>
            <a:ext cx="8754397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ggplot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data=NULL,mapping = aes()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）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+geom_xxx(data=NULL,mapping = aes())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7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949826-3D89-4E1D-B2C2-EA292F602354}"/>
              </a:ext>
            </a:extLst>
          </p:cNvPr>
          <p:cNvSpPr txBox="1"/>
          <p:nvPr/>
        </p:nvSpPr>
        <p:spPr>
          <a:xfrm>
            <a:off x="287863" y="1001460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参数共享分为三种情况：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5BAA5C-4954-4266-80C6-DD9EC374E31C}"/>
              </a:ext>
            </a:extLst>
          </p:cNvPr>
          <p:cNvSpPr txBox="1"/>
          <p:nvPr/>
        </p:nvSpPr>
        <p:spPr>
          <a:xfrm>
            <a:off x="301598" y="1682492"/>
            <a:ext cx="405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所有图层对象共享相同数据源和美学映射：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C4D18-2FCD-45C8-A09B-0ED9B265FCC1}"/>
              </a:ext>
            </a:extLst>
          </p:cNvPr>
          <p:cNvSpPr txBox="1"/>
          <p:nvPr/>
        </p:nvSpPr>
        <p:spPr>
          <a:xfrm>
            <a:off x="287862" y="2071268"/>
            <a:ext cx="4070835" cy="304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此时因为所有的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对象都使用相同的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x,y,size,alpha,linetype,colour,fill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根据参数继承规则，合适的写法应该是将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指定在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函数内，此时，无论之后有多少个图层需要指定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data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mapping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，你都仅需在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内指定一次即可，后续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geom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会自动继承来自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ggplot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内的参数对象。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1FB125-29C2-4535-A1E7-7074F3C9DBC5}"/>
              </a:ext>
            </a:extLst>
          </p:cNvPr>
          <p:cNvSpPr txBox="1"/>
          <p:nvPr/>
        </p:nvSpPr>
        <p:spPr>
          <a:xfrm>
            <a:off x="4553737" y="1668718"/>
            <a:ext cx="294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所有图层仅共享部分数据源：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DF81D8-6418-4D76-A358-DEABE08054E3}"/>
              </a:ext>
            </a:extLst>
          </p:cNvPr>
          <p:cNvSpPr txBox="1"/>
          <p:nvPr/>
        </p:nvSpPr>
        <p:spPr>
          <a:xfrm>
            <a:off x="4439947" y="2123030"/>
            <a:ext cx="3527187" cy="328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marR="0" lvl="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>
                <a:sym typeface="+mn-lt"/>
              </a:rPr>
              <a:t>此种情况，根据参数继承规则，最合适的写法是，将共享的参数部分（比如</a:t>
            </a:r>
            <a:r>
              <a:rPr lang="en-US" altLang="zh-CN">
                <a:sym typeface="+mn-lt"/>
              </a:rPr>
              <a:t>data</a:t>
            </a:r>
            <a:r>
              <a:rPr lang="zh-CN" altLang="en-US">
                <a:sym typeface="+mn-lt"/>
              </a:rPr>
              <a:t>），写在</a:t>
            </a:r>
            <a:r>
              <a:rPr lang="en-US" altLang="zh-CN">
                <a:sym typeface="+mn-lt"/>
              </a:rPr>
              <a:t>ggplot</a:t>
            </a:r>
            <a:r>
              <a:rPr lang="zh-CN" altLang="en-US">
                <a:sym typeface="+mn-lt"/>
              </a:rPr>
              <a:t>内，将不同图层单独使用的美学映射参数指定在各自的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内，此种写法的好处是，在遇多图层时，</a:t>
            </a:r>
            <a:r>
              <a:rPr lang="en-US" altLang="zh-CN">
                <a:sym typeface="+mn-lt"/>
              </a:rPr>
              <a:t>data</a:t>
            </a:r>
            <a:r>
              <a:rPr lang="zh-CN" altLang="en-US">
                <a:sym typeface="+mn-lt"/>
              </a:rPr>
              <a:t>参数仅需在</a:t>
            </a:r>
            <a:r>
              <a:rPr lang="en-US" altLang="zh-CN">
                <a:sym typeface="+mn-lt"/>
              </a:rPr>
              <a:t>ggplot</a:t>
            </a:r>
            <a:r>
              <a:rPr lang="zh-CN" altLang="en-US">
                <a:sym typeface="+mn-lt"/>
              </a:rPr>
              <a:t>内指定一次，之后的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对象都会自动继承，无需劳烦一一指定，但是那些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内部使用的来自同一数据框的不同美学映射属性则需按需一一指定。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8FDF52-08C4-4A27-B7E0-0E22762966E9}"/>
              </a:ext>
            </a:extLst>
          </p:cNvPr>
          <p:cNvSpPr txBox="1"/>
          <p:nvPr/>
        </p:nvSpPr>
        <p:spPr>
          <a:xfrm>
            <a:off x="8132296" y="1663509"/>
            <a:ext cx="338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微软雅黑 Light"/>
                <a:cs typeface="+mn-ea"/>
                <a:sym typeface="+mn-lt"/>
              </a:rPr>
              <a:t>各图层对象均使用独立的数据源：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F1A75-331D-4C4B-A629-BA7248D1CF7F}"/>
              </a:ext>
            </a:extLst>
          </p:cNvPr>
          <p:cNvSpPr txBox="1"/>
          <p:nvPr/>
        </p:nvSpPr>
        <p:spPr>
          <a:xfrm>
            <a:off x="7967135" y="2123030"/>
            <a:ext cx="3674532" cy="360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marR="0" lvl="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/>
                <a:ea typeface="微软雅黑 Light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>
                <a:sym typeface="+mn-lt"/>
              </a:rPr>
              <a:t>此种情况属于极端情况，仅在涉及到高级制图或者复杂地理信息多图层图表时才会接触，此时因为各图层没有共享任何</a:t>
            </a:r>
            <a:r>
              <a:rPr lang="en-US" altLang="zh-CN">
                <a:sym typeface="+mn-lt"/>
              </a:rPr>
              <a:t>data</a:t>
            </a:r>
            <a:r>
              <a:rPr lang="zh-CN" altLang="en-US">
                <a:sym typeface="+mn-lt"/>
              </a:rPr>
              <a:t>和</a:t>
            </a:r>
            <a:r>
              <a:rPr lang="en-US" altLang="zh-CN">
                <a:sym typeface="+mn-lt"/>
              </a:rPr>
              <a:t>mapping</a:t>
            </a:r>
            <a:r>
              <a:rPr lang="zh-CN" altLang="en-US">
                <a:sym typeface="+mn-lt"/>
              </a:rPr>
              <a:t>，假设有</a:t>
            </a:r>
            <a:r>
              <a:rPr lang="en-US" altLang="zh-CN">
                <a:sym typeface="+mn-lt"/>
              </a:rPr>
              <a:t>N</a:t>
            </a:r>
            <a:r>
              <a:rPr lang="zh-CN" altLang="en-US">
                <a:sym typeface="+mn-lt"/>
              </a:rPr>
              <a:t>个图层需要映射，此时所有的</a:t>
            </a:r>
            <a:r>
              <a:rPr lang="en-US" altLang="zh-CN">
                <a:sym typeface="+mn-lt"/>
              </a:rPr>
              <a:t>data</a:t>
            </a:r>
            <a:r>
              <a:rPr lang="zh-CN" altLang="en-US">
                <a:sym typeface="+mn-lt"/>
              </a:rPr>
              <a:t>和</a:t>
            </a:r>
            <a:r>
              <a:rPr lang="en-US" altLang="zh-CN">
                <a:sym typeface="+mn-lt"/>
              </a:rPr>
              <a:t>mapping</a:t>
            </a:r>
            <a:r>
              <a:rPr lang="zh-CN" altLang="en-US">
                <a:sym typeface="+mn-lt"/>
              </a:rPr>
              <a:t>参数都需要在各自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内进行一一制定，因为在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内指定毫无意义。（</a:t>
            </a:r>
            <a:r>
              <a:rPr lang="en-US" altLang="zh-CN">
                <a:sym typeface="+mn-lt"/>
              </a:rPr>
              <a:t>ggplot</a:t>
            </a:r>
            <a:r>
              <a:rPr lang="zh-CN" altLang="en-US">
                <a:sym typeface="+mn-lt"/>
              </a:rPr>
              <a:t>内只能指定一次</a:t>
            </a:r>
            <a:r>
              <a:rPr lang="en-US" altLang="zh-CN">
                <a:sym typeface="+mn-lt"/>
              </a:rPr>
              <a:t>data</a:t>
            </a:r>
            <a:r>
              <a:rPr lang="zh-CN" altLang="en-US">
                <a:sym typeface="+mn-lt"/>
              </a:rPr>
              <a:t>和</a:t>
            </a:r>
            <a:r>
              <a:rPr lang="en-US" altLang="zh-CN">
                <a:sym typeface="+mn-lt"/>
              </a:rPr>
              <a:t>mapping</a:t>
            </a:r>
            <a:r>
              <a:rPr lang="zh-CN" altLang="en-US">
                <a:sym typeface="+mn-lt"/>
              </a:rPr>
              <a:t>，只能有一个图层继承，则剩余</a:t>
            </a:r>
            <a:r>
              <a:rPr lang="en-US" altLang="zh-CN">
                <a:sym typeface="+mn-lt"/>
              </a:rPr>
              <a:t>N-1</a:t>
            </a:r>
            <a:r>
              <a:rPr lang="zh-CN" altLang="en-US">
                <a:sym typeface="+mn-lt"/>
              </a:rPr>
              <a:t>个图层仍需一一制定，工作量相当，为逻辑清晰，在各</a:t>
            </a:r>
            <a:r>
              <a:rPr lang="en-US" altLang="zh-CN">
                <a:sym typeface="+mn-lt"/>
              </a:rPr>
              <a:t>geom</a:t>
            </a:r>
            <a:r>
              <a:rPr lang="zh-CN" altLang="en-US">
                <a:sym typeface="+mn-lt"/>
              </a:rPr>
              <a:t>内指定，更加符合逻辑）。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8D93DF-6133-4C80-AEC0-8699387C6291}"/>
              </a:ext>
            </a:extLst>
          </p:cNvPr>
          <p:cNvSpPr/>
          <p:nvPr/>
        </p:nvSpPr>
        <p:spPr>
          <a:xfrm>
            <a:off x="160870" y="32967"/>
            <a:ext cx="6909063" cy="7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几何图层</a:t>
            </a:r>
            <a:r>
              <a:rPr lang="en-US" altLang="zh-CN" sz="3200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>
                <a:cs typeface="+mn-ea"/>
                <a:sym typeface="+mn-lt"/>
              </a:rPr>
              <a:t>关于参数共享问题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16C5B08-6F27-4FCC-AEED-73944FD1462F}"/>
              </a:ext>
            </a:extLst>
          </p:cNvPr>
          <p:cNvCxnSpPr>
            <a:cxnSpLocks/>
          </p:cNvCxnSpPr>
          <p:nvPr/>
        </p:nvCxnSpPr>
        <p:spPr>
          <a:xfrm>
            <a:off x="270933" y="838201"/>
            <a:ext cx="11506204" cy="0"/>
          </a:xfrm>
          <a:prstGeom prst="line">
            <a:avLst/>
          </a:prstGeom>
          <a:ln w="571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59597D8-E16B-41ED-99B2-DDB6DEF026F1}"/>
              </a:ext>
            </a:extLst>
          </p:cNvPr>
          <p:cNvSpPr txBox="1"/>
          <p:nvPr/>
        </p:nvSpPr>
        <p:spPr>
          <a:xfrm>
            <a:off x="433884" y="5870995"/>
            <a:ext cx="991238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Geom_xxx</a:t>
            </a:r>
            <a:r>
              <a:rPr lang="zh-CN" altLang="en-US" sz="1400"/>
              <a:t>们是一群体恤家长的孩子，当自己指定了参数（衣食无忧）时，会忽略并拒绝</a:t>
            </a:r>
            <a:r>
              <a:rPr lang="en-US" altLang="zh-CN" sz="1400"/>
              <a:t>ggplot</a:t>
            </a:r>
            <a:r>
              <a:rPr lang="zh-CN" altLang="en-US" sz="1400"/>
              <a:t>（父函数）内部的全局参数，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但当自己饥寒交迫时（未指定参数），会伸手向</a:t>
            </a:r>
            <a:r>
              <a:rPr lang="en-US" altLang="zh-CN" sz="1400"/>
              <a:t>ggplot()(</a:t>
            </a:r>
            <a:r>
              <a:rPr lang="zh-CN" altLang="en-US" sz="1400"/>
              <a:t>父亲</a:t>
            </a:r>
            <a:r>
              <a:rPr lang="en-US" altLang="zh-CN" sz="1400"/>
              <a:t>)</a:t>
            </a:r>
            <a:r>
              <a:rPr lang="zh-CN" altLang="en-US" sz="1400"/>
              <a:t>寻求支持（</a:t>
            </a:r>
            <a:r>
              <a:rPr lang="en-US" altLang="zh-CN" sz="1400"/>
              <a:t>data,mapping</a:t>
            </a:r>
            <a:r>
              <a:rPr lang="zh-CN" altLang="en-US" sz="1400"/>
              <a:t>）。</a:t>
            </a:r>
            <a:endParaRPr lang="en-US" altLang="zh-CN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89DC7A-92EC-4A87-9DAD-C04F500108A7}"/>
              </a:ext>
            </a:extLst>
          </p:cNvPr>
          <p:cNvSpPr txBox="1"/>
          <p:nvPr/>
        </p:nvSpPr>
        <p:spPr>
          <a:xfrm>
            <a:off x="433884" y="5501663"/>
            <a:ext cx="70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+mn-ea"/>
              </a:rPr>
              <a:t>Geom_xxx</a:t>
            </a:r>
            <a:r>
              <a:rPr lang="zh-CN" altLang="en-US" b="1">
                <a:latin typeface="+mn-ea"/>
              </a:rPr>
              <a:t>：我丰衣足食，你无须费心，我饥寒交迫，你必履行义务</a:t>
            </a:r>
          </a:p>
        </p:txBody>
      </p:sp>
    </p:spTree>
    <p:extLst>
      <p:ext uri="{BB962C8B-B14F-4D97-AF65-F5344CB8AC3E}">
        <p14:creationId xmlns:p14="http://schemas.microsoft.com/office/powerpoint/2010/main" val="32960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3499</Words>
  <Application>Microsoft Office PowerPoint</Application>
  <PresentationFormat>宽屏</PresentationFormat>
  <Paragraphs>582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Times New Roman</vt:lpstr>
      <vt:lpstr>Webdings</vt:lpstr>
      <vt:lpstr>Office Theme</vt:lpstr>
      <vt:lpstr>自定义设计方案</vt:lpstr>
      <vt:lpstr>1_Office Theme</vt:lpstr>
      <vt:lpstr>《R语言商务图表与数据可视化》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杜雨</cp:lastModifiedBy>
  <cp:revision>605</cp:revision>
  <dcterms:created xsi:type="dcterms:W3CDTF">2014-07-25T06:10:39Z</dcterms:created>
  <dcterms:modified xsi:type="dcterms:W3CDTF">2018-03-25T14:18:49Z</dcterms:modified>
</cp:coreProperties>
</file>