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5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4"/>
    <p:sldMasterId id="2147483660" r:id="rId5"/>
    <p:sldMasterId id="2147483707" r:id="rId6"/>
    <p:sldMasterId id="2147483703" r:id="rId7"/>
    <p:sldMasterId id="2147483713" r:id="rId8"/>
    <p:sldMasterId id="2147483715" r:id="rId9"/>
  </p:sldMasterIdLst>
  <p:notesMasterIdLst>
    <p:notesMasterId r:id="rId23"/>
  </p:notesMasterIdLst>
  <p:handoutMasterIdLst>
    <p:handoutMasterId r:id="rId24"/>
  </p:handoutMasterIdLst>
  <p:sldIdLst>
    <p:sldId id="563" r:id="rId10"/>
    <p:sldId id="568" r:id="rId11"/>
    <p:sldId id="565" r:id="rId12"/>
    <p:sldId id="571" r:id="rId13"/>
    <p:sldId id="567" r:id="rId14"/>
    <p:sldId id="256" r:id="rId15"/>
    <p:sldId id="572" r:id="rId16"/>
    <p:sldId id="573" r:id="rId17"/>
    <p:sldId id="287" r:id="rId18"/>
    <p:sldId id="566" r:id="rId19"/>
    <p:sldId id="569" r:id="rId20"/>
    <p:sldId id="570" r:id="rId21"/>
    <p:sldId id="28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04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FF0F0"/>
    <a:srgbClr val="C8CED3"/>
    <a:srgbClr val="214F66"/>
    <a:srgbClr val="DDDDDD"/>
    <a:srgbClr val="000000"/>
    <a:srgbClr val="FFD17D"/>
    <a:srgbClr val="173647"/>
    <a:srgbClr val="00D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95" autoAdjust="0"/>
    <p:restoredTop sz="91458" autoAdjust="0"/>
  </p:normalViewPr>
  <p:slideViewPr>
    <p:cSldViewPr showGuides="1">
      <p:cViewPr varScale="1">
        <p:scale>
          <a:sx n="71" d="100"/>
          <a:sy n="71" d="100"/>
        </p:scale>
        <p:origin x="77" y="235"/>
      </p:cViewPr>
      <p:guideLst>
        <p:guide pos="3840"/>
        <p:guide orient="horz" pos="204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42" d="100"/>
          <a:sy n="42" d="100"/>
        </p:scale>
        <p:origin x="1916" y="40"/>
      </p:cViewPr>
      <p:guideLst/>
    </p:cSldViewPr>
  </p:notes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6EA9155-1CDD-46BE-B6BA-8AA56495A48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75137F-83E3-4F4C-925C-4AE651CFD3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F0AA0-C2CB-47CF-B953-B8C14F04F941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365758-C000-49BA-B32C-5839A7E722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C2647-6E0C-4028-954C-4D7D8353CF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F36702-22B6-4364-97ED-AA3BA65E0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9285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CB249-5D63-40AE-8DF1-854A67C6746F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79D2B6-6974-47B5-B76F-02D6C734D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76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9D2B6-6974-47B5-B76F-02D6C734DF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58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Animated SmartBear logo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383FC-B0A6-124E-A665-B140366C2D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71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9D2B6-6974-47B5-B76F-02D6C734DFC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06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9D2B6-6974-47B5-B76F-02D6C734DFC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0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222EE-446C-4334-99EC-8E7BDAF6F6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" y="2635757"/>
            <a:ext cx="5486399" cy="776929"/>
          </a:xfrm>
        </p:spPr>
        <p:txBody>
          <a:bodyPr rIns="91440">
            <a:noAutofit/>
          </a:bodyPr>
          <a:lstStyle>
            <a:lvl1pPr>
              <a:defRPr sz="4800"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AutoShape 9">
            <a:extLst>
              <a:ext uri="{FF2B5EF4-FFF2-40B4-BE49-F238E27FC236}">
                <a16:creationId xmlns:a16="http://schemas.microsoft.com/office/drawing/2014/main" id="{88AD294A-B995-4E6C-AE88-1EFA83B85467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3343275" y="1836738"/>
            <a:ext cx="5505451" cy="318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69AF3E9-FBC1-4F29-9B2A-B77B3F375F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1092"/>
          <a:stretch/>
        </p:blipFill>
        <p:spPr>
          <a:xfrm>
            <a:off x="6825905" y="3429000"/>
            <a:ext cx="5366095" cy="3444539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7508861C-5154-45CA-8AA0-63825285FA4A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607356" y="6446487"/>
            <a:ext cx="1790611" cy="233531"/>
            <a:chOff x="2386" y="1973"/>
            <a:chExt cx="2883" cy="376"/>
          </a:xfrm>
          <a:solidFill>
            <a:schemeClr val="bg1"/>
          </a:solidFill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43FE57AD-316E-4FF3-B61E-304773BE83E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43" y="2106"/>
              <a:ext cx="149" cy="235"/>
            </a:xfrm>
            <a:custGeom>
              <a:avLst/>
              <a:gdLst>
                <a:gd name="T0" fmla="*/ 116 w 123"/>
                <a:gd name="T1" fmla="*/ 30 h 189"/>
                <a:gd name="T2" fmla="*/ 64 w 123"/>
                <a:gd name="T3" fmla="*/ 26 h 189"/>
                <a:gd name="T4" fmla="*/ 30 w 123"/>
                <a:gd name="T5" fmla="*/ 50 h 189"/>
                <a:gd name="T6" fmla="*/ 71 w 123"/>
                <a:gd name="T7" fmla="*/ 79 h 189"/>
                <a:gd name="T8" fmla="*/ 123 w 123"/>
                <a:gd name="T9" fmla="*/ 131 h 189"/>
                <a:gd name="T10" fmla="*/ 62 w 123"/>
                <a:gd name="T11" fmla="*/ 189 h 189"/>
                <a:gd name="T12" fmla="*/ 2 w 123"/>
                <a:gd name="T13" fmla="*/ 181 h 189"/>
                <a:gd name="T14" fmla="*/ 5 w 123"/>
                <a:gd name="T15" fmla="*/ 158 h 189"/>
                <a:gd name="T16" fmla="*/ 60 w 123"/>
                <a:gd name="T17" fmla="*/ 162 h 189"/>
                <a:gd name="T18" fmla="*/ 93 w 123"/>
                <a:gd name="T19" fmla="*/ 133 h 189"/>
                <a:gd name="T20" fmla="*/ 57 w 123"/>
                <a:gd name="T21" fmla="*/ 106 h 189"/>
                <a:gd name="T22" fmla="*/ 0 w 123"/>
                <a:gd name="T23" fmla="*/ 52 h 189"/>
                <a:gd name="T24" fmla="*/ 61 w 123"/>
                <a:gd name="T25" fmla="*/ 0 h 189"/>
                <a:gd name="T26" fmla="*/ 119 w 123"/>
                <a:gd name="T27" fmla="*/ 6 h 189"/>
                <a:gd name="T28" fmla="*/ 116 w 123"/>
                <a:gd name="T29" fmla="*/ 3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3" h="189">
                  <a:moveTo>
                    <a:pt x="116" y="30"/>
                  </a:moveTo>
                  <a:cubicBezTo>
                    <a:pt x="116" y="30"/>
                    <a:pt x="79" y="26"/>
                    <a:pt x="64" y="26"/>
                  </a:cubicBezTo>
                  <a:cubicBezTo>
                    <a:pt x="41" y="26"/>
                    <a:pt x="30" y="34"/>
                    <a:pt x="30" y="50"/>
                  </a:cubicBezTo>
                  <a:cubicBezTo>
                    <a:pt x="30" y="67"/>
                    <a:pt x="39" y="71"/>
                    <a:pt x="71" y="79"/>
                  </a:cubicBezTo>
                  <a:cubicBezTo>
                    <a:pt x="109" y="90"/>
                    <a:pt x="123" y="100"/>
                    <a:pt x="123" y="131"/>
                  </a:cubicBezTo>
                  <a:cubicBezTo>
                    <a:pt x="123" y="171"/>
                    <a:pt x="98" y="189"/>
                    <a:pt x="62" y="189"/>
                  </a:cubicBezTo>
                  <a:cubicBezTo>
                    <a:pt x="38" y="189"/>
                    <a:pt x="2" y="181"/>
                    <a:pt x="2" y="181"/>
                  </a:cubicBezTo>
                  <a:cubicBezTo>
                    <a:pt x="5" y="158"/>
                    <a:pt x="5" y="158"/>
                    <a:pt x="5" y="158"/>
                  </a:cubicBezTo>
                  <a:cubicBezTo>
                    <a:pt x="5" y="158"/>
                    <a:pt x="41" y="162"/>
                    <a:pt x="60" y="162"/>
                  </a:cubicBezTo>
                  <a:cubicBezTo>
                    <a:pt x="83" y="162"/>
                    <a:pt x="93" y="152"/>
                    <a:pt x="93" y="133"/>
                  </a:cubicBezTo>
                  <a:cubicBezTo>
                    <a:pt x="93" y="118"/>
                    <a:pt x="85" y="112"/>
                    <a:pt x="57" y="106"/>
                  </a:cubicBezTo>
                  <a:cubicBezTo>
                    <a:pt x="17" y="95"/>
                    <a:pt x="0" y="83"/>
                    <a:pt x="0" y="52"/>
                  </a:cubicBezTo>
                  <a:cubicBezTo>
                    <a:pt x="0" y="15"/>
                    <a:pt x="24" y="0"/>
                    <a:pt x="61" y="0"/>
                  </a:cubicBezTo>
                  <a:cubicBezTo>
                    <a:pt x="84" y="0"/>
                    <a:pt x="119" y="6"/>
                    <a:pt x="119" y="6"/>
                  </a:cubicBezTo>
                  <a:lnTo>
                    <a:pt x="11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78018916-C631-43AC-944A-BDDDD86B25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79" y="2110"/>
              <a:ext cx="225" cy="227"/>
            </a:xfrm>
            <a:custGeom>
              <a:avLst/>
              <a:gdLst>
                <a:gd name="T0" fmla="*/ 0 w 225"/>
                <a:gd name="T1" fmla="*/ 0 h 227"/>
                <a:gd name="T2" fmla="*/ 62 w 225"/>
                <a:gd name="T3" fmla="*/ 0 h 227"/>
                <a:gd name="T4" fmla="*/ 112 w 225"/>
                <a:gd name="T5" fmla="*/ 177 h 227"/>
                <a:gd name="T6" fmla="*/ 162 w 225"/>
                <a:gd name="T7" fmla="*/ 0 h 227"/>
                <a:gd name="T8" fmla="*/ 225 w 225"/>
                <a:gd name="T9" fmla="*/ 0 h 227"/>
                <a:gd name="T10" fmla="*/ 225 w 225"/>
                <a:gd name="T11" fmla="*/ 227 h 227"/>
                <a:gd name="T12" fmla="*/ 189 w 225"/>
                <a:gd name="T13" fmla="*/ 227 h 227"/>
                <a:gd name="T14" fmla="*/ 189 w 225"/>
                <a:gd name="T15" fmla="*/ 31 h 227"/>
                <a:gd name="T16" fmla="*/ 186 w 225"/>
                <a:gd name="T17" fmla="*/ 31 h 227"/>
                <a:gd name="T18" fmla="*/ 131 w 225"/>
                <a:gd name="T19" fmla="*/ 217 h 227"/>
                <a:gd name="T20" fmla="*/ 94 w 225"/>
                <a:gd name="T21" fmla="*/ 217 h 227"/>
                <a:gd name="T22" fmla="*/ 38 w 225"/>
                <a:gd name="T23" fmla="*/ 31 h 227"/>
                <a:gd name="T24" fmla="*/ 36 w 225"/>
                <a:gd name="T25" fmla="*/ 31 h 227"/>
                <a:gd name="T26" fmla="*/ 36 w 225"/>
                <a:gd name="T27" fmla="*/ 227 h 227"/>
                <a:gd name="T28" fmla="*/ 0 w 225"/>
                <a:gd name="T29" fmla="*/ 227 h 227"/>
                <a:gd name="T30" fmla="*/ 0 w 225"/>
                <a:gd name="T31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27">
                  <a:moveTo>
                    <a:pt x="0" y="0"/>
                  </a:moveTo>
                  <a:lnTo>
                    <a:pt x="62" y="0"/>
                  </a:lnTo>
                  <a:lnTo>
                    <a:pt x="112" y="177"/>
                  </a:lnTo>
                  <a:lnTo>
                    <a:pt x="162" y="0"/>
                  </a:lnTo>
                  <a:lnTo>
                    <a:pt x="225" y="0"/>
                  </a:lnTo>
                  <a:lnTo>
                    <a:pt x="225" y="227"/>
                  </a:lnTo>
                  <a:lnTo>
                    <a:pt x="189" y="227"/>
                  </a:lnTo>
                  <a:lnTo>
                    <a:pt x="189" y="31"/>
                  </a:lnTo>
                  <a:lnTo>
                    <a:pt x="186" y="31"/>
                  </a:lnTo>
                  <a:lnTo>
                    <a:pt x="131" y="217"/>
                  </a:lnTo>
                  <a:lnTo>
                    <a:pt x="94" y="217"/>
                  </a:lnTo>
                  <a:lnTo>
                    <a:pt x="38" y="31"/>
                  </a:lnTo>
                  <a:lnTo>
                    <a:pt x="36" y="31"/>
                  </a:lnTo>
                  <a:lnTo>
                    <a:pt x="36" y="227"/>
                  </a:lnTo>
                  <a:lnTo>
                    <a:pt x="0" y="2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FDFDEC91-5D8A-4406-99F1-378B491E839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76" y="2110"/>
              <a:ext cx="162" cy="227"/>
            </a:xfrm>
            <a:custGeom>
              <a:avLst/>
              <a:gdLst>
                <a:gd name="T0" fmla="*/ 0 w 162"/>
                <a:gd name="T1" fmla="*/ 0 h 227"/>
                <a:gd name="T2" fmla="*/ 162 w 162"/>
                <a:gd name="T3" fmla="*/ 0 h 227"/>
                <a:gd name="T4" fmla="*/ 162 w 162"/>
                <a:gd name="T5" fmla="*/ 32 h 227"/>
                <a:gd name="T6" fmla="*/ 100 w 162"/>
                <a:gd name="T7" fmla="*/ 32 h 227"/>
                <a:gd name="T8" fmla="*/ 100 w 162"/>
                <a:gd name="T9" fmla="*/ 227 h 227"/>
                <a:gd name="T10" fmla="*/ 63 w 162"/>
                <a:gd name="T11" fmla="*/ 227 h 227"/>
                <a:gd name="T12" fmla="*/ 63 w 162"/>
                <a:gd name="T13" fmla="*/ 32 h 227"/>
                <a:gd name="T14" fmla="*/ 0 w 162"/>
                <a:gd name="T15" fmla="*/ 32 h 227"/>
                <a:gd name="T16" fmla="*/ 0 w 162"/>
                <a:gd name="T17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" h="227">
                  <a:moveTo>
                    <a:pt x="0" y="0"/>
                  </a:moveTo>
                  <a:lnTo>
                    <a:pt x="162" y="0"/>
                  </a:lnTo>
                  <a:lnTo>
                    <a:pt x="162" y="32"/>
                  </a:lnTo>
                  <a:lnTo>
                    <a:pt x="100" y="32"/>
                  </a:lnTo>
                  <a:lnTo>
                    <a:pt x="100" y="227"/>
                  </a:lnTo>
                  <a:lnTo>
                    <a:pt x="63" y="227"/>
                  </a:lnTo>
                  <a:lnTo>
                    <a:pt x="63" y="32"/>
                  </a:lnTo>
                  <a:lnTo>
                    <a:pt x="0" y="3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F3680077-6945-4E6D-8616-9A1687CB52E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85" y="2110"/>
              <a:ext cx="157" cy="227"/>
            </a:xfrm>
            <a:custGeom>
              <a:avLst/>
              <a:gdLst>
                <a:gd name="T0" fmla="*/ 69 w 129"/>
                <a:gd name="T1" fmla="*/ 0 h 183"/>
                <a:gd name="T2" fmla="*/ 125 w 129"/>
                <a:gd name="T3" fmla="*/ 47 h 183"/>
                <a:gd name="T4" fmla="*/ 103 w 129"/>
                <a:gd name="T5" fmla="*/ 88 h 183"/>
                <a:gd name="T6" fmla="*/ 129 w 129"/>
                <a:gd name="T7" fmla="*/ 131 h 183"/>
                <a:gd name="T8" fmla="*/ 71 w 129"/>
                <a:gd name="T9" fmla="*/ 183 h 183"/>
                <a:gd name="T10" fmla="*/ 0 w 129"/>
                <a:gd name="T11" fmla="*/ 183 h 183"/>
                <a:gd name="T12" fmla="*/ 0 w 129"/>
                <a:gd name="T13" fmla="*/ 0 h 183"/>
                <a:gd name="T14" fmla="*/ 69 w 129"/>
                <a:gd name="T15" fmla="*/ 0 h 183"/>
                <a:gd name="T16" fmla="*/ 29 w 129"/>
                <a:gd name="T17" fmla="*/ 25 h 183"/>
                <a:gd name="T18" fmla="*/ 29 w 129"/>
                <a:gd name="T19" fmla="*/ 78 h 183"/>
                <a:gd name="T20" fmla="*/ 68 w 129"/>
                <a:gd name="T21" fmla="*/ 78 h 183"/>
                <a:gd name="T22" fmla="*/ 95 w 129"/>
                <a:gd name="T23" fmla="*/ 51 h 183"/>
                <a:gd name="T24" fmla="*/ 67 w 129"/>
                <a:gd name="T25" fmla="*/ 25 h 183"/>
                <a:gd name="T26" fmla="*/ 29 w 129"/>
                <a:gd name="T27" fmla="*/ 25 h 183"/>
                <a:gd name="T28" fmla="*/ 29 w 129"/>
                <a:gd name="T29" fmla="*/ 103 h 183"/>
                <a:gd name="T30" fmla="*/ 29 w 129"/>
                <a:gd name="T31" fmla="*/ 157 h 183"/>
                <a:gd name="T32" fmla="*/ 70 w 129"/>
                <a:gd name="T33" fmla="*/ 157 h 183"/>
                <a:gd name="T34" fmla="*/ 99 w 129"/>
                <a:gd name="T35" fmla="*/ 129 h 183"/>
                <a:gd name="T36" fmla="*/ 69 w 129"/>
                <a:gd name="T37" fmla="*/ 103 h 183"/>
                <a:gd name="T38" fmla="*/ 29 w 129"/>
                <a:gd name="T39" fmla="*/ 10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9" h="183">
                  <a:moveTo>
                    <a:pt x="69" y="0"/>
                  </a:moveTo>
                  <a:cubicBezTo>
                    <a:pt x="105" y="0"/>
                    <a:pt x="125" y="13"/>
                    <a:pt x="125" y="47"/>
                  </a:cubicBezTo>
                  <a:cubicBezTo>
                    <a:pt x="125" y="70"/>
                    <a:pt x="118" y="80"/>
                    <a:pt x="103" y="88"/>
                  </a:cubicBezTo>
                  <a:cubicBezTo>
                    <a:pt x="119" y="95"/>
                    <a:pt x="129" y="106"/>
                    <a:pt x="129" y="131"/>
                  </a:cubicBezTo>
                  <a:cubicBezTo>
                    <a:pt x="129" y="168"/>
                    <a:pt x="107" y="183"/>
                    <a:pt x="71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69" y="0"/>
                  </a:lnTo>
                  <a:close/>
                  <a:moveTo>
                    <a:pt x="29" y="25"/>
                  </a:moveTo>
                  <a:cubicBezTo>
                    <a:pt x="29" y="78"/>
                    <a:pt x="29" y="78"/>
                    <a:pt x="29" y="78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87" y="78"/>
                    <a:pt x="95" y="69"/>
                    <a:pt x="95" y="51"/>
                  </a:cubicBezTo>
                  <a:cubicBezTo>
                    <a:pt x="95" y="33"/>
                    <a:pt x="86" y="25"/>
                    <a:pt x="67" y="25"/>
                  </a:cubicBezTo>
                  <a:lnTo>
                    <a:pt x="29" y="25"/>
                  </a:lnTo>
                  <a:close/>
                  <a:moveTo>
                    <a:pt x="29" y="103"/>
                  </a:moveTo>
                  <a:cubicBezTo>
                    <a:pt x="29" y="157"/>
                    <a:pt x="29" y="157"/>
                    <a:pt x="29" y="157"/>
                  </a:cubicBezTo>
                  <a:cubicBezTo>
                    <a:pt x="70" y="157"/>
                    <a:pt x="70" y="157"/>
                    <a:pt x="70" y="157"/>
                  </a:cubicBezTo>
                  <a:cubicBezTo>
                    <a:pt x="88" y="157"/>
                    <a:pt x="99" y="151"/>
                    <a:pt x="99" y="129"/>
                  </a:cubicBezTo>
                  <a:cubicBezTo>
                    <a:pt x="99" y="109"/>
                    <a:pt x="83" y="103"/>
                    <a:pt x="69" y="103"/>
                  </a:cubicBezTo>
                  <a:lnTo>
                    <a:pt x="29" y="1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954E76A-7B41-404E-B61E-1160CE6427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32" y="2110"/>
              <a:ext cx="140" cy="227"/>
            </a:xfrm>
            <a:custGeom>
              <a:avLst/>
              <a:gdLst>
                <a:gd name="T0" fmla="*/ 0 w 140"/>
                <a:gd name="T1" fmla="*/ 0 h 227"/>
                <a:gd name="T2" fmla="*/ 140 w 140"/>
                <a:gd name="T3" fmla="*/ 0 h 227"/>
                <a:gd name="T4" fmla="*/ 140 w 140"/>
                <a:gd name="T5" fmla="*/ 32 h 227"/>
                <a:gd name="T6" fmla="*/ 36 w 140"/>
                <a:gd name="T7" fmla="*/ 32 h 227"/>
                <a:gd name="T8" fmla="*/ 36 w 140"/>
                <a:gd name="T9" fmla="*/ 97 h 227"/>
                <a:gd name="T10" fmla="*/ 121 w 140"/>
                <a:gd name="T11" fmla="*/ 97 h 227"/>
                <a:gd name="T12" fmla="*/ 121 w 140"/>
                <a:gd name="T13" fmla="*/ 128 h 227"/>
                <a:gd name="T14" fmla="*/ 36 w 140"/>
                <a:gd name="T15" fmla="*/ 128 h 227"/>
                <a:gd name="T16" fmla="*/ 36 w 140"/>
                <a:gd name="T17" fmla="*/ 195 h 227"/>
                <a:gd name="T18" fmla="*/ 140 w 140"/>
                <a:gd name="T19" fmla="*/ 195 h 227"/>
                <a:gd name="T20" fmla="*/ 140 w 140"/>
                <a:gd name="T21" fmla="*/ 227 h 227"/>
                <a:gd name="T22" fmla="*/ 0 w 140"/>
                <a:gd name="T23" fmla="*/ 227 h 227"/>
                <a:gd name="T24" fmla="*/ 0 w 140"/>
                <a:gd name="T25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0" h="227">
                  <a:moveTo>
                    <a:pt x="0" y="0"/>
                  </a:moveTo>
                  <a:lnTo>
                    <a:pt x="140" y="0"/>
                  </a:lnTo>
                  <a:lnTo>
                    <a:pt x="140" y="32"/>
                  </a:lnTo>
                  <a:lnTo>
                    <a:pt x="36" y="32"/>
                  </a:lnTo>
                  <a:lnTo>
                    <a:pt x="36" y="97"/>
                  </a:lnTo>
                  <a:lnTo>
                    <a:pt x="121" y="97"/>
                  </a:lnTo>
                  <a:lnTo>
                    <a:pt x="121" y="128"/>
                  </a:lnTo>
                  <a:lnTo>
                    <a:pt x="36" y="128"/>
                  </a:lnTo>
                  <a:lnTo>
                    <a:pt x="36" y="195"/>
                  </a:lnTo>
                  <a:lnTo>
                    <a:pt x="140" y="195"/>
                  </a:lnTo>
                  <a:lnTo>
                    <a:pt x="140" y="227"/>
                  </a:lnTo>
                  <a:lnTo>
                    <a:pt x="0" y="2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D123A5B3-1EE5-4135-B7E4-4BC7BE3E1B3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47" y="2110"/>
              <a:ext cx="182" cy="227"/>
            </a:xfrm>
            <a:custGeom>
              <a:avLst/>
              <a:gdLst>
                <a:gd name="T0" fmla="*/ 54 w 182"/>
                <a:gd name="T1" fmla="*/ 0 h 227"/>
                <a:gd name="T2" fmla="*/ 126 w 182"/>
                <a:gd name="T3" fmla="*/ 0 h 227"/>
                <a:gd name="T4" fmla="*/ 182 w 182"/>
                <a:gd name="T5" fmla="*/ 227 h 227"/>
                <a:gd name="T6" fmla="*/ 146 w 182"/>
                <a:gd name="T7" fmla="*/ 227 h 227"/>
                <a:gd name="T8" fmla="*/ 129 w 182"/>
                <a:gd name="T9" fmla="*/ 160 h 227"/>
                <a:gd name="T10" fmla="*/ 52 w 182"/>
                <a:gd name="T11" fmla="*/ 160 h 227"/>
                <a:gd name="T12" fmla="*/ 36 w 182"/>
                <a:gd name="T13" fmla="*/ 227 h 227"/>
                <a:gd name="T14" fmla="*/ 0 w 182"/>
                <a:gd name="T15" fmla="*/ 227 h 227"/>
                <a:gd name="T16" fmla="*/ 54 w 182"/>
                <a:gd name="T17" fmla="*/ 0 h 227"/>
                <a:gd name="T18" fmla="*/ 59 w 182"/>
                <a:gd name="T19" fmla="*/ 128 h 227"/>
                <a:gd name="T20" fmla="*/ 123 w 182"/>
                <a:gd name="T21" fmla="*/ 128 h 227"/>
                <a:gd name="T22" fmla="*/ 99 w 182"/>
                <a:gd name="T23" fmla="*/ 31 h 227"/>
                <a:gd name="T24" fmla="*/ 82 w 182"/>
                <a:gd name="T25" fmla="*/ 31 h 227"/>
                <a:gd name="T26" fmla="*/ 59 w 182"/>
                <a:gd name="T27" fmla="*/ 12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2" h="227">
                  <a:moveTo>
                    <a:pt x="54" y="0"/>
                  </a:moveTo>
                  <a:lnTo>
                    <a:pt x="126" y="0"/>
                  </a:lnTo>
                  <a:lnTo>
                    <a:pt x="182" y="227"/>
                  </a:lnTo>
                  <a:lnTo>
                    <a:pt x="146" y="227"/>
                  </a:lnTo>
                  <a:lnTo>
                    <a:pt x="129" y="160"/>
                  </a:lnTo>
                  <a:lnTo>
                    <a:pt x="52" y="160"/>
                  </a:lnTo>
                  <a:lnTo>
                    <a:pt x="36" y="227"/>
                  </a:lnTo>
                  <a:lnTo>
                    <a:pt x="0" y="227"/>
                  </a:lnTo>
                  <a:lnTo>
                    <a:pt x="54" y="0"/>
                  </a:lnTo>
                  <a:close/>
                  <a:moveTo>
                    <a:pt x="59" y="128"/>
                  </a:moveTo>
                  <a:lnTo>
                    <a:pt x="123" y="128"/>
                  </a:lnTo>
                  <a:lnTo>
                    <a:pt x="99" y="31"/>
                  </a:lnTo>
                  <a:lnTo>
                    <a:pt x="82" y="31"/>
                  </a:lnTo>
                  <a:lnTo>
                    <a:pt x="59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783B1F05-A4F8-48A6-BC2C-8E300D3D46C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10" y="2110"/>
              <a:ext cx="159" cy="227"/>
            </a:xfrm>
            <a:custGeom>
              <a:avLst/>
              <a:gdLst>
                <a:gd name="T0" fmla="*/ 29 w 131"/>
                <a:gd name="T1" fmla="*/ 129 h 183"/>
                <a:gd name="T2" fmla="*/ 29 w 131"/>
                <a:gd name="T3" fmla="*/ 183 h 183"/>
                <a:gd name="T4" fmla="*/ 0 w 131"/>
                <a:gd name="T5" fmla="*/ 183 h 183"/>
                <a:gd name="T6" fmla="*/ 0 w 131"/>
                <a:gd name="T7" fmla="*/ 0 h 183"/>
                <a:gd name="T8" fmla="*/ 69 w 131"/>
                <a:gd name="T9" fmla="*/ 0 h 183"/>
                <a:gd name="T10" fmla="*/ 131 w 131"/>
                <a:gd name="T11" fmla="*/ 64 h 183"/>
                <a:gd name="T12" fmla="*/ 101 w 131"/>
                <a:gd name="T13" fmla="*/ 122 h 183"/>
                <a:gd name="T14" fmla="*/ 131 w 131"/>
                <a:gd name="T15" fmla="*/ 183 h 183"/>
                <a:gd name="T16" fmla="*/ 99 w 131"/>
                <a:gd name="T17" fmla="*/ 183 h 183"/>
                <a:gd name="T18" fmla="*/ 72 w 131"/>
                <a:gd name="T19" fmla="*/ 129 h 183"/>
                <a:gd name="T20" fmla="*/ 29 w 131"/>
                <a:gd name="T21" fmla="*/ 129 h 183"/>
                <a:gd name="T22" fmla="*/ 69 w 131"/>
                <a:gd name="T23" fmla="*/ 25 h 183"/>
                <a:gd name="T24" fmla="*/ 29 w 131"/>
                <a:gd name="T25" fmla="*/ 25 h 183"/>
                <a:gd name="T26" fmla="*/ 29 w 131"/>
                <a:gd name="T27" fmla="*/ 103 h 183"/>
                <a:gd name="T28" fmla="*/ 70 w 131"/>
                <a:gd name="T29" fmla="*/ 103 h 183"/>
                <a:gd name="T30" fmla="*/ 100 w 131"/>
                <a:gd name="T31" fmla="*/ 64 h 183"/>
                <a:gd name="T32" fmla="*/ 69 w 131"/>
                <a:gd name="T33" fmla="*/ 2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1" h="183">
                  <a:moveTo>
                    <a:pt x="29" y="129"/>
                  </a:moveTo>
                  <a:cubicBezTo>
                    <a:pt x="29" y="183"/>
                    <a:pt x="29" y="183"/>
                    <a:pt x="29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09" y="0"/>
                    <a:pt x="131" y="23"/>
                    <a:pt x="131" y="64"/>
                  </a:cubicBezTo>
                  <a:cubicBezTo>
                    <a:pt x="131" y="89"/>
                    <a:pt x="120" y="113"/>
                    <a:pt x="101" y="122"/>
                  </a:cubicBezTo>
                  <a:cubicBezTo>
                    <a:pt x="131" y="183"/>
                    <a:pt x="131" y="183"/>
                    <a:pt x="131" y="183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72" y="129"/>
                    <a:pt x="72" y="129"/>
                    <a:pt x="72" y="129"/>
                  </a:cubicBezTo>
                  <a:lnTo>
                    <a:pt x="29" y="129"/>
                  </a:lnTo>
                  <a:close/>
                  <a:moveTo>
                    <a:pt x="69" y="25"/>
                  </a:moveTo>
                  <a:cubicBezTo>
                    <a:pt x="29" y="25"/>
                    <a:pt x="29" y="25"/>
                    <a:pt x="29" y="25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92" y="103"/>
                    <a:pt x="100" y="83"/>
                    <a:pt x="100" y="64"/>
                  </a:cubicBezTo>
                  <a:cubicBezTo>
                    <a:pt x="100" y="43"/>
                    <a:pt x="90" y="25"/>
                    <a:pt x="6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AE3E02C4-47CF-4D0B-80CE-A50FBA4F85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682" y="2110"/>
              <a:ext cx="183" cy="227"/>
            </a:xfrm>
            <a:custGeom>
              <a:avLst/>
              <a:gdLst>
                <a:gd name="T0" fmla="*/ 56 w 183"/>
                <a:gd name="T1" fmla="*/ 0 h 227"/>
                <a:gd name="T2" fmla="*/ 128 w 183"/>
                <a:gd name="T3" fmla="*/ 0 h 227"/>
                <a:gd name="T4" fmla="*/ 183 w 183"/>
                <a:gd name="T5" fmla="*/ 227 h 227"/>
                <a:gd name="T6" fmla="*/ 146 w 183"/>
                <a:gd name="T7" fmla="*/ 227 h 227"/>
                <a:gd name="T8" fmla="*/ 130 w 183"/>
                <a:gd name="T9" fmla="*/ 160 h 227"/>
                <a:gd name="T10" fmla="*/ 54 w 183"/>
                <a:gd name="T11" fmla="*/ 160 h 227"/>
                <a:gd name="T12" fmla="*/ 37 w 183"/>
                <a:gd name="T13" fmla="*/ 227 h 227"/>
                <a:gd name="T14" fmla="*/ 0 w 183"/>
                <a:gd name="T15" fmla="*/ 227 h 227"/>
                <a:gd name="T16" fmla="*/ 56 w 183"/>
                <a:gd name="T17" fmla="*/ 0 h 227"/>
                <a:gd name="T18" fmla="*/ 60 w 183"/>
                <a:gd name="T19" fmla="*/ 128 h 227"/>
                <a:gd name="T20" fmla="*/ 123 w 183"/>
                <a:gd name="T21" fmla="*/ 128 h 227"/>
                <a:gd name="T22" fmla="*/ 100 w 183"/>
                <a:gd name="T23" fmla="*/ 31 h 227"/>
                <a:gd name="T24" fmla="*/ 84 w 183"/>
                <a:gd name="T25" fmla="*/ 31 h 227"/>
                <a:gd name="T26" fmla="*/ 60 w 183"/>
                <a:gd name="T27" fmla="*/ 12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3" h="227">
                  <a:moveTo>
                    <a:pt x="56" y="0"/>
                  </a:moveTo>
                  <a:lnTo>
                    <a:pt x="128" y="0"/>
                  </a:lnTo>
                  <a:lnTo>
                    <a:pt x="183" y="227"/>
                  </a:lnTo>
                  <a:lnTo>
                    <a:pt x="146" y="227"/>
                  </a:lnTo>
                  <a:lnTo>
                    <a:pt x="130" y="160"/>
                  </a:lnTo>
                  <a:lnTo>
                    <a:pt x="54" y="160"/>
                  </a:lnTo>
                  <a:lnTo>
                    <a:pt x="37" y="227"/>
                  </a:lnTo>
                  <a:lnTo>
                    <a:pt x="0" y="227"/>
                  </a:lnTo>
                  <a:lnTo>
                    <a:pt x="56" y="0"/>
                  </a:lnTo>
                  <a:close/>
                  <a:moveTo>
                    <a:pt x="60" y="128"/>
                  </a:moveTo>
                  <a:lnTo>
                    <a:pt x="123" y="128"/>
                  </a:lnTo>
                  <a:lnTo>
                    <a:pt x="100" y="31"/>
                  </a:lnTo>
                  <a:lnTo>
                    <a:pt x="84" y="31"/>
                  </a:lnTo>
                  <a:lnTo>
                    <a:pt x="60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41F7343A-EF14-4C11-9F89-EB40124DDBE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58" y="2110"/>
              <a:ext cx="160" cy="227"/>
            </a:xfrm>
            <a:custGeom>
              <a:avLst/>
              <a:gdLst>
                <a:gd name="T0" fmla="*/ 29 w 131"/>
                <a:gd name="T1" fmla="*/ 129 h 183"/>
                <a:gd name="T2" fmla="*/ 29 w 131"/>
                <a:gd name="T3" fmla="*/ 183 h 183"/>
                <a:gd name="T4" fmla="*/ 0 w 131"/>
                <a:gd name="T5" fmla="*/ 183 h 183"/>
                <a:gd name="T6" fmla="*/ 0 w 131"/>
                <a:gd name="T7" fmla="*/ 0 h 183"/>
                <a:gd name="T8" fmla="*/ 69 w 131"/>
                <a:gd name="T9" fmla="*/ 0 h 183"/>
                <a:gd name="T10" fmla="*/ 131 w 131"/>
                <a:gd name="T11" fmla="*/ 64 h 183"/>
                <a:gd name="T12" fmla="*/ 101 w 131"/>
                <a:gd name="T13" fmla="*/ 122 h 183"/>
                <a:gd name="T14" fmla="*/ 131 w 131"/>
                <a:gd name="T15" fmla="*/ 183 h 183"/>
                <a:gd name="T16" fmla="*/ 99 w 131"/>
                <a:gd name="T17" fmla="*/ 183 h 183"/>
                <a:gd name="T18" fmla="*/ 72 w 131"/>
                <a:gd name="T19" fmla="*/ 129 h 183"/>
                <a:gd name="T20" fmla="*/ 29 w 131"/>
                <a:gd name="T21" fmla="*/ 129 h 183"/>
                <a:gd name="T22" fmla="*/ 69 w 131"/>
                <a:gd name="T23" fmla="*/ 25 h 183"/>
                <a:gd name="T24" fmla="*/ 29 w 131"/>
                <a:gd name="T25" fmla="*/ 25 h 183"/>
                <a:gd name="T26" fmla="*/ 29 w 131"/>
                <a:gd name="T27" fmla="*/ 103 h 183"/>
                <a:gd name="T28" fmla="*/ 70 w 131"/>
                <a:gd name="T29" fmla="*/ 103 h 183"/>
                <a:gd name="T30" fmla="*/ 101 w 131"/>
                <a:gd name="T31" fmla="*/ 64 h 183"/>
                <a:gd name="T32" fmla="*/ 69 w 131"/>
                <a:gd name="T33" fmla="*/ 2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1" h="183">
                  <a:moveTo>
                    <a:pt x="29" y="129"/>
                  </a:moveTo>
                  <a:cubicBezTo>
                    <a:pt x="29" y="183"/>
                    <a:pt x="29" y="183"/>
                    <a:pt x="29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10" y="0"/>
                    <a:pt x="131" y="23"/>
                    <a:pt x="131" y="64"/>
                  </a:cubicBezTo>
                  <a:cubicBezTo>
                    <a:pt x="131" y="89"/>
                    <a:pt x="121" y="113"/>
                    <a:pt x="101" y="122"/>
                  </a:cubicBezTo>
                  <a:cubicBezTo>
                    <a:pt x="131" y="183"/>
                    <a:pt x="131" y="183"/>
                    <a:pt x="131" y="183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72" y="129"/>
                    <a:pt x="72" y="129"/>
                    <a:pt x="72" y="129"/>
                  </a:cubicBezTo>
                  <a:lnTo>
                    <a:pt x="29" y="129"/>
                  </a:lnTo>
                  <a:close/>
                  <a:moveTo>
                    <a:pt x="69" y="25"/>
                  </a:moveTo>
                  <a:cubicBezTo>
                    <a:pt x="29" y="25"/>
                    <a:pt x="29" y="25"/>
                    <a:pt x="29" y="25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92" y="103"/>
                    <a:pt x="101" y="83"/>
                    <a:pt x="101" y="64"/>
                  </a:cubicBezTo>
                  <a:cubicBezTo>
                    <a:pt x="101" y="43"/>
                    <a:pt x="91" y="25"/>
                    <a:pt x="6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75DA7681-4CC3-4E81-A159-44D5167F20D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6" y="1973"/>
              <a:ext cx="656" cy="376"/>
            </a:xfrm>
            <a:custGeom>
              <a:avLst/>
              <a:gdLst>
                <a:gd name="T0" fmla="*/ 380 w 656"/>
                <a:gd name="T1" fmla="*/ 319 h 376"/>
                <a:gd name="T2" fmla="*/ 276 w 656"/>
                <a:gd name="T3" fmla="*/ 319 h 376"/>
                <a:gd name="T4" fmla="*/ 258 w 656"/>
                <a:gd name="T5" fmla="*/ 376 h 376"/>
                <a:gd name="T6" fmla="*/ 398 w 656"/>
                <a:gd name="T7" fmla="*/ 376 h 376"/>
                <a:gd name="T8" fmla="*/ 380 w 656"/>
                <a:gd name="T9" fmla="*/ 319 h 376"/>
                <a:gd name="T10" fmla="*/ 656 w 656"/>
                <a:gd name="T11" fmla="*/ 376 h 376"/>
                <a:gd name="T12" fmla="*/ 603 w 656"/>
                <a:gd name="T13" fmla="*/ 206 h 376"/>
                <a:gd name="T14" fmla="*/ 638 w 656"/>
                <a:gd name="T15" fmla="*/ 97 h 376"/>
                <a:gd name="T16" fmla="*/ 508 w 656"/>
                <a:gd name="T17" fmla="*/ 0 h 376"/>
                <a:gd name="T18" fmla="*/ 416 w 656"/>
                <a:gd name="T19" fmla="*/ 68 h 376"/>
                <a:gd name="T20" fmla="*/ 241 w 656"/>
                <a:gd name="T21" fmla="*/ 68 h 376"/>
                <a:gd name="T22" fmla="*/ 150 w 656"/>
                <a:gd name="T23" fmla="*/ 0 h 376"/>
                <a:gd name="T24" fmla="*/ 19 w 656"/>
                <a:gd name="T25" fmla="*/ 97 h 376"/>
                <a:gd name="T26" fmla="*/ 54 w 656"/>
                <a:gd name="T27" fmla="*/ 206 h 376"/>
                <a:gd name="T28" fmla="*/ 0 w 656"/>
                <a:gd name="T29" fmla="*/ 376 h 376"/>
                <a:gd name="T30" fmla="*/ 170 w 656"/>
                <a:gd name="T31" fmla="*/ 376 h 376"/>
                <a:gd name="T32" fmla="*/ 157 w 656"/>
                <a:gd name="T33" fmla="*/ 334 h 376"/>
                <a:gd name="T34" fmla="*/ 329 w 656"/>
                <a:gd name="T35" fmla="*/ 207 h 376"/>
                <a:gd name="T36" fmla="*/ 499 w 656"/>
                <a:gd name="T37" fmla="*/ 334 h 376"/>
                <a:gd name="T38" fmla="*/ 486 w 656"/>
                <a:gd name="T39" fmla="*/ 376 h 376"/>
                <a:gd name="T40" fmla="*/ 656 w 656"/>
                <a:gd name="T41" fmla="*/ 37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56" h="376">
                  <a:moveTo>
                    <a:pt x="380" y="319"/>
                  </a:moveTo>
                  <a:lnTo>
                    <a:pt x="276" y="319"/>
                  </a:lnTo>
                  <a:lnTo>
                    <a:pt x="258" y="376"/>
                  </a:lnTo>
                  <a:lnTo>
                    <a:pt x="398" y="376"/>
                  </a:lnTo>
                  <a:lnTo>
                    <a:pt x="380" y="319"/>
                  </a:lnTo>
                  <a:close/>
                  <a:moveTo>
                    <a:pt x="656" y="376"/>
                  </a:moveTo>
                  <a:lnTo>
                    <a:pt x="603" y="206"/>
                  </a:lnTo>
                  <a:lnTo>
                    <a:pt x="638" y="97"/>
                  </a:lnTo>
                  <a:lnTo>
                    <a:pt x="508" y="0"/>
                  </a:lnTo>
                  <a:lnTo>
                    <a:pt x="416" y="68"/>
                  </a:lnTo>
                  <a:lnTo>
                    <a:pt x="241" y="68"/>
                  </a:lnTo>
                  <a:lnTo>
                    <a:pt x="150" y="0"/>
                  </a:lnTo>
                  <a:lnTo>
                    <a:pt x="19" y="97"/>
                  </a:lnTo>
                  <a:lnTo>
                    <a:pt x="54" y="206"/>
                  </a:lnTo>
                  <a:lnTo>
                    <a:pt x="0" y="376"/>
                  </a:lnTo>
                  <a:lnTo>
                    <a:pt x="170" y="376"/>
                  </a:lnTo>
                  <a:lnTo>
                    <a:pt x="157" y="334"/>
                  </a:lnTo>
                  <a:lnTo>
                    <a:pt x="329" y="207"/>
                  </a:lnTo>
                  <a:lnTo>
                    <a:pt x="499" y="334"/>
                  </a:lnTo>
                  <a:lnTo>
                    <a:pt x="486" y="376"/>
                  </a:lnTo>
                  <a:lnTo>
                    <a:pt x="656" y="3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635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ortrai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A7222BDA-B7C9-4363-A175-32FDFF0400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87685" y="5581020"/>
            <a:ext cx="3078624" cy="683255"/>
          </a:xfrm>
          <a:prstGeom prst="rect">
            <a:avLst/>
          </a:prstGeom>
        </p:spPr>
        <p:txBody>
          <a:bodyPr lIns="0" tIns="91440" rIns="91440" bIns="91440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23" name="Picture Placeholder 5">
            <a:extLst>
              <a:ext uri="{FF2B5EF4-FFF2-40B4-BE49-F238E27FC236}">
                <a16:creationId xmlns:a16="http://schemas.microsoft.com/office/drawing/2014/main" id="{29E04077-10D6-41EB-8A69-26BEDC52DD5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56688" y="1520567"/>
            <a:ext cx="3078624" cy="382865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4" name="Text Placeholder 16">
            <a:extLst>
              <a:ext uri="{FF2B5EF4-FFF2-40B4-BE49-F238E27FC236}">
                <a16:creationId xmlns:a16="http://schemas.microsoft.com/office/drawing/2014/main" id="{FE881C6A-585E-4F2E-AAD4-904B326365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56688" y="5581020"/>
            <a:ext cx="3078624" cy="683255"/>
          </a:xfrm>
          <a:prstGeom prst="rect">
            <a:avLst/>
          </a:prstGeom>
        </p:spPr>
        <p:txBody>
          <a:bodyPr lIns="0" tIns="91440" rIns="91440" bIns="91440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25" name="Picture Placeholder 5">
            <a:extLst>
              <a:ext uri="{FF2B5EF4-FFF2-40B4-BE49-F238E27FC236}">
                <a16:creationId xmlns:a16="http://schemas.microsoft.com/office/drawing/2014/main" id="{037E4323-AADE-476C-87BB-DBE2741700D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487685" y="1520567"/>
            <a:ext cx="3078624" cy="382865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8B7B9C8-A0AC-4F4C-AD35-77E899DF1D5E}"/>
              </a:ext>
            </a:extLst>
          </p:cNvPr>
          <p:cNvCxnSpPr>
            <a:cxnSpLocks/>
          </p:cNvCxnSpPr>
          <p:nvPr userDrawn="1"/>
        </p:nvCxnSpPr>
        <p:spPr>
          <a:xfrm flipV="1">
            <a:off x="607356" y="426054"/>
            <a:ext cx="3385207" cy="1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960ECB0-CE25-48F7-B4BD-E98C07DD5A9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Proprietary &amp; Confidential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CF3C8A-A1D4-4FB8-B05A-78E4A15A7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FF33D0DD-133C-41B6-B275-B9A21BB0EC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58740" y="273685"/>
            <a:ext cx="320040" cy="320040"/>
          </a:xfrm>
          <a:prstGeom prst="rect">
            <a:avLst/>
          </a:prstGeom>
          <a:solidFill>
            <a:schemeClr val="bg2"/>
          </a:solidFill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579CD242-64ED-4D76-8D33-6001AA4D06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39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ide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5EBFFA4E-B0F9-4237-8546-8A1BC9D4CB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1864" y="1965977"/>
            <a:ext cx="3380699" cy="4298298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3800"/>
              </a:lnSpc>
              <a:buNone/>
              <a:defRPr sz="2000"/>
            </a:lvl1pPr>
          </a:lstStyle>
          <a:p>
            <a:pPr lvl="0"/>
            <a:endParaRPr lang="en-US" dirty="0"/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79C8949C-641B-4B2D-9541-592116EB4C0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67200" y="1965977"/>
            <a:ext cx="7315200" cy="4298298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3600"/>
              </a:lnSpc>
              <a:buNone/>
              <a:defRPr sz="2000"/>
            </a:lvl1pPr>
          </a:lstStyle>
          <a:p>
            <a:pPr lvl="0"/>
            <a:r>
              <a:rPr lang="en-US" dirty="0"/>
              <a:t>Ipsum </a:t>
            </a:r>
            <a:r>
              <a:rPr lang="en-US" dirty="0" err="1"/>
              <a:t>voluptate</a:t>
            </a:r>
            <a:r>
              <a:rPr lang="en-US" dirty="0"/>
              <a:t> small batch subway tile, vinyl umami </a:t>
            </a:r>
            <a:r>
              <a:rPr lang="en-US" dirty="0" err="1"/>
              <a:t>etsy</a:t>
            </a:r>
            <a:r>
              <a:rPr lang="en-US" dirty="0"/>
              <a:t> banh mi cardigan. Letterpress brunch messenger bag </a:t>
            </a:r>
            <a:r>
              <a:rPr lang="en-US" dirty="0" err="1"/>
              <a:t>etsy</a:t>
            </a:r>
            <a:r>
              <a:rPr lang="en-US" dirty="0"/>
              <a:t> offal. Do tofu irony cred ipsum poutine </a:t>
            </a:r>
            <a:r>
              <a:rPr lang="en-US" dirty="0" err="1"/>
              <a:t>af</a:t>
            </a:r>
            <a:r>
              <a:rPr lang="en-US" dirty="0"/>
              <a:t> hoodie fanny pack cronut </a:t>
            </a:r>
            <a:r>
              <a:rPr lang="en-US" dirty="0" err="1"/>
              <a:t>irure</a:t>
            </a:r>
            <a:r>
              <a:rPr lang="en-US" dirty="0"/>
              <a:t> leggings </a:t>
            </a:r>
            <a:r>
              <a:rPr lang="en-US" dirty="0" err="1"/>
              <a:t>helvetica</a:t>
            </a:r>
            <a:r>
              <a:rPr lang="en-US" dirty="0"/>
              <a:t> viral jianbing. Quinoa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, </a:t>
            </a:r>
            <a:r>
              <a:rPr lang="en-US" dirty="0" err="1"/>
              <a:t>fingerstache</a:t>
            </a:r>
            <a:r>
              <a:rPr lang="en-US" dirty="0"/>
              <a:t> raw denim fixie cronut </a:t>
            </a:r>
            <a:r>
              <a:rPr lang="en-US" dirty="0" err="1"/>
              <a:t>consectetur</a:t>
            </a:r>
            <a:r>
              <a:rPr lang="en-US" dirty="0"/>
              <a:t> readymade </a:t>
            </a:r>
            <a:r>
              <a:rPr lang="en-US" dirty="0" err="1"/>
              <a:t>incididunt</a:t>
            </a:r>
            <a:r>
              <a:rPr lang="en-US" dirty="0"/>
              <a:t> selvage everyday carry PBR&amp;B</a:t>
            </a:r>
          </a:p>
        </p:txBody>
      </p:sp>
      <p:sp>
        <p:nvSpPr>
          <p:cNvPr id="6" name="Title Placeholder 8">
            <a:extLst>
              <a:ext uri="{FF2B5EF4-FFF2-40B4-BE49-F238E27FC236}">
                <a16:creationId xmlns:a16="http://schemas.microsoft.com/office/drawing/2014/main" id="{0B34E6D3-4CE4-4A23-AAAD-5E80B5FFE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863" y="593725"/>
            <a:ext cx="3655337" cy="68513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932D2D-015F-431A-A808-F1B9F3B95BBB}"/>
              </a:ext>
            </a:extLst>
          </p:cNvPr>
          <p:cNvCxnSpPr>
            <a:cxnSpLocks/>
          </p:cNvCxnSpPr>
          <p:nvPr userDrawn="1"/>
        </p:nvCxnSpPr>
        <p:spPr>
          <a:xfrm flipV="1">
            <a:off x="607356" y="426054"/>
            <a:ext cx="3385207" cy="1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5B3ABF-5ADE-47B4-9C6E-C868C5354E7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Proprietary &amp; Confidential</a:t>
            </a:r>
            <a:endParaRPr lang="en-US" dirty="0"/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E672F829-3C1F-48E1-BBF7-5B512C5F5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71960" y="273685"/>
            <a:ext cx="320040" cy="320040"/>
          </a:xfrm>
          <a:prstGeom prst="rect">
            <a:avLst/>
          </a:prstGeom>
          <a:solidFill>
            <a:schemeClr val="bg2"/>
          </a:solidFill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36078788-290F-4E80-A7D4-D265A034B5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23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636A4887-63BD-4C35-9770-4CC61A8C9CF7}"/>
              </a:ext>
            </a:extLst>
          </p:cNvPr>
          <p:cNvSpPr>
            <a:spLocks noGrp="1"/>
          </p:cNvSpPr>
          <p:nvPr userDrawn="1"/>
        </p:nvSpPr>
        <p:spPr>
          <a:xfrm>
            <a:off x="4055268" y="0"/>
            <a:ext cx="4081463" cy="6858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30C2A59-733F-4E6E-B915-7FE8986213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1862" y="1987910"/>
            <a:ext cx="3194475" cy="3840162"/>
          </a:xfrm>
          <a:prstGeom prst="rect">
            <a:avLst/>
          </a:prstGeom>
          <a:solidFill>
            <a:schemeClr val="tx2">
              <a:alpha val="50000"/>
            </a:schemeClr>
          </a:solidFill>
        </p:spPr>
        <p:txBody>
          <a:bodyPr lIns="228600" tIns="228600" rIns="228600" bIns="228600" anchor="t"/>
          <a:lstStyle>
            <a:lvl1pPr marL="0" indent="0">
              <a:buNone/>
              <a:defRPr sz="2400"/>
            </a:lvl1pPr>
          </a:lstStyle>
          <a:p>
            <a:pPr lvl="0"/>
            <a:endParaRPr lang="en-US" dirty="0"/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DD03B28D-2452-47C7-9C37-6959A305DAD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41526" y="1979062"/>
            <a:ext cx="3108946" cy="3840162"/>
          </a:xfrm>
          <a:prstGeom prst="rect">
            <a:avLst/>
          </a:prstGeom>
          <a:solidFill>
            <a:schemeClr val="tx2">
              <a:alpha val="50000"/>
            </a:schemeClr>
          </a:solidFill>
        </p:spPr>
        <p:txBody>
          <a:bodyPr lIns="228600" tIns="228600" rIns="228600" bIns="228600" anchor="t"/>
          <a:lstStyle>
            <a:lvl1pPr marL="0" indent="0">
              <a:buNone/>
              <a:defRPr sz="2400"/>
            </a:lvl1pPr>
          </a:lstStyle>
          <a:p>
            <a:pPr lvl="0"/>
            <a:endParaRPr lang="en-US" dirty="0"/>
          </a:p>
        </p:txBody>
      </p:sp>
      <p:sp>
        <p:nvSpPr>
          <p:cNvPr id="16" name="Content Placeholder 13">
            <a:extLst>
              <a:ext uri="{FF2B5EF4-FFF2-40B4-BE49-F238E27FC236}">
                <a16:creationId xmlns:a16="http://schemas.microsoft.com/office/drawing/2014/main" id="{A570FFD6-809D-4DB4-83A2-7C1E31891EA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85661" y="2011673"/>
            <a:ext cx="3194475" cy="3840162"/>
          </a:xfrm>
          <a:prstGeom prst="rect">
            <a:avLst/>
          </a:prstGeom>
          <a:solidFill>
            <a:schemeClr val="tx2">
              <a:alpha val="50000"/>
            </a:schemeClr>
          </a:solidFill>
        </p:spPr>
        <p:txBody>
          <a:bodyPr lIns="228600" tIns="228600" rIns="228600" bIns="228600" anchor="t"/>
          <a:lstStyle>
            <a:lvl1pPr marL="0" indent="0">
              <a:buNone/>
              <a:defRPr sz="2400"/>
            </a:lvl1pPr>
          </a:lstStyle>
          <a:p>
            <a:pPr lvl="0"/>
            <a:endParaRPr lang="en-US" dirty="0"/>
          </a:p>
        </p:txBody>
      </p:sp>
      <p:sp>
        <p:nvSpPr>
          <p:cNvPr id="7" name="Title Placeholder 8">
            <a:extLst>
              <a:ext uri="{FF2B5EF4-FFF2-40B4-BE49-F238E27FC236}">
                <a16:creationId xmlns:a16="http://schemas.microsoft.com/office/drawing/2014/main" id="{A15E997A-CBA9-47FD-BB95-E7D7B265F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863" y="593725"/>
            <a:ext cx="3655337" cy="68513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CDFF7F3-DA04-40FD-AD42-E6709BAA24AC}"/>
              </a:ext>
            </a:extLst>
          </p:cNvPr>
          <p:cNvCxnSpPr>
            <a:cxnSpLocks/>
          </p:cNvCxnSpPr>
          <p:nvPr userDrawn="1"/>
        </p:nvCxnSpPr>
        <p:spPr>
          <a:xfrm flipV="1">
            <a:off x="607356" y="426054"/>
            <a:ext cx="3385207" cy="1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A4F6071-9098-4641-BE28-04CCFF4CE10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Proprietary &amp; Confidential</a:t>
            </a:r>
            <a:endParaRPr lang="en-US" dirty="0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AC683613-BD6C-4C31-A07E-404886B194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71960" y="273685"/>
            <a:ext cx="320040" cy="320040"/>
          </a:xfrm>
          <a:prstGeom prst="rect">
            <a:avLst/>
          </a:prstGeom>
          <a:solidFill>
            <a:schemeClr val="bg2"/>
          </a:solidFill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36078788-290F-4E80-A7D4-D265A034B5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9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xes w photo bkg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FEF5AFB-E962-4CF5-8885-5A67896D05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9" t="5067" r="-239" b="10475"/>
          <a:stretch/>
        </p:blipFill>
        <p:spPr>
          <a:xfrm>
            <a:off x="0" y="0"/>
            <a:ext cx="12234671" cy="6882004"/>
          </a:xfrm>
          <a:prstGeom prst="rect">
            <a:avLst/>
          </a:prstGeom>
        </p:spPr>
      </p:pic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636A4887-63BD-4C35-9770-4CC61A8C9CF7}"/>
              </a:ext>
            </a:extLst>
          </p:cNvPr>
          <p:cNvSpPr>
            <a:spLocks noGrp="1"/>
          </p:cNvSpPr>
          <p:nvPr userDrawn="1"/>
        </p:nvSpPr>
        <p:spPr>
          <a:xfrm>
            <a:off x="4055268" y="0"/>
            <a:ext cx="4081463" cy="6858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30C2A59-733F-4E6E-B915-7FE8986213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1862" y="1987910"/>
            <a:ext cx="3194475" cy="3840162"/>
          </a:xfrm>
          <a:prstGeom prst="rect">
            <a:avLst/>
          </a:prstGeom>
          <a:solidFill>
            <a:schemeClr val="bg1">
              <a:alpha val="77000"/>
            </a:schemeClr>
          </a:solidFill>
        </p:spPr>
        <p:txBody>
          <a:bodyPr lIns="228600" tIns="228600" rIns="228600" bIns="228600" anchor="t"/>
          <a:lstStyle>
            <a:lvl1pPr marL="0" indent="0">
              <a:buNone/>
              <a:defRPr sz="2400"/>
            </a:lvl1pPr>
          </a:lstStyle>
          <a:p>
            <a:pPr lvl="0"/>
            <a:endParaRPr lang="en-US" dirty="0"/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DD03B28D-2452-47C7-9C37-6959A305DAD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41526" y="1979062"/>
            <a:ext cx="3108946" cy="3840162"/>
          </a:xfrm>
          <a:prstGeom prst="rect">
            <a:avLst/>
          </a:prstGeom>
          <a:solidFill>
            <a:schemeClr val="bg1">
              <a:alpha val="77000"/>
            </a:schemeClr>
          </a:solidFill>
        </p:spPr>
        <p:txBody>
          <a:bodyPr lIns="228600" tIns="228600" rIns="228600" bIns="228600" anchor="t"/>
          <a:lstStyle>
            <a:lvl1pPr>
              <a:defRPr lang="en-US" sz="2400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16" name="Content Placeholder 13">
            <a:extLst>
              <a:ext uri="{FF2B5EF4-FFF2-40B4-BE49-F238E27FC236}">
                <a16:creationId xmlns:a16="http://schemas.microsoft.com/office/drawing/2014/main" id="{A570FFD6-809D-4DB4-83A2-7C1E31891EA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85661" y="2011673"/>
            <a:ext cx="3194475" cy="3840162"/>
          </a:xfrm>
          <a:prstGeom prst="rect">
            <a:avLst/>
          </a:prstGeom>
          <a:solidFill>
            <a:schemeClr val="bg1">
              <a:alpha val="77000"/>
            </a:schemeClr>
          </a:solidFill>
        </p:spPr>
        <p:txBody>
          <a:bodyPr lIns="228600" tIns="228600" rIns="228600" bIns="228600" anchor="t"/>
          <a:lstStyle>
            <a:lvl1pPr>
              <a:defRPr lang="en-US" sz="2400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7" name="Title Placeholder 8">
            <a:extLst>
              <a:ext uri="{FF2B5EF4-FFF2-40B4-BE49-F238E27FC236}">
                <a16:creationId xmlns:a16="http://schemas.microsoft.com/office/drawing/2014/main" id="{A15E997A-CBA9-47FD-BB95-E7D7B265F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863" y="593725"/>
            <a:ext cx="3655337" cy="68513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CDFF7F3-DA04-40FD-AD42-E6709BAA24AC}"/>
              </a:ext>
            </a:extLst>
          </p:cNvPr>
          <p:cNvCxnSpPr>
            <a:cxnSpLocks/>
          </p:cNvCxnSpPr>
          <p:nvPr userDrawn="1"/>
        </p:nvCxnSpPr>
        <p:spPr>
          <a:xfrm flipV="1">
            <a:off x="607356" y="426054"/>
            <a:ext cx="3385207" cy="1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9242057-85B3-4251-B123-FF646A404A22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607356" y="6446487"/>
            <a:ext cx="1790611" cy="233531"/>
            <a:chOff x="2386" y="1973"/>
            <a:chExt cx="2883" cy="376"/>
          </a:xfrm>
          <a:solidFill>
            <a:schemeClr val="tx1"/>
          </a:solidFill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0D96CC91-AF63-4086-95E7-1A9DDC1F27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43" y="2106"/>
              <a:ext cx="149" cy="235"/>
            </a:xfrm>
            <a:custGeom>
              <a:avLst/>
              <a:gdLst>
                <a:gd name="T0" fmla="*/ 116 w 123"/>
                <a:gd name="T1" fmla="*/ 30 h 189"/>
                <a:gd name="T2" fmla="*/ 64 w 123"/>
                <a:gd name="T3" fmla="*/ 26 h 189"/>
                <a:gd name="T4" fmla="*/ 30 w 123"/>
                <a:gd name="T5" fmla="*/ 50 h 189"/>
                <a:gd name="T6" fmla="*/ 71 w 123"/>
                <a:gd name="T7" fmla="*/ 79 h 189"/>
                <a:gd name="T8" fmla="*/ 123 w 123"/>
                <a:gd name="T9" fmla="*/ 131 h 189"/>
                <a:gd name="T10" fmla="*/ 62 w 123"/>
                <a:gd name="T11" fmla="*/ 189 h 189"/>
                <a:gd name="T12" fmla="*/ 2 w 123"/>
                <a:gd name="T13" fmla="*/ 181 h 189"/>
                <a:gd name="T14" fmla="*/ 5 w 123"/>
                <a:gd name="T15" fmla="*/ 158 h 189"/>
                <a:gd name="T16" fmla="*/ 60 w 123"/>
                <a:gd name="T17" fmla="*/ 162 h 189"/>
                <a:gd name="T18" fmla="*/ 93 w 123"/>
                <a:gd name="T19" fmla="*/ 133 h 189"/>
                <a:gd name="T20" fmla="*/ 57 w 123"/>
                <a:gd name="T21" fmla="*/ 106 h 189"/>
                <a:gd name="T22" fmla="*/ 0 w 123"/>
                <a:gd name="T23" fmla="*/ 52 h 189"/>
                <a:gd name="T24" fmla="*/ 61 w 123"/>
                <a:gd name="T25" fmla="*/ 0 h 189"/>
                <a:gd name="T26" fmla="*/ 119 w 123"/>
                <a:gd name="T27" fmla="*/ 6 h 189"/>
                <a:gd name="T28" fmla="*/ 116 w 123"/>
                <a:gd name="T29" fmla="*/ 3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3" h="189">
                  <a:moveTo>
                    <a:pt x="116" y="30"/>
                  </a:moveTo>
                  <a:cubicBezTo>
                    <a:pt x="116" y="30"/>
                    <a:pt x="79" y="26"/>
                    <a:pt x="64" y="26"/>
                  </a:cubicBezTo>
                  <a:cubicBezTo>
                    <a:pt x="41" y="26"/>
                    <a:pt x="30" y="34"/>
                    <a:pt x="30" y="50"/>
                  </a:cubicBezTo>
                  <a:cubicBezTo>
                    <a:pt x="30" y="67"/>
                    <a:pt x="39" y="71"/>
                    <a:pt x="71" y="79"/>
                  </a:cubicBezTo>
                  <a:cubicBezTo>
                    <a:pt x="109" y="90"/>
                    <a:pt x="123" y="100"/>
                    <a:pt x="123" y="131"/>
                  </a:cubicBezTo>
                  <a:cubicBezTo>
                    <a:pt x="123" y="171"/>
                    <a:pt x="98" y="189"/>
                    <a:pt x="62" y="189"/>
                  </a:cubicBezTo>
                  <a:cubicBezTo>
                    <a:pt x="38" y="189"/>
                    <a:pt x="2" y="181"/>
                    <a:pt x="2" y="181"/>
                  </a:cubicBezTo>
                  <a:cubicBezTo>
                    <a:pt x="5" y="158"/>
                    <a:pt x="5" y="158"/>
                    <a:pt x="5" y="158"/>
                  </a:cubicBezTo>
                  <a:cubicBezTo>
                    <a:pt x="5" y="158"/>
                    <a:pt x="41" y="162"/>
                    <a:pt x="60" y="162"/>
                  </a:cubicBezTo>
                  <a:cubicBezTo>
                    <a:pt x="83" y="162"/>
                    <a:pt x="93" y="152"/>
                    <a:pt x="93" y="133"/>
                  </a:cubicBezTo>
                  <a:cubicBezTo>
                    <a:pt x="93" y="118"/>
                    <a:pt x="85" y="112"/>
                    <a:pt x="57" y="106"/>
                  </a:cubicBezTo>
                  <a:cubicBezTo>
                    <a:pt x="17" y="95"/>
                    <a:pt x="0" y="83"/>
                    <a:pt x="0" y="52"/>
                  </a:cubicBezTo>
                  <a:cubicBezTo>
                    <a:pt x="0" y="15"/>
                    <a:pt x="24" y="0"/>
                    <a:pt x="61" y="0"/>
                  </a:cubicBezTo>
                  <a:cubicBezTo>
                    <a:pt x="84" y="0"/>
                    <a:pt x="119" y="6"/>
                    <a:pt x="119" y="6"/>
                  </a:cubicBezTo>
                  <a:lnTo>
                    <a:pt x="11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429387C7-56EF-4D7A-9DA0-44D5E79FF1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79" y="2110"/>
              <a:ext cx="225" cy="227"/>
            </a:xfrm>
            <a:custGeom>
              <a:avLst/>
              <a:gdLst>
                <a:gd name="T0" fmla="*/ 0 w 225"/>
                <a:gd name="T1" fmla="*/ 0 h 227"/>
                <a:gd name="T2" fmla="*/ 62 w 225"/>
                <a:gd name="T3" fmla="*/ 0 h 227"/>
                <a:gd name="T4" fmla="*/ 112 w 225"/>
                <a:gd name="T5" fmla="*/ 177 h 227"/>
                <a:gd name="T6" fmla="*/ 162 w 225"/>
                <a:gd name="T7" fmla="*/ 0 h 227"/>
                <a:gd name="T8" fmla="*/ 225 w 225"/>
                <a:gd name="T9" fmla="*/ 0 h 227"/>
                <a:gd name="T10" fmla="*/ 225 w 225"/>
                <a:gd name="T11" fmla="*/ 227 h 227"/>
                <a:gd name="T12" fmla="*/ 189 w 225"/>
                <a:gd name="T13" fmla="*/ 227 h 227"/>
                <a:gd name="T14" fmla="*/ 189 w 225"/>
                <a:gd name="T15" fmla="*/ 31 h 227"/>
                <a:gd name="T16" fmla="*/ 186 w 225"/>
                <a:gd name="T17" fmla="*/ 31 h 227"/>
                <a:gd name="T18" fmla="*/ 131 w 225"/>
                <a:gd name="T19" fmla="*/ 217 h 227"/>
                <a:gd name="T20" fmla="*/ 94 w 225"/>
                <a:gd name="T21" fmla="*/ 217 h 227"/>
                <a:gd name="T22" fmla="*/ 38 w 225"/>
                <a:gd name="T23" fmla="*/ 31 h 227"/>
                <a:gd name="T24" fmla="*/ 36 w 225"/>
                <a:gd name="T25" fmla="*/ 31 h 227"/>
                <a:gd name="T26" fmla="*/ 36 w 225"/>
                <a:gd name="T27" fmla="*/ 227 h 227"/>
                <a:gd name="T28" fmla="*/ 0 w 225"/>
                <a:gd name="T29" fmla="*/ 227 h 227"/>
                <a:gd name="T30" fmla="*/ 0 w 225"/>
                <a:gd name="T31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27">
                  <a:moveTo>
                    <a:pt x="0" y="0"/>
                  </a:moveTo>
                  <a:lnTo>
                    <a:pt x="62" y="0"/>
                  </a:lnTo>
                  <a:lnTo>
                    <a:pt x="112" y="177"/>
                  </a:lnTo>
                  <a:lnTo>
                    <a:pt x="162" y="0"/>
                  </a:lnTo>
                  <a:lnTo>
                    <a:pt x="225" y="0"/>
                  </a:lnTo>
                  <a:lnTo>
                    <a:pt x="225" y="227"/>
                  </a:lnTo>
                  <a:lnTo>
                    <a:pt x="189" y="227"/>
                  </a:lnTo>
                  <a:lnTo>
                    <a:pt x="189" y="31"/>
                  </a:lnTo>
                  <a:lnTo>
                    <a:pt x="186" y="31"/>
                  </a:lnTo>
                  <a:lnTo>
                    <a:pt x="131" y="217"/>
                  </a:lnTo>
                  <a:lnTo>
                    <a:pt x="94" y="217"/>
                  </a:lnTo>
                  <a:lnTo>
                    <a:pt x="38" y="31"/>
                  </a:lnTo>
                  <a:lnTo>
                    <a:pt x="36" y="31"/>
                  </a:lnTo>
                  <a:lnTo>
                    <a:pt x="36" y="227"/>
                  </a:lnTo>
                  <a:lnTo>
                    <a:pt x="0" y="2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F6F7991E-8CE7-4498-8A16-CA830D93285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76" y="2110"/>
              <a:ext cx="162" cy="227"/>
            </a:xfrm>
            <a:custGeom>
              <a:avLst/>
              <a:gdLst>
                <a:gd name="T0" fmla="*/ 0 w 162"/>
                <a:gd name="T1" fmla="*/ 0 h 227"/>
                <a:gd name="T2" fmla="*/ 162 w 162"/>
                <a:gd name="T3" fmla="*/ 0 h 227"/>
                <a:gd name="T4" fmla="*/ 162 w 162"/>
                <a:gd name="T5" fmla="*/ 32 h 227"/>
                <a:gd name="T6" fmla="*/ 100 w 162"/>
                <a:gd name="T7" fmla="*/ 32 h 227"/>
                <a:gd name="T8" fmla="*/ 100 w 162"/>
                <a:gd name="T9" fmla="*/ 227 h 227"/>
                <a:gd name="T10" fmla="*/ 63 w 162"/>
                <a:gd name="T11" fmla="*/ 227 h 227"/>
                <a:gd name="T12" fmla="*/ 63 w 162"/>
                <a:gd name="T13" fmla="*/ 32 h 227"/>
                <a:gd name="T14" fmla="*/ 0 w 162"/>
                <a:gd name="T15" fmla="*/ 32 h 227"/>
                <a:gd name="T16" fmla="*/ 0 w 162"/>
                <a:gd name="T17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" h="227">
                  <a:moveTo>
                    <a:pt x="0" y="0"/>
                  </a:moveTo>
                  <a:lnTo>
                    <a:pt x="162" y="0"/>
                  </a:lnTo>
                  <a:lnTo>
                    <a:pt x="162" y="32"/>
                  </a:lnTo>
                  <a:lnTo>
                    <a:pt x="100" y="32"/>
                  </a:lnTo>
                  <a:lnTo>
                    <a:pt x="100" y="227"/>
                  </a:lnTo>
                  <a:lnTo>
                    <a:pt x="63" y="227"/>
                  </a:lnTo>
                  <a:lnTo>
                    <a:pt x="63" y="32"/>
                  </a:lnTo>
                  <a:lnTo>
                    <a:pt x="0" y="3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43A25109-3272-477F-8E04-42550293083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85" y="2110"/>
              <a:ext cx="157" cy="227"/>
            </a:xfrm>
            <a:custGeom>
              <a:avLst/>
              <a:gdLst>
                <a:gd name="T0" fmla="*/ 69 w 129"/>
                <a:gd name="T1" fmla="*/ 0 h 183"/>
                <a:gd name="T2" fmla="*/ 125 w 129"/>
                <a:gd name="T3" fmla="*/ 47 h 183"/>
                <a:gd name="T4" fmla="*/ 103 w 129"/>
                <a:gd name="T5" fmla="*/ 88 h 183"/>
                <a:gd name="T6" fmla="*/ 129 w 129"/>
                <a:gd name="T7" fmla="*/ 131 h 183"/>
                <a:gd name="T8" fmla="*/ 71 w 129"/>
                <a:gd name="T9" fmla="*/ 183 h 183"/>
                <a:gd name="T10" fmla="*/ 0 w 129"/>
                <a:gd name="T11" fmla="*/ 183 h 183"/>
                <a:gd name="T12" fmla="*/ 0 w 129"/>
                <a:gd name="T13" fmla="*/ 0 h 183"/>
                <a:gd name="T14" fmla="*/ 69 w 129"/>
                <a:gd name="T15" fmla="*/ 0 h 183"/>
                <a:gd name="T16" fmla="*/ 29 w 129"/>
                <a:gd name="T17" fmla="*/ 25 h 183"/>
                <a:gd name="T18" fmla="*/ 29 w 129"/>
                <a:gd name="T19" fmla="*/ 78 h 183"/>
                <a:gd name="T20" fmla="*/ 68 w 129"/>
                <a:gd name="T21" fmla="*/ 78 h 183"/>
                <a:gd name="T22" fmla="*/ 95 w 129"/>
                <a:gd name="T23" fmla="*/ 51 h 183"/>
                <a:gd name="T24" fmla="*/ 67 w 129"/>
                <a:gd name="T25" fmla="*/ 25 h 183"/>
                <a:gd name="T26" fmla="*/ 29 w 129"/>
                <a:gd name="T27" fmla="*/ 25 h 183"/>
                <a:gd name="T28" fmla="*/ 29 w 129"/>
                <a:gd name="T29" fmla="*/ 103 h 183"/>
                <a:gd name="T30" fmla="*/ 29 w 129"/>
                <a:gd name="T31" fmla="*/ 157 h 183"/>
                <a:gd name="T32" fmla="*/ 70 w 129"/>
                <a:gd name="T33" fmla="*/ 157 h 183"/>
                <a:gd name="T34" fmla="*/ 99 w 129"/>
                <a:gd name="T35" fmla="*/ 129 h 183"/>
                <a:gd name="T36" fmla="*/ 69 w 129"/>
                <a:gd name="T37" fmla="*/ 103 h 183"/>
                <a:gd name="T38" fmla="*/ 29 w 129"/>
                <a:gd name="T39" fmla="*/ 10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9" h="183">
                  <a:moveTo>
                    <a:pt x="69" y="0"/>
                  </a:moveTo>
                  <a:cubicBezTo>
                    <a:pt x="105" y="0"/>
                    <a:pt x="125" y="13"/>
                    <a:pt x="125" y="47"/>
                  </a:cubicBezTo>
                  <a:cubicBezTo>
                    <a:pt x="125" y="70"/>
                    <a:pt x="118" y="80"/>
                    <a:pt x="103" y="88"/>
                  </a:cubicBezTo>
                  <a:cubicBezTo>
                    <a:pt x="119" y="95"/>
                    <a:pt x="129" y="106"/>
                    <a:pt x="129" y="131"/>
                  </a:cubicBezTo>
                  <a:cubicBezTo>
                    <a:pt x="129" y="168"/>
                    <a:pt x="107" y="183"/>
                    <a:pt x="71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69" y="0"/>
                  </a:lnTo>
                  <a:close/>
                  <a:moveTo>
                    <a:pt x="29" y="25"/>
                  </a:moveTo>
                  <a:cubicBezTo>
                    <a:pt x="29" y="78"/>
                    <a:pt x="29" y="78"/>
                    <a:pt x="29" y="78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87" y="78"/>
                    <a:pt x="95" y="69"/>
                    <a:pt x="95" y="51"/>
                  </a:cubicBezTo>
                  <a:cubicBezTo>
                    <a:pt x="95" y="33"/>
                    <a:pt x="86" y="25"/>
                    <a:pt x="67" y="25"/>
                  </a:cubicBezTo>
                  <a:lnTo>
                    <a:pt x="29" y="25"/>
                  </a:lnTo>
                  <a:close/>
                  <a:moveTo>
                    <a:pt x="29" y="103"/>
                  </a:moveTo>
                  <a:cubicBezTo>
                    <a:pt x="29" y="157"/>
                    <a:pt x="29" y="157"/>
                    <a:pt x="29" y="157"/>
                  </a:cubicBezTo>
                  <a:cubicBezTo>
                    <a:pt x="70" y="157"/>
                    <a:pt x="70" y="157"/>
                    <a:pt x="70" y="157"/>
                  </a:cubicBezTo>
                  <a:cubicBezTo>
                    <a:pt x="88" y="157"/>
                    <a:pt x="99" y="151"/>
                    <a:pt x="99" y="129"/>
                  </a:cubicBezTo>
                  <a:cubicBezTo>
                    <a:pt x="99" y="109"/>
                    <a:pt x="83" y="103"/>
                    <a:pt x="69" y="103"/>
                  </a:cubicBezTo>
                  <a:lnTo>
                    <a:pt x="29" y="1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2976EE0B-5D59-4EC4-B055-F00BC3D812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32" y="2110"/>
              <a:ext cx="140" cy="227"/>
            </a:xfrm>
            <a:custGeom>
              <a:avLst/>
              <a:gdLst>
                <a:gd name="T0" fmla="*/ 0 w 140"/>
                <a:gd name="T1" fmla="*/ 0 h 227"/>
                <a:gd name="T2" fmla="*/ 140 w 140"/>
                <a:gd name="T3" fmla="*/ 0 h 227"/>
                <a:gd name="T4" fmla="*/ 140 w 140"/>
                <a:gd name="T5" fmla="*/ 32 h 227"/>
                <a:gd name="T6" fmla="*/ 36 w 140"/>
                <a:gd name="T7" fmla="*/ 32 h 227"/>
                <a:gd name="T8" fmla="*/ 36 w 140"/>
                <a:gd name="T9" fmla="*/ 97 h 227"/>
                <a:gd name="T10" fmla="*/ 121 w 140"/>
                <a:gd name="T11" fmla="*/ 97 h 227"/>
                <a:gd name="T12" fmla="*/ 121 w 140"/>
                <a:gd name="T13" fmla="*/ 128 h 227"/>
                <a:gd name="T14" fmla="*/ 36 w 140"/>
                <a:gd name="T15" fmla="*/ 128 h 227"/>
                <a:gd name="T16" fmla="*/ 36 w 140"/>
                <a:gd name="T17" fmla="*/ 195 h 227"/>
                <a:gd name="T18" fmla="*/ 140 w 140"/>
                <a:gd name="T19" fmla="*/ 195 h 227"/>
                <a:gd name="T20" fmla="*/ 140 w 140"/>
                <a:gd name="T21" fmla="*/ 227 h 227"/>
                <a:gd name="T22" fmla="*/ 0 w 140"/>
                <a:gd name="T23" fmla="*/ 227 h 227"/>
                <a:gd name="T24" fmla="*/ 0 w 140"/>
                <a:gd name="T25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0" h="227">
                  <a:moveTo>
                    <a:pt x="0" y="0"/>
                  </a:moveTo>
                  <a:lnTo>
                    <a:pt x="140" y="0"/>
                  </a:lnTo>
                  <a:lnTo>
                    <a:pt x="140" y="32"/>
                  </a:lnTo>
                  <a:lnTo>
                    <a:pt x="36" y="32"/>
                  </a:lnTo>
                  <a:lnTo>
                    <a:pt x="36" y="97"/>
                  </a:lnTo>
                  <a:lnTo>
                    <a:pt x="121" y="97"/>
                  </a:lnTo>
                  <a:lnTo>
                    <a:pt x="121" y="128"/>
                  </a:lnTo>
                  <a:lnTo>
                    <a:pt x="36" y="128"/>
                  </a:lnTo>
                  <a:lnTo>
                    <a:pt x="36" y="195"/>
                  </a:lnTo>
                  <a:lnTo>
                    <a:pt x="140" y="195"/>
                  </a:lnTo>
                  <a:lnTo>
                    <a:pt x="140" y="227"/>
                  </a:lnTo>
                  <a:lnTo>
                    <a:pt x="0" y="2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2F06BF22-8E6C-4EDE-B839-DD4285B6B11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47" y="2110"/>
              <a:ext cx="182" cy="227"/>
            </a:xfrm>
            <a:custGeom>
              <a:avLst/>
              <a:gdLst>
                <a:gd name="T0" fmla="*/ 54 w 182"/>
                <a:gd name="T1" fmla="*/ 0 h 227"/>
                <a:gd name="T2" fmla="*/ 126 w 182"/>
                <a:gd name="T3" fmla="*/ 0 h 227"/>
                <a:gd name="T4" fmla="*/ 182 w 182"/>
                <a:gd name="T5" fmla="*/ 227 h 227"/>
                <a:gd name="T6" fmla="*/ 146 w 182"/>
                <a:gd name="T7" fmla="*/ 227 h 227"/>
                <a:gd name="T8" fmla="*/ 129 w 182"/>
                <a:gd name="T9" fmla="*/ 160 h 227"/>
                <a:gd name="T10" fmla="*/ 52 w 182"/>
                <a:gd name="T11" fmla="*/ 160 h 227"/>
                <a:gd name="T12" fmla="*/ 36 w 182"/>
                <a:gd name="T13" fmla="*/ 227 h 227"/>
                <a:gd name="T14" fmla="*/ 0 w 182"/>
                <a:gd name="T15" fmla="*/ 227 h 227"/>
                <a:gd name="T16" fmla="*/ 54 w 182"/>
                <a:gd name="T17" fmla="*/ 0 h 227"/>
                <a:gd name="T18" fmla="*/ 59 w 182"/>
                <a:gd name="T19" fmla="*/ 128 h 227"/>
                <a:gd name="T20" fmla="*/ 123 w 182"/>
                <a:gd name="T21" fmla="*/ 128 h 227"/>
                <a:gd name="T22" fmla="*/ 99 w 182"/>
                <a:gd name="T23" fmla="*/ 31 h 227"/>
                <a:gd name="T24" fmla="*/ 82 w 182"/>
                <a:gd name="T25" fmla="*/ 31 h 227"/>
                <a:gd name="T26" fmla="*/ 59 w 182"/>
                <a:gd name="T27" fmla="*/ 12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2" h="227">
                  <a:moveTo>
                    <a:pt x="54" y="0"/>
                  </a:moveTo>
                  <a:lnTo>
                    <a:pt x="126" y="0"/>
                  </a:lnTo>
                  <a:lnTo>
                    <a:pt x="182" y="227"/>
                  </a:lnTo>
                  <a:lnTo>
                    <a:pt x="146" y="227"/>
                  </a:lnTo>
                  <a:lnTo>
                    <a:pt x="129" y="160"/>
                  </a:lnTo>
                  <a:lnTo>
                    <a:pt x="52" y="160"/>
                  </a:lnTo>
                  <a:lnTo>
                    <a:pt x="36" y="227"/>
                  </a:lnTo>
                  <a:lnTo>
                    <a:pt x="0" y="227"/>
                  </a:lnTo>
                  <a:lnTo>
                    <a:pt x="54" y="0"/>
                  </a:lnTo>
                  <a:close/>
                  <a:moveTo>
                    <a:pt x="59" y="128"/>
                  </a:moveTo>
                  <a:lnTo>
                    <a:pt x="123" y="128"/>
                  </a:lnTo>
                  <a:lnTo>
                    <a:pt x="99" y="31"/>
                  </a:lnTo>
                  <a:lnTo>
                    <a:pt x="82" y="31"/>
                  </a:lnTo>
                  <a:lnTo>
                    <a:pt x="59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B4788B33-0037-42A5-A27A-7DD7EA3D65E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10" y="2110"/>
              <a:ext cx="159" cy="227"/>
            </a:xfrm>
            <a:custGeom>
              <a:avLst/>
              <a:gdLst>
                <a:gd name="T0" fmla="*/ 29 w 131"/>
                <a:gd name="T1" fmla="*/ 129 h 183"/>
                <a:gd name="T2" fmla="*/ 29 w 131"/>
                <a:gd name="T3" fmla="*/ 183 h 183"/>
                <a:gd name="T4" fmla="*/ 0 w 131"/>
                <a:gd name="T5" fmla="*/ 183 h 183"/>
                <a:gd name="T6" fmla="*/ 0 w 131"/>
                <a:gd name="T7" fmla="*/ 0 h 183"/>
                <a:gd name="T8" fmla="*/ 69 w 131"/>
                <a:gd name="T9" fmla="*/ 0 h 183"/>
                <a:gd name="T10" fmla="*/ 131 w 131"/>
                <a:gd name="T11" fmla="*/ 64 h 183"/>
                <a:gd name="T12" fmla="*/ 101 w 131"/>
                <a:gd name="T13" fmla="*/ 122 h 183"/>
                <a:gd name="T14" fmla="*/ 131 w 131"/>
                <a:gd name="T15" fmla="*/ 183 h 183"/>
                <a:gd name="T16" fmla="*/ 99 w 131"/>
                <a:gd name="T17" fmla="*/ 183 h 183"/>
                <a:gd name="T18" fmla="*/ 72 w 131"/>
                <a:gd name="T19" fmla="*/ 129 h 183"/>
                <a:gd name="T20" fmla="*/ 29 w 131"/>
                <a:gd name="T21" fmla="*/ 129 h 183"/>
                <a:gd name="T22" fmla="*/ 69 w 131"/>
                <a:gd name="T23" fmla="*/ 25 h 183"/>
                <a:gd name="T24" fmla="*/ 29 w 131"/>
                <a:gd name="T25" fmla="*/ 25 h 183"/>
                <a:gd name="T26" fmla="*/ 29 w 131"/>
                <a:gd name="T27" fmla="*/ 103 h 183"/>
                <a:gd name="T28" fmla="*/ 70 w 131"/>
                <a:gd name="T29" fmla="*/ 103 h 183"/>
                <a:gd name="T30" fmla="*/ 100 w 131"/>
                <a:gd name="T31" fmla="*/ 64 h 183"/>
                <a:gd name="T32" fmla="*/ 69 w 131"/>
                <a:gd name="T33" fmla="*/ 2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1" h="183">
                  <a:moveTo>
                    <a:pt x="29" y="129"/>
                  </a:moveTo>
                  <a:cubicBezTo>
                    <a:pt x="29" y="183"/>
                    <a:pt x="29" y="183"/>
                    <a:pt x="29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09" y="0"/>
                    <a:pt x="131" y="23"/>
                    <a:pt x="131" y="64"/>
                  </a:cubicBezTo>
                  <a:cubicBezTo>
                    <a:pt x="131" y="89"/>
                    <a:pt x="120" y="113"/>
                    <a:pt x="101" y="122"/>
                  </a:cubicBezTo>
                  <a:cubicBezTo>
                    <a:pt x="131" y="183"/>
                    <a:pt x="131" y="183"/>
                    <a:pt x="131" y="183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72" y="129"/>
                    <a:pt x="72" y="129"/>
                    <a:pt x="72" y="129"/>
                  </a:cubicBezTo>
                  <a:lnTo>
                    <a:pt x="29" y="129"/>
                  </a:lnTo>
                  <a:close/>
                  <a:moveTo>
                    <a:pt x="69" y="25"/>
                  </a:moveTo>
                  <a:cubicBezTo>
                    <a:pt x="29" y="25"/>
                    <a:pt x="29" y="25"/>
                    <a:pt x="29" y="25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92" y="103"/>
                    <a:pt x="100" y="83"/>
                    <a:pt x="100" y="64"/>
                  </a:cubicBezTo>
                  <a:cubicBezTo>
                    <a:pt x="100" y="43"/>
                    <a:pt x="90" y="25"/>
                    <a:pt x="6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9E6F7E3B-9EE8-443F-B324-9E6440B0FF7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682" y="2110"/>
              <a:ext cx="183" cy="227"/>
            </a:xfrm>
            <a:custGeom>
              <a:avLst/>
              <a:gdLst>
                <a:gd name="T0" fmla="*/ 56 w 183"/>
                <a:gd name="T1" fmla="*/ 0 h 227"/>
                <a:gd name="T2" fmla="*/ 128 w 183"/>
                <a:gd name="T3" fmla="*/ 0 h 227"/>
                <a:gd name="T4" fmla="*/ 183 w 183"/>
                <a:gd name="T5" fmla="*/ 227 h 227"/>
                <a:gd name="T6" fmla="*/ 146 w 183"/>
                <a:gd name="T7" fmla="*/ 227 h 227"/>
                <a:gd name="T8" fmla="*/ 130 w 183"/>
                <a:gd name="T9" fmla="*/ 160 h 227"/>
                <a:gd name="T10" fmla="*/ 54 w 183"/>
                <a:gd name="T11" fmla="*/ 160 h 227"/>
                <a:gd name="T12" fmla="*/ 37 w 183"/>
                <a:gd name="T13" fmla="*/ 227 h 227"/>
                <a:gd name="T14" fmla="*/ 0 w 183"/>
                <a:gd name="T15" fmla="*/ 227 h 227"/>
                <a:gd name="T16" fmla="*/ 56 w 183"/>
                <a:gd name="T17" fmla="*/ 0 h 227"/>
                <a:gd name="T18" fmla="*/ 60 w 183"/>
                <a:gd name="T19" fmla="*/ 128 h 227"/>
                <a:gd name="T20" fmla="*/ 123 w 183"/>
                <a:gd name="T21" fmla="*/ 128 h 227"/>
                <a:gd name="T22" fmla="*/ 100 w 183"/>
                <a:gd name="T23" fmla="*/ 31 h 227"/>
                <a:gd name="T24" fmla="*/ 84 w 183"/>
                <a:gd name="T25" fmla="*/ 31 h 227"/>
                <a:gd name="T26" fmla="*/ 60 w 183"/>
                <a:gd name="T27" fmla="*/ 12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3" h="227">
                  <a:moveTo>
                    <a:pt x="56" y="0"/>
                  </a:moveTo>
                  <a:lnTo>
                    <a:pt x="128" y="0"/>
                  </a:lnTo>
                  <a:lnTo>
                    <a:pt x="183" y="227"/>
                  </a:lnTo>
                  <a:lnTo>
                    <a:pt x="146" y="227"/>
                  </a:lnTo>
                  <a:lnTo>
                    <a:pt x="130" y="160"/>
                  </a:lnTo>
                  <a:lnTo>
                    <a:pt x="54" y="160"/>
                  </a:lnTo>
                  <a:lnTo>
                    <a:pt x="37" y="227"/>
                  </a:lnTo>
                  <a:lnTo>
                    <a:pt x="0" y="227"/>
                  </a:lnTo>
                  <a:lnTo>
                    <a:pt x="56" y="0"/>
                  </a:lnTo>
                  <a:close/>
                  <a:moveTo>
                    <a:pt x="60" y="128"/>
                  </a:moveTo>
                  <a:lnTo>
                    <a:pt x="123" y="128"/>
                  </a:lnTo>
                  <a:lnTo>
                    <a:pt x="100" y="31"/>
                  </a:lnTo>
                  <a:lnTo>
                    <a:pt x="84" y="31"/>
                  </a:lnTo>
                  <a:lnTo>
                    <a:pt x="60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428E4B3E-DB48-426D-B48D-8BBB2D783D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58" y="2110"/>
              <a:ext cx="160" cy="227"/>
            </a:xfrm>
            <a:custGeom>
              <a:avLst/>
              <a:gdLst>
                <a:gd name="T0" fmla="*/ 29 w 131"/>
                <a:gd name="T1" fmla="*/ 129 h 183"/>
                <a:gd name="T2" fmla="*/ 29 w 131"/>
                <a:gd name="T3" fmla="*/ 183 h 183"/>
                <a:gd name="T4" fmla="*/ 0 w 131"/>
                <a:gd name="T5" fmla="*/ 183 h 183"/>
                <a:gd name="T6" fmla="*/ 0 w 131"/>
                <a:gd name="T7" fmla="*/ 0 h 183"/>
                <a:gd name="T8" fmla="*/ 69 w 131"/>
                <a:gd name="T9" fmla="*/ 0 h 183"/>
                <a:gd name="T10" fmla="*/ 131 w 131"/>
                <a:gd name="T11" fmla="*/ 64 h 183"/>
                <a:gd name="T12" fmla="*/ 101 w 131"/>
                <a:gd name="T13" fmla="*/ 122 h 183"/>
                <a:gd name="T14" fmla="*/ 131 w 131"/>
                <a:gd name="T15" fmla="*/ 183 h 183"/>
                <a:gd name="T16" fmla="*/ 99 w 131"/>
                <a:gd name="T17" fmla="*/ 183 h 183"/>
                <a:gd name="T18" fmla="*/ 72 w 131"/>
                <a:gd name="T19" fmla="*/ 129 h 183"/>
                <a:gd name="T20" fmla="*/ 29 w 131"/>
                <a:gd name="T21" fmla="*/ 129 h 183"/>
                <a:gd name="T22" fmla="*/ 69 w 131"/>
                <a:gd name="T23" fmla="*/ 25 h 183"/>
                <a:gd name="T24" fmla="*/ 29 w 131"/>
                <a:gd name="T25" fmla="*/ 25 h 183"/>
                <a:gd name="T26" fmla="*/ 29 w 131"/>
                <a:gd name="T27" fmla="*/ 103 h 183"/>
                <a:gd name="T28" fmla="*/ 70 w 131"/>
                <a:gd name="T29" fmla="*/ 103 h 183"/>
                <a:gd name="T30" fmla="*/ 101 w 131"/>
                <a:gd name="T31" fmla="*/ 64 h 183"/>
                <a:gd name="T32" fmla="*/ 69 w 131"/>
                <a:gd name="T33" fmla="*/ 2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1" h="183">
                  <a:moveTo>
                    <a:pt x="29" y="129"/>
                  </a:moveTo>
                  <a:cubicBezTo>
                    <a:pt x="29" y="183"/>
                    <a:pt x="29" y="183"/>
                    <a:pt x="29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10" y="0"/>
                    <a:pt x="131" y="23"/>
                    <a:pt x="131" y="64"/>
                  </a:cubicBezTo>
                  <a:cubicBezTo>
                    <a:pt x="131" y="89"/>
                    <a:pt x="121" y="113"/>
                    <a:pt x="101" y="122"/>
                  </a:cubicBezTo>
                  <a:cubicBezTo>
                    <a:pt x="131" y="183"/>
                    <a:pt x="131" y="183"/>
                    <a:pt x="131" y="183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72" y="129"/>
                    <a:pt x="72" y="129"/>
                    <a:pt x="72" y="129"/>
                  </a:cubicBezTo>
                  <a:lnTo>
                    <a:pt x="29" y="129"/>
                  </a:lnTo>
                  <a:close/>
                  <a:moveTo>
                    <a:pt x="69" y="25"/>
                  </a:moveTo>
                  <a:cubicBezTo>
                    <a:pt x="29" y="25"/>
                    <a:pt x="29" y="25"/>
                    <a:pt x="29" y="25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92" y="103"/>
                    <a:pt x="101" y="83"/>
                    <a:pt x="101" y="64"/>
                  </a:cubicBezTo>
                  <a:cubicBezTo>
                    <a:pt x="101" y="43"/>
                    <a:pt x="91" y="25"/>
                    <a:pt x="6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07EF3129-227B-46CD-81B7-0A9988387DB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6" y="1973"/>
              <a:ext cx="656" cy="376"/>
            </a:xfrm>
            <a:custGeom>
              <a:avLst/>
              <a:gdLst>
                <a:gd name="T0" fmla="*/ 380 w 656"/>
                <a:gd name="T1" fmla="*/ 319 h 376"/>
                <a:gd name="T2" fmla="*/ 276 w 656"/>
                <a:gd name="T3" fmla="*/ 319 h 376"/>
                <a:gd name="T4" fmla="*/ 258 w 656"/>
                <a:gd name="T5" fmla="*/ 376 h 376"/>
                <a:gd name="T6" fmla="*/ 398 w 656"/>
                <a:gd name="T7" fmla="*/ 376 h 376"/>
                <a:gd name="T8" fmla="*/ 380 w 656"/>
                <a:gd name="T9" fmla="*/ 319 h 376"/>
                <a:gd name="T10" fmla="*/ 656 w 656"/>
                <a:gd name="T11" fmla="*/ 376 h 376"/>
                <a:gd name="T12" fmla="*/ 603 w 656"/>
                <a:gd name="T13" fmla="*/ 206 h 376"/>
                <a:gd name="T14" fmla="*/ 638 w 656"/>
                <a:gd name="T15" fmla="*/ 97 h 376"/>
                <a:gd name="T16" fmla="*/ 508 w 656"/>
                <a:gd name="T17" fmla="*/ 0 h 376"/>
                <a:gd name="T18" fmla="*/ 416 w 656"/>
                <a:gd name="T19" fmla="*/ 68 h 376"/>
                <a:gd name="T20" fmla="*/ 241 w 656"/>
                <a:gd name="T21" fmla="*/ 68 h 376"/>
                <a:gd name="T22" fmla="*/ 150 w 656"/>
                <a:gd name="T23" fmla="*/ 0 h 376"/>
                <a:gd name="T24" fmla="*/ 19 w 656"/>
                <a:gd name="T25" fmla="*/ 97 h 376"/>
                <a:gd name="T26" fmla="*/ 54 w 656"/>
                <a:gd name="T27" fmla="*/ 206 h 376"/>
                <a:gd name="T28" fmla="*/ 0 w 656"/>
                <a:gd name="T29" fmla="*/ 376 h 376"/>
                <a:gd name="T30" fmla="*/ 170 w 656"/>
                <a:gd name="T31" fmla="*/ 376 h 376"/>
                <a:gd name="T32" fmla="*/ 157 w 656"/>
                <a:gd name="T33" fmla="*/ 334 h 376"/>
                <a:gd name="T34" fmla="*/ 329 w 656"/>
                <a:gd name="T35" fmla="*/ 207 h 376"/>
                <a:gd name="T36" fmla="*/ 499 w 656"/>
                <a:gd name="T37" fmla="*/ 334 h 376"/>
                <a:gd name="T38" fmla="*/ 486 w 656"/>
                <a:gd name="T39" fmla="*/ 376 h 376"/>
                <a:gd name="T40" fmla="*/ 656 w 656"/>
                <a:gd name="T41" fmla="*/ 37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56" h="376">
                  <a:moveTo>
                    <a:pt x="380" y="319"/>
                  </a:moveTo>
                  <a:lnTo>
                    <a:pt x="276" y="319"/>
                  </a:lnTo>
                  <a:lnTo>
                    <a:pt x="258" y="376"/>
                  </a:lnTo>
                  <a:lnTo>
                    <a:pt x="398" y="376"/>
                  </a:lnTo>
                  <a:lnTo>
                    <a:pt x="380" y="319"/>
                  </a:lnTo>
                  <a:close/>
                  <a:moveTo>
                    <a:pt x="656" y="376"/>
                  </a:moveTo>
                  <a:lnTo>
                    <a:pt x="603" y="206"/>
                  </a:lnTo>
                  <a:lnTo>
                    <a:pt x="638" y="97"/>
                  </a:lnTo>
                  <a:lnTo>
                    <a:pt x="508" y="0"/>
                  </a:lnTo>
                  <a:lnTo>
                    <a:pt x="416" y="68"/>
                  </a:lnTo>
                  <a:lnTo>
                    <a:pt x="241" y="68"/>
                  </a:lnTo>
                  <a:lnTo>
                    <a:pt x="150" y="0"/>
                  </a:lnTo>
                  <a:lnTo>
                    <a:pt x="19" y="97"/>
                  </a:lnTo>
                  <a:lnTo>
                    <a:pt x="54" y="206"/>
                  </a:lnTo>
                  <a:lnTo>
                    <a:pt x="0" y="376"/>
                  </a:lnTo>
                  <a:lnTo>
                    <a:pt x="170" y="376"/>
                  </a:lnTo>
                  <a:lnTo>
                    <a:pt x="157" y="334"/>
                  </a:lnTo>
                  <a:lnTo>
                    <a:pt x="329" y="207"/>
                  </a:lnTo>
                  <a:lnTo>
                    <a:pt x="499" y="334"/>
                  </a:lnTo>
                  <a:lnTo>
                    <a:pt x="486" y="376"/>
                  </a:lnTo>
                  <a:lnTo>
                    <a:pt x="656" y="3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A4F6071-9098-4641-BE28-04CCFF4CE10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Proprietary &amp; Confidential</a:t>
            </a:r>
            <a:endParaRPr lang="en-US" dirty="0"/>
          </a:p>
        </p:txBody>
      </p:sp>
      <p:sp>
        <p:nvSpPr>
          <p:cNvPr id="28" name="Slide Number Placeholder 1">
            <a:extLst>
              <a:ext uri="{FF2B5EF4-FFF2-40B4-BE49-F238E27FC236}">
                <a16:creationId xmlns:a16="http://schemas.microsoft.com/office/drawing/2014/main" id="{649D510C-3702-4245-9098-3CC6FDE1A8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71960" y="273685"/>
            <a:ext cx="320040" cy="320040"/>
          </a:xfrm>
          <a:prstGeom prst="rect">
            <a:avLst/>
          </a:prstGeom>
          <a:solidFill>
            <a:schemeClr val="bg2"/>
          </a:solidFill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36078788-290F-4E80-A7D4-D265A034B5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32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block-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8">
            <a:extLst>
              <a:ext uri="{FF2B5EF4-FFF2-40B4-BE49-F238E27FC236}">
                <a16:creationId xmlns:a16="http://schemas.microsoft.com/office/drawing/2014/main" id="{9D089135-2899-4995-86F1-209FEEF65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93725"/>
            <a:ext cx="5760099" cy="68513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319C41-0CFA-4E6E-A59B-B926391396C3}"/>
              </a:ext>
            </a:extLst>
          </p:cNvPr>
          <p:cNvSpPr/>
          <p:nvPr userDrawn="1"/>
        </p:nvSpPr>
        <p:spPr>
          <a:xfrm>
            <a:off x="0" y="1967197"/>
            <a:ext cx="12192000" cy="4892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Clr>
                <a:schemeClr val="tx2"/>
              </a:buClr>
              <a:buFont typeface="Open Sans" panose="020B0606030504020204" pitchFamily="34" charset="0"/>
              <a:buNone/>
            </a:pP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3D5583-578B-4AEA-9205-D056DB8C285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2301287"/>
            <a:ext cx="3200745" cy="48736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>
              <a:defRPr sz="1600">
                <a:solidFill>
                  <a:srgbClr val="FF0000"/>
                </a:solidFill>
              </a:defRPr>
            </a:lvl2pPr>
            <a:lvl3pPr>
              <a:defRPr sz="1400">
                <a:solidFill>
                  <a:srgbClr val="FF0000"/>
                </a:solidFill>
              </a:defRPr>
            </a:lvl3pPr>
            <a:lvl4pPr>
              <a:defRPr sz="1200">
                <a:solidFill>
                  <a:srgbClr val="FF0000"/>
                </a:solidFill>
              </a:defRPr>
            </a:lvl4pPr>
            <a:lvl5pPr>
              <a:defRPr sz="1200">
                <a:solidFill>
                  <a:srgbClr val="FF0000"/>
                </a:solidFill>
              </a:defRPr>
            </a:lvl5pPr>
          </a:lstStyle>
          <a:p>
            <a:pPr lvl="0"/>
            <a:r>
              <a:rPr lang="en-US" dirty="0"/>
              <a:t>Collaborate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9E1ABDA-D095-4070-8013-35C10E23D7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95152" y="2301287"/>
            <a:ext cx="3200400" cy="518113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>
              <a:defRPr sz="1600">
                <a:solidFill>
                  <a:srgbClr val="FF0000"/>
                </a:solidFill>
              </a:defRPr>
            </a:lvl2pPr>
            <a:lvl3pPr>
              <a:defRPr sz="1400">
                <a:solidFill>
                  <a:srgbClr val="FF0000"/>
                </a:solidFill>
              </a:defRPr>
            </a:lvl3pPr>
            <a:lvl4pPr>
              <a:defRPr sz="1200">
                <a:solidFill>
                  <a:srgbClr val="FF0000"/>
                </a:solidFill>
              </a:defRPr>
            </a:lvl4pPr>
            <a:lvl5pPr>
              <a:defRPr sz="1200">
                <a:solidFill>
                  <a:srgbClr val="FF0000"/>
                </a:solidFill>
              </a:defRPr>
            </a:lvl5pPr>
          </a:lstStyle>
          <a:p>
            <a:pPr lvl="0"/>
            <a:r>
              <a:rPr lang="en-US" dirty="0"/>
              <a:t>Build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BBF1CBB-9C27-4C2C-9EC3-F7A260E09C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0" y="2301287"/>
            <a:ext cx="3200400" cy="521889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>
              <a:defRPr sz="1600">
                <a:solidFill>
                  <a:srgbClr val="FF0000"/>
                </a:solidFill>
              </a:defRPr>
            </a:lvl2pPr>
            <a:lvl3pPr>
              <a:defRPr sz="1400">
                <a:solidFill>
                  <a:srgbClr val="FF0000"/>
                </a:solidFill>
              </a:defRPr>
            </a:lvl3pPr>
            <a:lvl4pPr>
              <a:defRPr sz="1200">
                <a:solidFill>
                  <a:srgbClr val="FF0000"/>
                </a:solidFill>
              </a:defRPr>
            </a:lvl4pPr>
            <a:lvl5pPr>
              <a:defRPr sz="1200">
                <a:solidFill>
                  <a:srgbClr val="FF0000"/>
                </a:solidFill>
              </a:defRPr>
            </a:lvl5pPr>
          </a:lstStyle>
          <a:p>
            <a:pPr lvl="0"/>
            <a:r>
              <a:rPr lang="en-US" dirty="0"/>
              <a:t>Test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7BBB7B4-8AF8-4822-9B2D-48A8E6873F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3446878"/>
            <a:ext cx="3200745" cy="2817397"/>
          </a:xfrm>
          <a:prstGeom prst="rect">
            <a:avLst/>
          </a:prstGeom>
        </p:spPr>
        <p:txBody>
          <a:bodyPr lIns="0"/>
          <a:lstStyle>
            <a:lvl1pPr marL="285750" indent="-285750">
              <a:lnSpc>
                <a:spcPts val="2400"/>
              </a:lnSpc>
              <a:buClr>
                <a:schemeClr val="tx2"/>
              </a:buClr>
              <a:buSzPct val="95000"/>
              <a:buFont typeface="Arial" panose="020B0604020202020204" pitchFamily="34" charset="0"/>
              <a:buChar char="•"/>
              <a:defRPr lang="en-US" sz="1800" b="0" i="0" u="none" strike="noStrike" smtClean="0">
                <a:solidFill>
                  <a:schemeClr val="bg1"/>
                </a:solidFill>
                <a:effectLst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truffaut</a:t>
            </a:r>
            <a:r>
              <a:rPr lang="en-US" dirty="0"/>
              <a:t> cronut, subway tile 8-bit </a:t>
            </a:r>
            <a:r>
              <a:rPr lang="en-US" dirty="0" err="1"/>
              <a:t>ut</a:t>
            </a:r>
            <a:r>
              <a:rPr lang="en-US" dirty="0"/>
              <a:t> art </a:t>
            </a:r>
          </a:p>
          <a:p>
            <a:pPr lvl="0"/>
            <a:r>
              <a:rPr lang="en-US" dirty="0"/>
              <a:t>party banh mi </a:t>
            </a:r>
            <a:r>
              <a:rPr lang="en-US" dirty="0" err="1"/>
              <a:t>ut</a:t>
            </a:r>
            <a:r>
              <a:rPr lang="en-US" dirty="0"/>
              <a:t> pop-up freegan </a:t>
            </a:r>
          </a:p>
          <a:p>
            <a:pPr lvl="0"/>
            <a:r>
              <a:rPr lang="en-US" dirty="0" err="1"/>
              <a:t>etsy</a:t>
            </a:r>
            <a:r>
              <a:rPr lang="en-US" dirty="0"/>
              <a:t> dolore flexitarian.</a:t>
            </a:r>
          </a:p>
          <a:p>
            <a:pPr lvl="0"/>
            <a:r>
              <a:rPr lang="en-US" dirty="0"/>
              <a:t> Yuccie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chicharrones</a:t>
            </a:r>
            <a:r>
              <a:rPr lang="en-US" dirty="0"/>
              <a:t> </a:t>
            </a:r>
            <a:r>
              <a:rPr lang="en-US" dirty="0" err="1"/>
              <a:t>shoreditch</a:t>
            </a:r>
            <a:endParaRPr lang="en-US" dirty="0"/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1377E995-3B06-4E30-A442-994CC38DC3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94980" y="3446878"/>
            <a:ext cx="3200745" cy="2817397"/>
          </a:xfrm>
          <a:prstGeom prst="rect">
            <a:avLst/>
          </a:prstGeom>
        </p:spPr>
        <p:txBody>
          <a:bodyPr lIns="0"/>
          <a:lstStyle>
            <a:lvl1pPr marL="285750" indent="-285750">
              <a:lnSpc>
                <a:spcPts val="2400"/>
              </a:lnSpc>
              <a:buClr>
                <a:schemeClr val="tx2"/>
              </a:buClr>
              <a:buSzPct val="95000"/>
              <a:buFont typeface="Arial" panose="020B0604020202020204" pitchFamily="34" charset="0"/>
              <a:buChar char="•"/>
              <a:defRPr lang="en-US" sz="1800" b="0" i="0" u="none" strike="noStrike" smtClean="0">
                <a:solidFill>
                  <a:schemeClr val="bg1"/>
                </a:solidFill>
                <a:effectLst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truffaut</a:t>
            </a:r>
            <a:r>
              <a:rPr lang="en-US" dirty="0"/>
              <a:t> cronut, subway tile 8-bit </a:t>
            </a:r>
            <a:r>
              <a:rPr lang="en-US" dirty="0" err="1"/>
              <a:t>ut</a:t>
            </a:r>
            <a:r>
              <a:rPr lang="en-US" dirty="0"/>
              <a:t> art </a:t>
            </a:r>
          </a:p>
          <a:p>
            <a:pPr lvl="0"/>
            <a:r>
              <a:rPr lang="en-US" dirty="0"/>
              <a:t>party banh mi </a:t>
            </a:r>
            <a:r>
              <a:rPr lang="en-US" dirty="0" err="1"/>
              <a:t>ut</a:t>
            </a:r>
            <a:r>
              <a:rPr lang="en-US" dirty="0"/>
              <a:t> pop-up freegan </a:t>
            </a:r>
          </a:p>
          <a:p>
            <a:pPr lvl="0"/>
            <a:r>
              <a:rPr lang="en-US" dirty="0" err="1"/>
              <a:t>etsy</a:t>
            </a:r>
            <a:r>
              <a:rPr lang="en-US" dirty="0"/>
              <a:t> dolore flexitarian.</a:t>
            </a:r>
          </a:p>
          <a:p>
            <a:pPr lvl="0"/>
            <a:r>
              <a:rPr lang="en-US" dirty="0"/>
              <a:t> Yuccie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chicharrones</a:t>
            </a:r>
            <a:r>
              <a:rPr lang="en-US" dirty="0"/>
              <a:t> </a:t>
            </a:r>
            <a:r>
              <a:rPr lang="en-US" dirty="0" err="1"/>
              <a:t>shoreditch</a:t>
            </a:r>
            <a:endParaRPr lang="en-US" dirty="0"/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28C6995E-4C91-4C32-BAE3-63A3E9C2CFF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0" y="3446878"/>
            <a:ext cx="3200400" cy="2817397"/>
          </a:xfrm>
          <a:prstGeom prst="rect">
            <a:avLst/>
          </a:prstGeom>
        </p:spPr>
        <p:txBody>
          <a:bodyPr lIns="0"/>
          <a:lstStyle>
            <a:lvl1pPr marL="285750" indent="-285750">
              <a:lnSpc>
                <a:spcPts val="2400"/>
              </a:lnSpc>
              <a:buClr>
                <a:schemeClr val="tx2"/>
              </a:buClr>
              <a:buSzPct val="95000"/>
              <a:buFont typeface="Arial" panose="020B0604020202020204" pitchFamily="34" charset="0"/>
              <a:buChar char="•"/>
              <a:defRPr lang="en-US" sz="1800" b="0" i="0" u="none" strike="noStrike" smtClean="0">
                <a:solidFill>
                  <a:schemeClr val="bg1"/>
                </a:solidFill>
                <a:effectLst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truffaut</a:t>
            </a:r>
            <a:r>
              <a:rPr lang="en-US" dirty="0"/>
              <a:t> cronut, subway tile 8-bit </a:t>
            </a:r>
            <a:r>
              <a:rPr lang="en-US" dirty="0" err="1"/>
              <a:t>ut</a:t>
            </a:r>
            <a:r>
              <a:rPr lang="en-US" dirty="0"/>
              <a:t> art </a:t>
            </a:r>
          </a:p>
          <a:p>
            <a:pPr lvl="0"/>
            <a:r>
              <a:rPr lang="en-US" dirty="0"/>
              <a:t>party banh mi </a:t>
            </a:r>
            <a:r>
              <a:rPr lang="en-US" dirty="0" err="1"/>
              <a:t>ut</a:t>
            </a:r>
            <a:r>
              <a:rPr lang="en-US" dirty="0"/>
              <a:t> pop-up freegan </a:t>
            </a:r>
          </a:p>
          <a:p>
            <a:pPr lvl="0"/>
            <a:r>
              <a:rPr lang="en-US" dirty="0" err="1"/>
              <a:t>etsy</a:t>
            </a:r>
            <a:r>
              <a:rPr lang="en-US" dirty="0"/>
              <a:t> dolore flexitarian.</a:t>
            </a:r>
          </a:p>
          <a:p>
            <a:pPr lvl="0"/>
            <a:r>
              <a:rPr lang="en-US" dirty="0"/>
              <a:t> Yuccie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chicharrones</a:t>
            </a:r>
            <a:r>
              <a:rPr lang="en-US" dirty="0"/>
              <a:t> </a:t>
            </a:r>
            <a:r>
              <a:rPr lang="en-US" dirty="0" err="1"/>
              <a:t>shoreditch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5733106-CB2B-4086-8C18-72EA64CD10B5}"/>
              </a:ext>
            </a:extLst>
          </p:cNvPr>
          <p:cNvCxnSpPr>
            <a:cxnSpLocks/>
          </p:cNvCxnSpPr>
          <p:nvPr userDrawn="1"/>
        </p:nvCxnSpPr>
        <p:spPr>
          <a:xfrm flipV="1">
            <a:off x="607356" y="426054"/>
            <a:ext cx="3385207" cy="1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B95502E-3B4B-4FE2-BE71-05FF4302F8B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607356" y="6446487"/>
            <a:ext cx="1790611" cy="233531"/>
            <a:chOff x="2386" y="1973"/>
            <a:chExt cx="2883" cy="376"/>
          </a:xfrm>
          <a:solidFill>
            <a:schemeClr val="bg1"/>
          </a:solidFill>
        </p:grpSpPr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383CA205-BBA0-44FC-A3A3-FDF6D1809B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43" y="2106"/>
              <a:ext cx="149" cy="235"/>
            </a:xfrm>
            <a:custGeom>
              <a:avLst/>
              <a:gdLst>
                <a:gd name="T0" fmla="*/ 116 w 123"/>
                <a:gd name="T1" fmla="*/ 30 h 189"/>
                <a:gd name="T2" fmla="*/ 64 w 123"/>
                <a:gd name="T3" fmla="*/ 26 h 189"/>
                <a:gd name="T4" fmla="*/ 30 w 123"/>
                <a:gd name="T5" fmla="*/ 50 h 189"/>
                <a:gd name="T6" fmla="*/ 71 w 123"/>
                <a:gd name="T7" fmla="*/ 79 h 189"/>
                <a:gd name="T8" fmla="*/ 123 w 123"/>
                <a:gd name="T9" fmla="*/ 131 h 189"/>
                <a:gd name="T10" fmla="*/ 62 w 123"/>
                <a:gd name="T11" fmla="*/ 189 h 189"/>
                <a:gd name="T12" fmla="*/ 2 w 123"/>
                <a:gd name="T13" fmla="*/ 181 h 189"/>
                <a:gd name="T14" fmla="*/ 5 w 123"/>
                <a:gd name="T15" fmla="*/ 158 h 189"/>
                <a:gd name="T16" fmla="*/ 60 w 123"/>
                <a:gd name="T17" fmla="*/ 162 h 189"/>
                <a:gd name="T18" fmla="*/ 93 w 123"/>
                <a:gd name="T19" fmla="*/ 133 h 189"/>
                <a:gd name="T20" fmla="*/ 57 w 123"/>
                <a:gd name="T21" fmla="*/ 106 h 189"/>
                <a:gd name="T22" fmla="*/ 0 w 123"/>
                <a:gd name="T23" fmla="*/ 52 h 189"/>
                <a:gd name="T24" fmla="*/ 61 w 123"/>
                <a:gd name="T25" fmla="*/ 0 h 189"/>
                <a:gd name="T26" fmla="*/ 119 w 123"/>
                <a:gd name="T27" fmla="*/ 6 h 189"/>
                <a:gd name="T28" fmla="*/ 116 w 123"/>
                <a:gd name="T29" fmla="*/ 3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3" h="189">
                  <a:moveTo>
                    <a:pt x="116" y="30"/>
                  </a:moveTo>
                  <a:cubicBezTo>
                    <a:pt x="116" y="30"/>
                    <a:pt x="79" y="26"/>
                    <a:pt x="64" y="26"/>
                  </a:cubicBezTo>
                  <a:cubicBezTo>
                    <a:pt x="41" y="26"/>
                    <a:pt x="30" y="34"/>
                    <a:pt x="30" y="50"/>
                  </a:cubicBezTo>
                  <a:cubicBezTo>
                    <a:pt x="30" y="67"/>
                    <a:pt x="39" y="71"/>
                    <a:pt x="71" y="79"/>
                  </a:cubicBezTo>
                  <a:cubicBezTo>
                    <a:pt x="109" y="90"/>
                    <a:pt x="123" y="100"/>
                    <a:pt x="123" y="131"/>
                  </a:cubicBezTo>
                  <a:cubicBezTo>
                    <a:pt x="123" y="171"/>
                    <a:pt x="98" y="189"/>
                    <a:pt x="62" y="189"/>
                  </a:cubicBezTo>
                  <a:cubicBezTo>
                    <a:pt x="38" y="189"/>
                    <a:pt x="2" y="181"/>
                    <a:pt x="2" y="181"/>
                  </a:cubicBezTo>
                  <a:cubicBezTo>
                    <a:pt x="5" y="158"/>
                    <a:pt x="5" y="158"/>
                    <a:pt x="5" y="158"/>
                  </a:cubicBezTo>
                  <a:cubicBezTo>
                    <a:pt x="5" y="158"/>
                    <a:pt x="41" y="162"/>
                    <a:pt x="60" y="162"/>
                  </a:cubicBezTo>
                  <a:cubicBezTo>
                    <a:pt x="83" y="162"/>
                    <a:pt x="93" y="152"/>
                    <a:pt x="93" y="133"/>
                  </a:cubicBezTo>
                  <a:cubicBezTo>
                    <a:pt x="93" y="118"/>
                    <a:pt x="85" y="112"/>
                    <a:pt x="57" y="106"/>
                  </a:cubicBezTo>
                  <a:cubicBezTo>
                    <a:pt x="17" y="95"/>
                    <a:pt x="0" y="83"/>
                    <a:pt x="0" y="52"/>
                  </a:cubicBezTo>
                  <a:cubicBezTo>
                    <a:pt x="0" y="15"/>
                    <a:pt x="24" y="0"/>
                    <a:pt x="61" y="0"/>
                  </a:cubicBezTo>
                  <a:cubicBezTo>
                    <a:pt x="84" y="0"/>
                    <a:pt x="119" y="6"/>
                    <a:pt x="119" y="6"/>
                  </a:cubicBezTo>
                  <a:lnTo>
                    <a:pt x="11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06592474-0269-41F9-9956-1822252192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79" y="2110"/>
              <a:ext cx="225" cy="227"/>
            </a:xfrm>
            <a:custGeom>
              <a:avLst/>
              <a:gdLst>
                <a:gd name="T0" fmla="*/ 0 w 225"/>
                <a:gd name="T1" fmla="*/ 0 h 227"/>
                <a:gd name="T2" fmla="*/ 62 w 225"/>
                <a:gd name="T3" fmla="*/ 0 h 227"/>
                <a:gd name="T4" fmla="*/ 112 w 225"/>
                <a:gd name="T5" fmla="*/ 177 h 227"/>
                <a:gd name="T6" fmla="*/ 162 w 225"/>
                <a:gd name="T7" fmla="*/ 0 h 227"/>
                <a:gd name="T8" fmla="*/ 225 w 225"/>
                <a:gd name="T9" fmla="*/ 0 h 227"/>
                <a:gd name="T10" fmla="*/ 225 w 225"/>
                <a:gd name="T11" fmla="*/ 227 h 227"/>
                <a:gd name="T12" fmla="*/ 189 w 225"/>
                <a:gd name="T13" fmla="*/ 227 h 227"/>
                <a:gd name="T14" fmla="*/ 189 w 225"/>
                <a:gd name="T15" fmla="*/ 31 h 227"/>
                <a:gd name="T16" fmla="*/ 186 w 225"/>
                <a:gd name="T17" fmla="*/ 31 h 227"/>
                <a:gd name="T18" fmla="*/ 131 w 225"/>
                <a:gd name="T19" fmla="*/ 217 h 227"/>
                <a:gd name="T20" fmla="*/ 94 w 225"/>
                <a:gd name="T21" fmla="*/ 217 h 227"/>
                <a:gd name="T22" fmla="*/ 38 w 225"/>
                <a:gd name="T23" fmla="*/ 31 h 227"/>
                <a:gd name="T24" fmla="*/ 36 w 225"/>
                <a:gd name="T25" fmla="*/ 31 h 227"/>
                <a:gd name="T26" fmla="*/ 36 w 225"/>
                <a:gd name="T27" fmla="*/ 227 h 227"/>
                <a:gd name="T28" fmla="*/ 0 w 225"/>
                <a:gd name="T29" fmla="*/ 227 h 227"/>
                <a:gd name="T30" fmla="*/ 0 w 225"/>
                <a:gd name="T31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27">
                  <a:moveTo>
                    <a:pt x="0" y="0"/>
                  </a:moveTo>
                  <a:lnTo>
                    <a:pt x="62" y="0"/>
                  </a:lnTo>
                  <a:lnTo>
                    <a:pt x="112" y="177"/>
                  </a:lnTo>
                  <a:lnTo>
                    <a:pt x="162" y="0"/>
                  </a:lnTo>
                  <a:lnTo>
                    <a:pt x="225" y="0"/>
                  </a:lnTo>
                  <a:lnTo>
                    <a:pt x="225" y="227"/>
                  </a:lnTo>
                  <a:lnTo>
                    <a:pt x="189" y="227"/>
                  </a:lnTo>
                  <a:lnTo>
                    <a:pt x="189" y="31"/>
                  </a:lnTo>
                  <a:lnTo>
                    <a:pt x="186" y="31"/>
                  </a:lnTo>
                  <a:lnTo>
                    <a:pt x="131" y="217"/>
                  </a:lnTo>
                  <a:lnTo>
                    <a:pt x="94" y="217"/>
                  </a:lnTo>
                  <a:lnTo>
                    <a:pt x="38" y="31"/>
                  </a:lnTo>
                  <a:lnTo>
                    <a:pt x="36" y="31"/>
                  </a:lnTo>
                  <a:lnTo>
                    <a:pt x="36" y="227"/>
                  </a:lnTo>
                  <a:lnTo>
                    <a:pt x="0" y="2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7">
              <a:extLst>
                <a:ext uri="{FF2B5EF4-FFF2-40B4-BE49-F238E27FC236}">
                  <a16:creationId xmlns:a16="http://schemas.microsoft.com/office/drawing/2014/main" id="{0362629C-FE42-40BE-BDBB-22FABE3274E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76" y="2110"/>
              <a:ext cx="162" cy="227"/>
            </a:xfrm>
            <a:custGeom>
              <a:avLst/>
              <a:gdLst>
                <a:gd name="T0" fmla="*/ 0 w 162"/>
                <a:gd name="T1" fmla="*/ 0 h 227"/>
                <a:gd name="T2" fmla="*/ 162 w 162"/>
                <a:gd name="T3" fmla="*/ 0 h 227"/>
                <a:gd name="T4" fmla="*/ 162 w 162"/>
                <a:gd name="T5" fmla="*/ 32 h 227"/>
                <a:gd name="T6" fmla="*/ 100 w 162"/>
                <a:gd name="T7" fmla="*/ 32 h 227"/>
                <a:gd name="T8" fmla="*/ 100 w 162"/>
                <a:gd name="T9" fmla="*/ 227 h 227"/>
                <a:gd name="T10" fmla="*/ 63 w 162"/>
                <a:gd name="T11" fmla="*/ 227 h 227"/>
                <a:gd name="T12" fmla="*/ 63 w 162"/>
                <a:gd name="T13" fmla="*/ 32 h 227"/>
                <a:gd name="T14" fmla="*/ 0 w 162"/>
                <a:gd name="T15" fmla="*/ 32 h 227"/>
                <a:gd name="T16" fmla="*/ 0 w 162"/>
                <a:gd name="T17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" h="227">
                  <a:moveTo>
                    <a:pt x="0" y="0"/>
                  </a:moveTo>
                  <a:lnTo>
                    <a:pt x="162" y="0"/>
                  </a:lnTo>
                  <a:lnTo>
                    <a:pt x="162" y="32"/>
                  </a:lnTo>
                  <a:lnTo>
                    <a:pt x="100" y="32"/>
                  </a:lnTo>
                  <a:lnTo>
                    <a:pt x="100" y="227"/>
                  </a:lnTo>
                  <a:lnTo>
                    <a:pt x="63" y="227"/>
                  </a:lnTo>
                  <a:lnTo>
                    <a:pt x="63" y="32"/>
                  </a:lnTo>
                  <a:lnTo>
                    <a:pt x="0" y="3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8">
              <a:extLst>
                <a:ext uri="{FF2B5EF4-FFF2-40B4-BE49-F238E27FC236}">
                  <a16:creationId xmlns:a16="http://schemas.microsoft.com/office/drawing/2014/main" id="{C3F67C7D-29E0-468E-9334-7E54BE44E0C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85" y="2110"/>
              <a:ext cx="157" cy="227"/>
            </a:xfrm>
            <a:custGeom>
              <a:avLst/>
              <a:gdLst>
                <a:gd name="T0" fmla="*/ 69 w 129"/>
                <a:gd name="T1" fmla="*/ 0 h 183"/>
                <a:gd name="T2" fmla="*/ 125 w 129"/>
                <a:gd name="T3" fmla="*/ 47 h 183"/>
                <a:gd name="T4" fmla="*/ 103 w 129"/>
                <a:gd name="T5" fmla="*/ 88 h 183"/>
                <a:gd name="T6" fmla="*/ 129 w 129"/>
                <a:gd name="T7" fmla="*/ 131 h 183"/>
                <a:gd name="T8" fmla="*/ 71 w 129"/>
                <a:gd name="T9" fmla="*/ 183 h 183"/>
                <a:gd name="T10" fmla="*/ 0 w 129"/>
                <a:gd name="T11" fmla="*/ 183 h 183"/>
                <a:gd name="T12" fmla="*/ 0 w 129"/>
                <a:gd name="T13" fmla="*/ 0 h 183"/>
                <a:gd name="T14" fmla="*/ 69 w 129"/>
                <a:gd name="T15" fmla="*/ 0 h 183"/>
                <a:gd name="T16" fmla="*/ 29 w 129"/>
                <a:gd name="T17" fmla="*/ 25 h 183"/>
                <a:gd name="T18" fmla="*/ 29 w 129"/>
                <a:gd name="T19" fmla="*/ 78 h 183"/>
                <a:gd name="T20" fmla="*/ 68 w 129"/>
                <a:gd name="T21" fmla="*/ 78 h 183"/>
                <a:gd name="T22" fmla="*/ 95 w 129"/>
                <a:gd name="T23" fmla="*/ 51 h 183"/>
                <a:gd name="T24" fmla="*/ 67 w 129"/>
                <a:gd name="T25" fmla="*/ 25 h 183"/>
                <a:gd name="T26" fmla="*/ 29 w 129"/>
                <a:gd name="T27" fmla="*/ 25 h 183"/>
                <a:gd name="T28" fmla="*/ 29 w 129"/>
                <a:gd name="T29" fmla="*/ 103 h 183"/>
                <a:gd name="T30" fmla="*/ 29 w 129"/>
                <a:gd name="T31" fmla="*/ 157 h 183"/>
                <a:gd name="T32" fmla="*/ 70 w 129"/>
                <a:gd name="T33" fmla="*/ 157 h 183"/>
                <a:gd name="T34" fmla="*/ 99 w 129"/>
                <a:gd name="T35" fmla="*/ 129 h 183"/>
                <a:gd name="T36" fmla="*/ 69 w 129"/>
                <a:gd name="T37" fmla="*/ 103 h 183"/>
                <a:gd name="T38" fmla="*/ 29 w 129"/>
                <a:gd name="T39" fmla="*/ 10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9" h="183">
                  <a:moveTo>
                    <a:pt x="69" y="0"/>
                  </a:moveTo>
                  <a:cubicBezTo>
                    <a:pt x="105" y="0"/>
                    <a:pt x="125" y="13"/>
                    <a:pt x="125" y="47"/>
                  </a:cubicBezTo>
                  <a:cubicBezTo>
                    <a:pt x="125" y="70"/>
                    <a:pt x="118" y="80"/>
                    <a:pt x="103" y="88"/>
                  </a:cubicBezTo>
                  <a:cubicBezTo>
                    <a:pt x="119" y="95"/>
                    <a:pt x="129" y="106"/>
                    <a:pt x="129" y="131"/>
                  </a:cubicBezTo>
                  <a:cubicBezTo>
                    <a:pt x="129" y="168"/>
                    <a:pt x="107" y="183"/>
                    <a:pt x="71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69" y="0"/>
                  </a:lnTo>
                  <a:close/>
                  <a:moveTo>
                    <a:pt x="29" y="25"/>
                  </a:moveTo>
                  <a:cubicBezTo>
                    <a:pt x="29" y="78"/>
                    <a:pt x="29" y="78"/>
                    <a:pt x="29" y="78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87" y="78"/>
                    <a:pt x="95" y="69"/>
                    <a:pt x="95" y="51"/>
                  </a:cubicBezTo>
                  <a:cubicBezTo>
                    <a:pt x="95" y="33"/>
                    <a:pt x="86" y="25"/>
                    <a:pt x="67" y="25"/>
                  </a:cubicBezTo>
                  <a:lnTo>
                    <a:pt x="29" y="25"/>
                  </a:lnTo>
                  <a:close/>
                  <a:moveTo>
                    <a:pt x="29" y="103"/>
                  </a:moveTo>
                  <a:cubicBezTo>
                    <a:pt x="29" y="157"/>
                    <a:pt x="29" y="157"/>
                    <a:pt x="29" y="157"/>
                  </a:cubicBezTo>
                  <a:cubicBezTo>
                    <a:pt x="70" y="157"/>
                    <a:pt x="70" y="157"/>
                    <a:pt x="70" y="157"/>
                  </a:cubicBezTo>
                  <a:cubicBezTo>
                    <a:pt x="88" y="157"/>
                    <a:pt x="99" y="151"/>
                    <a:pt x="99" y="129"/>
                  </a:cubicBezTo>
                  <a:cubicBezTo>
                    <a:pt x="99" y="109"/>
                    <a:pt x="83" y="103"/>
                    <a:pt x="69" y="103"/>
                  </a:cubicBezTo>
                  <a:lnTo>
                    <a:pt x="29" y="1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ED6ADF39-70F6-49B7-AE16-C5C6EF4243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32" y="2110"/>
              <a:ext cx="140" cy="227"/>
            </a:xfrm>
            <a:custGeom>
              <a:avLst/>
              <a:gdLst>
                <a:gd name="T0" fmla="*/ 0 w 140"/>
                <a:gd name="T1" fmla="*/ 0 h 227"/>
                <a:gd name="T2" fmla="*/ 140 w 140"/>
                <a:gd name="T3" fmla="*/ 0 h 227"/>
                <a:gd name="T4" fmla="*/ 140 w 140"/>
                <a:gd name="T5" fmla="*/ 32 h 227"/>
                <a:gd name="T6" fmla="*/ 36 w 140"/>
                <a:gd name="T7" fmla="*/ 32 h 227"/>
                <a:gd name="T8" fmla="*/ 36 w 140"/>
                <a:gd name="T9" fmla="*/ 97 h 227"/>
                <a:gd name="T10" fmla="*/ 121 w 140"/>
                <a:gd name="T11" fmla="*/ 97 h 227"/>
                <a:gd name="T12" fmla="*/ 121 w 140"/>
                <a:gd name="T13" fmla="*/ 128 h 227"/>
                <a:gd name="T14" fmla="*/ 36 w 140"/>
                <a:gd name="T15" fmla="*/ 128 h 227"/>
                <a:gd name="T16" fmla="*/ 36 w 140"/>
                <a:gd name="T17" fmla="*/ 195 h 227"/>
                <a:gd name="T18" fmla="*/ 140 w 140"/>
                <a:gd name="T19" fmla="*/ 195 h 227"/>
                <a:gd name="T20" fmla="*/ 140 w 140"/>
                <a:gd name="T21" fmla="*/ 227 h 227"/>
                <a:gd name="T22" fmla="*/ 0 w 140"/>
                <a:gd name="T23" fmla="*/ 227 h 227"/>
                <a:gd name="T24" fmla="*/ 0 w 140"/>
                <a:gd name="T25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0" h="227">
                  <a:moveTo>
                    <a:pt x="0" y="0"/>
                  </a:moveTo>
                  <a:lnTo>
                    <a:pt x="140" y="0"/>
                  </a:lnTo>
                  <a:lnTo>
                    <a:pt x="140" y="32"/>
                  </a:lnTo>
                  <a:lnTo>
                    <a:pt x="36" y="32"/>
                  </a:lnTo>
                  <a:lnTo>
                    <a:pt x="36" y="97"/>
                  </a:lnTo>
                  <a:lnTo>
                    <a:pt x="121" y="97"/>
                  </a:lnTo>
                  <a:lnTo>
                    <a:pt x="121" y="128"/>
                  </a:lnTo>
                  <a:lnTo>
                    <a:pt x="36" y="128"/>
                  </a:lnTo>
                  <a:lnTo>
                    <a:pt x="36" y="195"/>
                  </a:lnTo>
                  <a:lnTo>
                    <a:pt x="140" y="195"/>
                  </a:lnTo>
                  <a:lnTo>
                    <a:pt x="140" y="227"/>
                  </a:lnTo>
                  <a:lnTo>
                    <a:pt x="0" y="2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0">
              <a:extLst>
                <a:ext uri="{FF2B5EF4-FFF2-40B4-BE49-F238E27FC236}">
                  <a16:creationId xmlns:a16="http://schemas.microsoft.com/office/drawing/2014/main" id="{F685DC1B-D310-4DDE-9071-9ECEB91084F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47" y="2110"/>
              <a:ext cx="182" cy="227"/>
            </a:xfrm>
            <a:custGeom>
              <a:avLst/>
              <a:gdLst>
                <a:gd name="T0" fmla="*/ 54 w 182"/>
                <a:gd name="T1" fmla="*/ 0 h 227"/>
                <a:gd name="T2" fmla="*/ 126 w 182"/>
                <a:gd name="T3" fmla="*/ 0 h 227"/>
                <a:gd name="T4" fmla="*/ 182 w 182"/>
                <a:gd name="T5" fmla="*/ 227 h 227"/>
                <a:gd name="T6" fmla="*/ 146 w 182"/>
                <a:gd name="T7" fmla="*/ 227 h 227"/>
                <a:gd name="T8" fmla="*/ 129 w 182"/>
                <a:gd name="T9" fmla="*/ 160 h 227"/>
                <a:gd name="T10" fmla="*/ 52 w 182"/>
                <a:gd name="T11" fmla="*/ 160 h 227"/>
                <a:gd name="T12" fmla="*/ 36 w 182"/>
                <a:gd name="T13" fmla="*/ 227 h 227"/>
                <a:gd name="T14" fmla="*/ 0 w 182"/>
                <a:gd name="T15" fmla="*/ 227 h 227"/>
                <a:gd name="T16" fmla="*/ 54 w 182"/>
                <a:gd name="T17" fmla="*/ 0 h 227"/>
                <a:gd name="T18" fmla="*/ 59 w 182"/>
                <a:gd name="T19" fmla="*/ 128 h 227"/>
                <a:gd name="T20" fmla="*/ 123 w 182"/>
                <a:gd name="T21" fmla="*/ 128 h 227"/>
                <a:gd name="T22" fmla="*/ 99 w 182"/>
                <a:gd name="T23" fmla="*/ 31 h 227"/>
                <a:gd name="T24" fmla="*/ 82 w 182"/>
                <a:gd name="T25" fmla="*/ 31 h 227"/>
                <a:gd name="T26" fmla="*/ 59 w 182"/>
                <a:gd name="T27" fmla="*/ 12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2" h="227">
                  <a:moveTo>
                    <a:pt x="54" y="0"/>
                  </a:moveTo>
                  <a:lnTo>
                    <a:pt x="126" y="0"/>
                  </a:lnTo>
                  <a:lnTo>
                    <a:pt x="182" y="227"/>
                  </a:lnTo>
                  <a:lnTo>
                    <a:pt x="146" y="227"/>
                  </a:lnTo>
                  <a:lnTo>
                    <a:pt x="129" y="160"/>
                  </a:lnTo>
                  <a:lnTo>
                    <a:pt x="52" y="160"/>
                  </a:lnTo>
                  <a:lnTo>
                    <a:pt x="36" y="227"/>
                  </a:lnTo>
                  <a:lnTo>
                    <a:pt x="0" y="227"/>
                  </a:lnTo>
                  <a:lnTo>
                    <a:pt x="54" y="0"/>
                  </a:lnTo>
                  <a:close/>
                  <a:moveTo>
                    <a:pt x="59" y="128"/>
                  </a:moveTo>
                  <a:lnTo>
                    <a:pt x="123" y="128"/>
                  </a:lnTo>
                  <a:lnTo>
                    <a:pt x="99" y="31"/>
                  </a:lnTo>
                  <a:lnTo>
                    <a:pt x="82" y="31"/>
                  </a:lnTo>
                  <a:lnTo>
                    <a:pt x="59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1">
              <a:extLst>
                <a:ext uri="{FF2B5EF4-FFF2-40B4-BE49-F238E27FC236}">
                  <a16:creationId xmlns:a16="http://schemas.microsoft.com/office/drawing/2014/main" id="{83B7F9F5-2216-4886-858F-7F935C25009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10" y="2110"/>
              <a:ext cx="159" cy="227"/>
            </a:xfrm>
            <a:custGeom>
              <a:avLst/>
              <a:gdLst>
                <a:gd name="T0" fmla="*/ 29 w 131"/>
                <a:gd name="T1" fmla="*/ 129 h 183"/>
                <a:gd name="T2" fmla="*/ 29 w 131"/>
                <a:gd name="T3" fmla="*/ 183 h 183"/>
                <a:gd name="T4" fmla="*/ 0 w 131"/>
                <a:gd name="T5" fmla="*/ 183 h 183"/>
                <a:gd name="T6" fmla="*/ 0 w 131"/>
                <a:gd name="T7" fmla="*/ 0 h 183"/>
                <a:gd name="T8" fmla="*/ 69 w 131"/>
                <a:gd name="T9" fmla="*/ 0 h 183"/>
                <a:gd name="T10" fmla="*/ 131 w 131"/>
                <a:gd name="T11" fmla="*/ 64 h 183"/>
                <a:gd name="T12" fmla="*/ 101 w 131"/>
                <a:gd name="T13" fmla="*/ 122 h 183"/>
                <a:gd name="T14" fmla="*/ 131 w 131"/>
                <a:gd name="T15" fmla="*/ 183 h 183"/>
                <a:gd name="T16" fmla="*/ 99 w 131"/>
                <a:gd name="T17" fmla="*/ 183 h 183"/>
                <a:gd name="T18" fmla="*/ 72 w 131"/>
                <a:gd name="T19" fmla="*/ 129 h 183"/>
                <a:gd name="T20" fmla="*/ 29 w 131"/>
                <a:gd name="T21" fmla="*/ 129 h 183"/>
                <a:gd name="T22" fmla="*/ 69 w 131"/>
                <a:gd name="T23" fmla="*/ 25 h 183"/>
                <a:gd name="T24" fmla="*/ 29 w 131"/>
                <a:gd name="T25" fmla="*/ 25 h 183"/>
                <a:gd name="T26" fmla="*/ 29 w 131"/>
                <a:gd name="T27" fmla="*/ 103 h 183"/>
                <a:gd name="T28" fmla="*/ 70 w 131"/>
                <a:gd name="T29" fmla="*/ 103 h 183"/>
                <a:gd name="T30" fmla="*/ 100 w 131"/>
                <a:gd name="T31" fmla="*/ 64 h 183"/>
                <a:gd name="T32" fmla="*/ 69 w 131"/>
                <a:gd name="T33" fmla="*/ 2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1" h="183">
                  <a:moveTo>
                    <a:pt x="29" y="129"/>
                  </a:moveTo>
                  <a:cubicBezTo>
                    <a:pt x="29" y="183"/>
                    <a:pt x="29" y="183"/>
                    <a:pt x="29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09" y="0"/>
                    <a:pt x="131" y="23"/>
                    <a:pt x="131" y="64"/>
                  </a:cubicBezTo>
                  <a:cubicBezTo>
                    <a:pt x="131" y="89"/>
                    <a:pt x="120" y="113"/>
                    <a:pt x="101" y="122"/>
                  </a:cubicBezTo>
                  <a:cubicBezTo>
                    <a:pt x="131" y="183"/>
                    <a:pt x="131" y="183"/>
                    <a:pt x="131" y="183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72" y="129"/>
                    <a:pt x="72" y="129"/>
                    <a:pt x="72" y="129"/>
                  </a:cubicBezTo>
                  <a:lnTo>
                    <a:pt x="29" y="129"/>
                  </a:lnTo>
                  <a:close/>
                  <a:moveTo>
                    <a:pt x="69" y="25"/>
                  </a:moveTo>
                  <a:cubicBezTo>
                    <a:pt x="29" y="25"/>
                    <a:pt x="29" y="25"/>
                    <a:pt x="29" y="25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92" y="103"/>
                    <a:pt x="100" y="83"/>
                    <a:pt x="100" y="64"/>
                  </a:cubicBezTo>
                  <a:cubicBezTo>
                    <a:pt x="100" y="43"/>
                    <a:pt x="90" y="25"/>
                    <a:pt x="6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2">
              <a:extLst>
                <a:ext uri="{FF2B5EF4-FFF2-40B4-BE49-F238E27FC236}">
                  <a16:creationId xmlns:a16="http://schemas.microsoft.com/office/drawing/2014/main" id="{509C6133-0096-4D34-8349-71695EE1FC5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682" y="2110"/>
              <a:ext cx="183" cy="227"/>
            </a:xfrm>
            <a:custGeom>
              <a:avLst/>
              <a:gdLst>
                <a:gd name="T0" fmla="*/ 56 w 183"/>
                <a:gd name="T1" fmla="*/ 0 h 227"/>
                <a:gd name="T2" fmla="*/ 128 w 183"/>
                <a:gd name="T3" fmla="*/ 0 h 227"/>
                <a:gd name="T4" fmla="*/ 183 w 183"/>
                <a:gd name="T5" fmla="*/ 227 h 227"/>
                <a:gd name="T6" fmla="*/ 146 w 183"/>
                <a:gd name="T7" fmla="*/ 227 h 227"/>
                <a:gd name="T8" fmla="*/ 130 w 183"/>
                <a:gd name="T9" fmla="*/ 160 h 227"/>
                <a:gd name="T10" fmla="*/ 54 w 183"/>
                <a:gd name="T11" fmla="*/ 160 h 227"/>
                <a:gd name="T12" fmla="*/ 37 w 183"/>
                <a:gd name="T13" fmla="*/ 227 h 227"/>
                <a:gd name="T14" fmla="*/ 0 w 183"/>
                <a:gd name="T15" fmla="*/ 227 h 227"/>
                <a:gd name="T16" fmla="*/ 56 w 183"/>
                <a:gd name="T17" fmla="*/ 0 h 227"/>
                <a:gd name="T18" fmla="*/ 60 w 183"/>
                <a:gd name="T19" fmla="*/ 128 h 227"/>
                <a:gd name="T20" fmla="*/ 123 w 183"/>
                <a:gd name="T21" fmla="*/ 128 h 227"/>
                <a:gd name="T22" fmla="*/ 100 w 183"/>
                <a:gd name="T23" fmla="*/ 31 h 227"/>
                <a:gd name="T24" fmla="*/ 84 w 183"/>
                <a:gd name="T25" fmla="*/ 31 h 227"/>
                <a:gd name="T26" fmla="*/ 60 w 183"/>
                <a:gd name="T27" fmla="*/ 12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3" h="227">
                  <a:moveTo>
                    <a:pt x="56" y="0"/>
                  </a:moveTo>
                  <a:lnTo>
                    <a:pt x="128" y="0"/>
                  </a:lnTo>
                  <a:lnTo>
                    <a:pt x="183" y="227"/>
                  </a:lnTo>
                  <a:lnTo>
                    <a:pt x="146" y="227"/>
                  </a:lnTo>
                  <a:lnTo>
                    <a:pt x="130" y="160"/>
                  </a:lnTo>
                  <a:lnTo>
                    <a:pt x="54" y="160"/>
                  </a:lnTo>
                  <a:lnTo>
                    <a:pt x="37" y="227"/>
                  </a:lnTo>
                  <a:lnTo>
                    <a:pt x="0" y="227"/>
                  </a:lnTo>
                  <a:lnTo>
                    <a:pt x="56" y="0"/>
                  </a:lnTo>
                  <a:close/>
                  <a:moveTo>
                    <a:pt x="60" y="128"/>
                  </a:moveTo>
                  <a:lnTo>
                    <a:pt x="123" y="128"/>
                  </a:lnTo>
                  <a:lnTo>
                    <a:pt x="100" y="31"/>
                  </a:lnTo>
                  <a:lnTo>
                    <a:pt x="84" y="31"/>
                  </a:lnTo>
                  <a:lnTo>
                    <a:pt x="60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3">
              <a:extLst>
                <a:ext uri="{FF2B5EF4-FFF2-40B4-BE49-F238E27FC236}">
                  <a16:creationId xmlns:a16="http://schemas.microsoft.com/office/drawing/2014/main" id="{5D684093-F2DD-402C-B5CC-A76BFFCD74B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58" y="2110"/>
              <a:ext cx="160" cy="227"/>
            </a:xfrm>
            <a:custGeom>
              <a:avLst/>
              <a:gdLst>
                <a:gd name="T0" fmla="*/ 29 w 131"/>
                <a:gd name="T1" fmla="*/ 129 h 183"/>
                <a:gd name="T2" fmla="*/ 29 w 131"/>
                <a:gd name="T3" fmla="*/ 183 h 183"/>
                <a:gd name="T4" fmla="*/ 0 w 131"/>
                <a:gd name="T5" fmla="*/ 183 h 183"/>
                <a:gd name="T6" fmla="*/ 0 w 131"/>
                <a:gd name="T7" fmla="*/ 0 h 183"/>
                <a:gd name="T8" fmla="*/ 69 w 131"/>
                <a:gd name="T9" fmla="*/ 0 h 183"/>
                <a:gd name="T10" fmla="*/ 131 w 131"/>
                <a:gd name="T11" fmla="*/ 64 h 183"/>
                <a:gd name="T12" fmla="*/ 101 w 131"/>
                <a:gd name="T13" fmla="*/ 122 h 183"/>
                <a:gd name="T14" fmla="*/ 131 w 131"/>
                <a:gd name="T15" fmla="*/ 183 h 183"/>
                <a:gd name="T16" fmla="*/ 99 w 131"/>
                <a:gd name="T17" fmla="*/ 183 h 183"/>
                <a:gd name="T18" fmla="*/ 72 w 131"/>
                <a:gd name="T19" fmla="*/ 129 h 183"/>
                <a:gd name="T20" fmla="*/ 29 w 131"/>
                <a:gd name="T21" fmla="*/ 129 h 183"/>
                <a:gd name="T22" fmla="*/ 69 w 131"/>
                <a:gd name="T23" fmla="*/ 25 h 183"/>
                <a:gd name="T24" fmla="*/ 29 w 131"/>
                <a:gd name="T25" fmla="*/ 25 h 183"/>
                <a:gd name="T26" fmla="*/ 29 w 131"/>
                <a:gd name="T27" fmla="*/ 103 h 183"/>
                <a:gd name="T28" fmla="*/ 70 w 131"/>
                <a:gd name="T29" fmla="*/ 103 h 183"/>
                <a:gd name="T30" fmla="*/ 101 w 131"/>
                <a:gd name="T31" fmla="*/ 64 h 183"/>
                <a:gd name="T32" fmla="*/ 69 w 131"/>
                <a:gd name="T33" fmla="*/ 2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1" h="183">
                  <a:moveTo>
                    <a:pt x="29" y="129"/>
                  </a:moveTo>
                  <a:cubicBezTo>
                    <a:pt x="29" y="183"/>
                    <a:pt x="29" y="183"/>
                    <a:pt x="29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10" y="0"/>
                    <a:pt x="131" y="23"/>
                    <a:pt x="131" y="64"/>
                  </a:cubicBezTo>
                  <a:cubicBezTo>
                    <a:pt x="131" y="89"/>
                    <a:pt x="121" y="113"/>
                    <a:pt x="101" y="122"/>
                  </a:cubicBezTo>
                  <a:cubicBezTo>
                    <a:pt x="131" y="183"/>
                    <a:pt x="131" y="183"/>
                    <a:pt x="131" y="183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72" y="129"/>
                    <a:pt x="72" y="129"/>
                    <a:pt x="72" y="129"/>
                  </a:cubicBezTo>
                  <a:lnTo>
                    <a:pt x="29" y="129"/>
                  </a:lnTo>
                  <a:close/>
                  <a:moveTo>
                    <a:pt x="69" y="25"/>
                  </a:moveTo>
                  <a:cubicBezTo>
                    <a:pt x="29" y="25"/>
                    <a:pt x="29" y="25"/>
                    <a:pt x="29" y="25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92" y="103"/>
                    <a:pt x="101" y="83"/>
                    <a:pt x="101" y="64"/>
                  </a:cubicBezTo>
                  <a:cubicBezTo>
                    <a:pt x="101" y="43"/>
                    <a:pt x="91" y="25"/>
                    <a:pt x="6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4">
              <a:extLst>
                <a:ext uri="{FF2B5EF4-FFF2-40B4-BE49-F238E27FC236}">
                  <a16:creationId xmlns:a16="http://schemas.microsoft.com/office/drawing/2014/main" id="{037F412C-AEA9-4426-AE86-A20E733E29C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6" y="1973"/>
              <a:ext cx="656" cy="376"/>
            </a:xfrm>
            <a:custGeom>
              <a:avLst/>
              <a:gdLst>
                <a:gd name="T0" fmla="*/ 380 w 656"/>
                <a:gd name="T1" fmla="*/ 319 h 376"/>
                <a:gd name="T2" fmla="*/ 276 w 656"/>
                <a:gd name="T3" fmla="*/ 319 h 376"/>
                <a:gd name="T4" fmla="*/ 258 w 656"/>
                <a:gd name="T5" fmla="*/ 376 h 376"/>
                <a:gd name="T6" fmla="*/ 398 w 656"/>
                <a:gd name="T7" fmla="*/ 376 h 376"/>
                <a:gd name="T8" fmla="*/ 380 w 656"/>
                <a:gd name="T9" fmla="*/ 319 h 376"/>
                <a:gd name="T10" fmla="*/ 656 w 656"/>
                <a:gd name="T11" fmla="*/ 376 h 376"/>
                <a:gd name="T12" fmla="*/ 603 w 656"/>
                <a:gd name="T13" fmla="*/ 206 h 376"/>
                <a:gd name="T14" fmla="*/ 638 w 656"/>
                <a:gd name="T15" fmla="*/ 97 h 376"/>
                <a:gd name="T16" fmla="*/ 508 w 656"/>
                <a:gd name="T17" fmla="*/ 0 h 376"/>
                <a:gd name="T18" fmla="*/ 416 w 656"/>
                <a:gd name="T19" fmla="*/ 68 h 376"/>
                <a:gd name="T20" fmla="*/ 241 w 656"/>
                <a:gd name="T21" fmla="*/ 68 h 376"/>
                <a:gd name="T22" fmla="*/ 150 w 656"/>
                <a:gd name="T23" fmla="*/ 0 h 376"/>
                <a:gd name="T24" fmla="*/ 19 w 656"/>
                <a:gd name="T25" fmla="*/ 97 h 376"/>
                <a:gd name="T26" fmla="*/ 54 w 656"/>
                <a:gd name="T27" fmla="*/ 206 h 376"/>
                <a:gd name="T28" fmla="*/ 0 w 656"/>
                <a:gd name="T29" fmla="*/ 376 h 376"/>
                <a:gd name="T30" fmla="*/ 170 w 656"/>
                <a:gd name="T31" fmla="*/ 376 h 376"/>
                <a:gd name="T32" fmla="*/ 157 w 656"/>
                <a:gd name="T33" fmla="*/ 334 h 376"/>
                <a:gd name="T34" fmla="*/ 329 w 656"/>
                <a:gd name="T35" fmla="*/ 207 h 376"/>
                <a:gd name="T36" fmla="*/ 499 w 656"/>
                <a:gd name="T37" fmla="*/ 334 h 376"/>
                <a:gd name="T38" fmla="*/ 486 w 656"/>
                <a:gd name="T39" fmla="*/ 376 h 376"/>
                <a:gd name="T40" fmla="*/ 656 w 656"/>
                <a:gd name="T41" fmla="*/ 37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56" h="376">
                  <a:moveTo>
                    <a:pt x="380" y="319"/>
                  </a:moveTo>
                  <a:lnTo>
                    <a:pt x="276" y="319"/>
                  </a:lnTo>
                  <a:lnTo>
                    <a:pt x="258" y="376"/>
                  </a:lnTo>
                  <a:lnTo>
                    <a:pt x="398" y="376"/>
                  </a:lnTo>
                  <a:lnTo>
                    <a:pt x="380" y="319"/>
                  </a:lnTo>
                  <a:close/>
                  <a:moveTo>
                    <a:pt x="656" y="376"/>
                  </a:moveTo>
                  <a:lnTo>
                    <a:pt x="603" y="206"/>
                  </a:lnTo>
                  <a:lnTo>
                    <a:pt x="638" y="97"/>
                  </a:lnTo>
                  <a:lnTo>
                    <a:pt x="508" y="0"/>
                  </a:lnTo>
                  <a:lnTo>
                    <a:pt x="416" y="68"/>
                  </a:lnTo>
                  <a:lnTo>
                    <a:pt x="241" y="68"/>
                  </a:lnTo>
                  <a:lnTo>
                    <a:pt x="150" y="0"/>
                  </a:lnTo>
                  <a:lnTo>
                    <a:pt x="19" y="97"/>
                  </a:lnTo>
                  <a:lnTo>
                    <a:pt x="54" y="206"/>
                  </a:lnTo>
                  <a:lnTo>
                    <a:pt x="0" y="376"/>
                  </a:lnTo>
                  <a:lnTo>
                    <a:pt x="170" y="376"/>
                  </a:lnTo>
                  <a:lnTo>
                    <a:pt x="157" y="334"/>
                  </a:lnTo>
                  <a:lnTo>
                    <a:pt x="329" y="207"/>
                  </a:lnTo>
                  <a:lnTo>
                    <a:pt x="499" y="334"/>
                  </a:lnTo>
                  <a:lnTo>
                    <a:pt x="486" y="376"/>
                  </a:lnTo>
                  <a:lnTo>
                    <a:pt x="656" y="3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A87FE38-9513-4E71-8367-82C670DF63A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Proprietary &amp; Confidential</a:t>
            </a:r>
            <a:endParaRPr lang="en-US" dirty="0"/>
          </a:p>
        </p:txBody>
      </p:sp>
      <p:sp>
        <p:nvSpPr>
          <p:cNvPr id="24" name="Slide Number Placeholder 1">
            <a:extLst>
              <a:ext uri="{FF2B5EF4-FFF2-40B4-BE49-F238E27FC236}">
                <a16:creationId xmlns:a16="http://schemas.microsoft.com/office/drawing/2014/main" id="{A4D51C89-C4F3-4361-93E6-4FF0B3DD27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71960" y="273685"/>
            <a:ext cx="320040" cy="320040"/>
          </a:xfrm>
          <a:prstGeom prst="rect">
            <a:avLst/>
          </a:prstGeom>
          <a:solidFill>
            <a:schemeClr val="bg2"/>
          </a:solidFill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36078788-290F-4E80-A7D4-D265A034B5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02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block- sla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8">
            <a:extLst>
              <a:ext uri="{FF2B5EF4-FFF2-40B4-BE49-F238E27FC236}">
                <a16:creationId xmlns:a16="http://schemas.microsoft.com/office/drawing/2014/main" id="{9D089135-2899-4995-86F1-209FEEF65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93725"/>
            <a:ext cx="5760099" cy="68513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319C41-0CFA-4E6E-A59B-B926391396C3}"/>
              </a:ext>
            </a:extLst>
          </p:cNvPr>
          <p:cNvSpPr/>
          <p:nvPr userDrawn="1"/>
        </p:nvSpPr>
        <p:spPr>
          <a:xfrm>
            <a:off x="0" y="1967197"/>
            <a:ext cx="12192000" cy="48920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Clr>
                <a:schemeClr val="tx2"/>
              </a:buClr>
              <a:buFont typeface="Open Sans" panose="020B0606030504020204" pitchFamily="34" charset="0"/>
              <a:buNone/>
            </a:pP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3D5583-578B-4AEA-9205-D056DB8C285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2301287"/>
            <a:ext cx="3200745" cy="48736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>
              <a:defRPr sz="1600">
                <a:solidFill>
                  <a:srgbClr val="FF0000"/>
                </a:solidFill>
              </a:defRPr>
            </a:lvl2pPr>
            <a:lvl3pPr>
              <a:defRPr sz="1400">
                <a:solidFill>
                  <a:srgbClr val="FF0000"/>
                </a:solidFill>
              </a:defRPr>
            </a:lvl3pPr>
            <a:lvl4pPr>
              <a:defRPr sz="1200">
                <a:solidFill>
                  <a:srgbClr val="FF0000"/>
                </a:solidFill>
              </a:defRPr>
            </a:lvl4pPr>
            <a:lvl5pPr>
              <a:defRPr sz="1200">
                <a:solidFill>
                  <a:srgbClr val="FF0000"/>
                </a:solidFill>
              </a:defRPr>
            </a:lvl5pPr>
          </a:lstStyle>
          <a:p>
            <a:pPr lvl="0"/>
            <a:r>
              <a:rPr lang="en-US" dirty="0"/>
              <a:t>Collaborate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9E1ABDA-D095-4070-8013-35C10E23D7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95152" y="2301287"/>
            <a:ext cx="3200400" cy="518113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>
              <a:defRPr sz="1600">
                <a:solidFill>
                  <a:srgbClr val="FF0000"/>
                </a:solidFill>
              </a:defRPr>
            </a:lvl2pPr>
            <a:lvl3pPr>
              <a:defRPr sz="1400">
                <a:solidFill>
                  <a:srgbClr val="FF0000"/>
                </a:solidFill>
              </a:defRPr>
            </a:lvl3pPr>
            <a:lvl4pPr>
              <a:defRPr sz="1200">
                <a:solidFill>
                  <a:srgbClr val="FF0000"/>
                </a:solidFill>
              </a:defRPr>
            </a:lvl4pPr>
            <a:lvl5pPr>
              <a:defRPr sz="1200">
                <a:solidFill>
                  <a:srgbClr val="FF0000"/>
                </a:solidFill>
              </a:defRPr>
            </a:lvl5pPr>
          </a:lstStyle>
          <a:p>
            <a:pPr lvl="0"/>
            <a:r>
              <a:rPr lang="en-US" dirty="0"/>
              <a:t>Build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BBF1CBB-9C27-4C2C-9EC3-F7A260E09C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0" y="2301287"/>
            <a:ext cx="3200400" cy="521889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>
              <a:defRPr sz="1600">
                <a:solidFill>
                  <a:srgbClr val="FF0000"/>
                </a:solidFill>
              </a:defRPr>
            </a:lvl2pPr>
            <a:lvl3pPr>
              <a:defRPr sz="1400">
                <a:solidFill>
                  <a:srgbClr val="FF0000"/>
                </a:solidFill>
              </a:defRPr>
            </a:lvl3pPr>
            <a:lvl4pPr>
              <a:defRPr sz="1200">
                <a:solidFill>
                  <a:srgbClr val="FF0000"/>
                </a:solidFill>
              </a:defRPr>
            </a:lvl4pPr>
            <a:lvl5pPr>
              <a:defRPr sz="1200">
                <a:solidFill>
                  <a:srgbClr val="FF0000"/>
                </a:solidFill>
              </a:defRPr>
            </a:lvl5pPr>
          </a:lstStyle>
          <a:p>
            <a:pPr lvl="0"/>
            <a:r>
              <a:rPr lang="en-US" dirty="0"/>
              <a:t>Test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7BBB7B4-8AF8-4822-9B2D-48A8E6873F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3446878"/>
            <a:ext cx="3200745" cy="2817397"/>
          </a:xfrm>
          <a:prstGeom prst="rect">
            <a:avLst/>
          </a:prstGeom>
        </p:spPr>
        <p:txBody>
          <a:bodyPr lIns="0"/>
          <a:lstStyle>
            <a:lvl1pPr marL="285750" indent="-285750">
              <a:lnSpc>
                <a:spcPts val="2400"/>
              </a:lnSpc>
              <a:buClr>
                <a:schemeClr val="bg1"/>
              </a:buClr>
              <a:buSzPct val="95000"/>
              <a:buFont typeface="Arial" panose="020B0604020202020204" pitchFamily="34" charset="0"/>
              <a:buChar char="•"/>
              <a:defRPr lang="en-US" sz="1800" b="0" i="0" u="none" strike="noStrike" smtClean="0">
                <a:solidFill>
                  <a:schemeClr val="bg1"/>
                </a:solidFill>
                <a:effectLst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truffaut</a:t>
            </a:r>
            <a:r>
              <a:rPr lang="en-US" dirty="0"/>
              <a:t> cronut, subway tile 8-bit </a:t>
            </a:r>
            <a:r>
              <a:rPr lang="en-US" dirty="0" err="1"/>
              <a:t>ut</a:t>
            </a:r>
            <a:r>
              <a:rPr lang="en-US" dirty="0"/>
              <a:t> art </a:t>
            </a:r>
          </a:p>
          <a:p>
            <a:pPr lvl="0"/>
            <a:r>
              <a:rPr lang="en-US" dirty="0"/>
              <a:t>party banh mi </a:t>
            </a:r>
            <a:r>
              <a:rPr lang="en-US" dirty="0" err="1"/>
              <a:t>ut</a:t>
            </a:r>
            <a:r>
              <a:rPr lang="en-US" dirty="0"/>
              <a:t> pop-up freegan </a:t>
            </a:r>
          </a:p>
          <a:p>
            <a:pPr lvl="0"/>
            <a:r>
              <a:rPr lang="en-US" dirty="0" err="1"/>
              <a:t>etsy</a:t>
            </a:r>
            <a:r>
              <a:rPr lang="en-US" dirty="0"/>
              <a:t> dolore flexitarian.</a:t>
            </a:r>
          </a:p>
          <a:p>
            <a:pPr lvl="0"/>
            <a:r>
              <a:rPr lang="en-US" dirty="0"/>
              <a:t> Yuccie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chicharrones</a:t>
            </a:r>
            <a:r>
              <a:rPr lang="en-US" dirty="0"/>
              <a:t> </a:t>
            </a:r>
            <a:r>
              <a:rPr lang="en-US" dirty="0" err="1"/>
              <a:t>shoreditch</a:t>
            </a:r>
            <a:endParaRPr lang="en-US" dirty="0"/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1377E995-3B06-4E30-A442-994CC38DC3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94980" y="3446878"/>
            <a:ext cx="3200745" cy="2817397"/>
          </a:xfrm>
          <a:prstGeom prst="rect">
            <a:avLst/>
          </a:prstGeom>
        </p:spPr>
        <p:txBody>
          <a:bodyPr lIns="0"/>
          <a:lstStyle>
            <a:lvl1pPr marL="285750" indent="-285750">
              <a:lnSpc>
                <a:spcPts val="2400"/>
              </a:lnSpc>
              <a:buClr>
                <a:schemeClr val="bg1"/>
              </a:buClr>
              <a:buSzPct val="95000"/>
              <a:buFont typeface="Arial" panose="020B0604020202020204" pitchFamily="34" charset="0"/>
              <a:buChar char="•"/>
              <a:defRPr lang="en-US" sz="1800" b="0" i="0" u="none" strike="noStrike" smtClean="0">
                <a:solidFill>
                  <a:schemeClr val="bg1"/>
                </a:solidFill>
                <a:effectLst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truffaut</a:t>
            </a:r>
            <a:r>
              <a:rPr lang="en-US" dirty="0"/>
              <a:t> cronut, subway tile 8-bit </a:t>
            </a:r>
            <a:r>
              <a:rPr lang="en-US" dirty="0" err="1"/>
              <a:t>ut</a:t>
            </a:r>
            <a:r>
              <a:rPr lang="en-US" dirty="0"/>
              <a:t> art </a:t>
            </a:r>
          </a:p>
          <a:p>
            <a:pPr lvl="0"/>
            <a:r>
              <a:rPr lang="en-US" dirty="0"/>
              <a:t>party banh mi </a:t>
            </a:r>
            <a:r>
              <a:rPr lang="en-US" dirty="0" err="1"/>
              <a:t>ut</a:t>
            </a:r>
            <a:r>
              <a:rPr lang="en-US" dirty="0"/>
              <a:t> pop-up freegan </a:t>
            </a:r>
          </a:p>
          <a:p>
            <a:pPr lvl="0"/>
            <a:r>
              <a:rPr lang="en-US" dirty="0" err="1"/>
              <a:t>etsy</a:t>
            </a:r>
            <a:r>
              <a:rPr lang="en-US" dirty="0"/>
              <a:t> dolore flexitarian.</a:t>
            </a:r>
          </a:p>
          <a:p>
            <a:pPr lvl="0"/>
            <a:r>
              <a:rPr lang="en-US" dirty="0"/>
              <a:t> Yuccie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chicharrones</a:t>
            </a:r>
            <a:r>
              <a:rPr lang="en-US" dirty="0"/>
              <a:t> </a:t>
            </a:r>
            <a:r>
              <a:rPr lang="en-US" dirty="0" err="1"/>
              <a:t>shoreditch</a:t>
            </a:r>
            <a:endParaRPr lang="en-US" dirty="0"/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28C6995E-4C91-4C32-BAE3-63A3E9C2CFF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0" y="3446878"/>
            <a:ext cx="3200400" cy="2817397"/>
          </a:xfrm>
          <a:prstGeom prst="rect">
            <a:avLst/>
          </a:prstGeom>
        </p:spPr>
        <p:txBody>
          <a:bodyPr lIns="0"/>
          <a:lstStyle>
            <a:lvl1pPr marL="285750" indent="-285750">
              <a:lnSpc>
                <a:spcPts val="2400"/>
              </a:lnSpc>
              <a:buClr>
                <a:schemeClr val="bg1"/>
              </a:buClr>
              <a:buSzPct val="95000"/>
              <a:buFont typeface="Arial" panose="020B0604020202020204" pitchFamily="34" charset="0"/>
              <a:buChar char="•"/>
              <a:defRPr lang="en-US" sz="1800" b="0" i="0" u="none" strike="noStrike" smtClean="0">
                <a:solidFill>
                  <a:schemeClr val="bg1"/>
                </a:solidFill>
                <a:effectLst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truffaut</a:t>
            </a:r>
            <a:r>
              <a:rPr lang="en-US" dirty="0"/>
              <a:t> cronut, subway tile 8-bit </a:t>
            </a:r>
            <a:r>
              <a:rPr lang="en-US" dirty="0" err="1"/>
              <a:t>ut</a:t>
            </a:r>
            <a:r>
              <a:rPr lang="en-US" dirty="0"/>
              <a:t> art </a:t>
            </a:r>
          </a:p>
          <a:p>
            <a:pPr lvl="0"/>
            <a:r>
              <a:rPr lang="en-US" dirty="0"/>
              <a:t>party banh mi </a:t>
            </a:r>
            <a:r>
              <a:rPr lang="en-US" dirty="0" err="1"/>
              <a:t>ut</a:t>
            </a:r>
            <a:r>
              <a:rPr lang="en-US" dirty="0"/>
              <a:t> pop-up freegan </a:t>
            </a:r>
          </a:p>
          <a:p>
            <a:pPr lvl="0"/>
            <a:r>
              <a:rPr lang="en-US" dirty="0" err="1"/>
              <a:t>etsy</a:t>
            </a:r>
            <a:r>
              <a:rPr lang="en-US" dirty="0"/>
              <a:t> dolore flexitarian.</a:t>
            </a:r>
          </a:p>
          <a:p>
            <a:pPr lvl="0"/>
            <a:r>
              <a:rPr lang="en-US" dirty="0"/>
              <a:t> Yuccie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chicharrones</a:t>
            </a:r>
            <a:r>
              <a:rPr lang="en-US" dirty="0"/>
              <a:t> </a:t>
            </a:r>
            <a:r>
              <a:rPr lang="en-US" dirty="0" err="1"/>
              <a:t>shoreditch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5733106-CB2B-4086-8C18-72EA64CD10B5}"/>
              </a:ext>
            </a:extLst>
          </p:cNvPr>
          <p:cNvCxnSpPr>
            <a:cxnSpLocks/>
          </p:cNvCxnSpPr>
          <p:nvPr userDrawn="1"/>
        </p:nvCxnSpPr>
        <p:spPr>
          <a:xfrm flipV="1">
            <a:off x="607356" y="426054"/>
            <a:ext cx="3385207" cy="1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B95502E-3B4B-4FE2-BE71-05FF4302F8B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607356" y="6446487"/>
            <a:ext cx="1790611" cy="233531"/>
            <a:chOff x="2386" y="1973"/>
            <a:chExt cx="2883" cy="376"/>
          </a:xfrm>
          <a:solidFill>
            <a:schemeClr val="bg1"/>
          </a:solidFill>
        </p:grpSpPr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383CA205-BBA0-44FC-A3A3-FDF6D1809B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43" y="2106"/>
              <a:ext cx="149" cy="235"/>
            </a:xfrm>
            <a:custGeom>
              <a:avLst/>
              <a:gdLst>
                <a:gd name="T0" fmla="*/ 116 w 123"/>
                <a:gd name="T1" fmla="*/ 30 h 189"/>
                <a:gd name="T2" fmla="*/ 64 w 123"/>
                <a:gd name="T3" fmla="*/ 26 h 189"/>
                <a:gd name="T4" fmla="*/ 30 w 123"/>
                <a:gd name="T5" fmla="*/ 50 h 189"/>
                <a:gd name="T6" fmla="*/ 71 w 123"/>
                <a:gd name="T7" fmla="*/ 79 h 189"/>
                <a:gd name="T8" fmla="*/ 123 w 123"/>
                <a:gd name="T9" fmla="*/ 131 h 189"/>
                <a:gd name="T10" fmla="*/ 62 w 123"/>
                <a:gd name="T11" fmla="*/ 189 h 189"/>
                <a:gd name="T12" fmla="*/ 2 w 123"/>
                <a:gd name="T13" fmla="*/ 181 h 189"/>
                <a:gd name="T14" fmla="*/ 5 w 123"/>
                <a:gd name="T15" fmla="*/ 158 h 189"/>
                <a:gd name="T16" fmla="*/ 60 w 123"/>
                <a:gd name="T17" fmla="*/ 162 h 189"/>
                <a:gd name="T18" fmla="*/ 93 w 123"/>
                <a:gd name="T19" fmla="*/ 133 h 189"/>
                <a:gd name="T20" fmla="*/ 57 w 123"/>
                <a:gd name="T21" fmla="*/ 106 h 189"/>
                <a:gd name="T22" fmla="*/ 0 w 123"/>
                <a:gd name="T23" fmla="*/ 52 h 189"/>
                <a:gd name="T24" fmla="*/ 61 w 123"/>
                <a:gd name="T25" fmla="*/ 0 h 189"/>
                <a:gd name="T26" fmla="*/ 119 w 123"/>
                <a:gd name="T27" fmla="*/ 6 h 189"/>
                <a:gd name="T28" fmla="*/ 116 w 123"/>
                <a:gd name="T29" fmla="*/ 3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3" h="189">
                  <a:moveTo>
                    <a:pt x="116" y="30"/>
                  </a:moveTo>
                  <a:cubicBezTo>
                    <a:pt x="116" y="30"/>
                    <a:pt x="79" y="26"/>
                    <a:pt x="64" y="26"/>
                  </a:cubicBezTo>
                  <a:cubicBezTo>
                    <a:pt x="41" y="26"/>
                    <a:pt x="30" y="34"/>
                    <a:pt x="30" y="50"/>
                  </a:cubicBezTo>
                  <a:cubicBezTo>
                    <a:pt x="30" y="67"/>
                    <a:pt x="39" y="71"/>
                    <a:pt x="71" y="79"/>
                  </a:cubicBezTo>
                  <a:cubicBezTo>
                    <a:pt x="109" y="90"/>
                    <a:pt x="123" y="100"/>
                    <a:pt x="123" y="131"/>
                  </a:cubicBezTo>
                  <a:cubicBezTo>
                    <a:pt x="123" y="171"/>
                    <a:pt x="98" y="189"/>
                    <a:pt x="62" y="189"/>
                  </a:cubicBezTo>
                  <a:cubicBezTo>
                    <a:pt x="38" y="189"/>
                    <a:pt x="2" y="181"/>
                    <a:pt x="2" y="181"/>
                  </a:cubicBezTo>
                  <a:cubicBezTo>
                    <a:pt x="5" y="158"/>
                    <a:pt x="5" y="158"/>
                    <a:pt x="5" y="158"/>
                  </a:cubicBezTo>
                  <a:cubicBezTo>
                    <a:pt x="5" y="158"/>
                    <a:pt x="41" y="162"/>
                    <a:pt x="60" y="162"/>
                  </a:cubicBezTo>
                  <a:cubicBezTo>
                    <a:pt x="83" y="162"/>
                    <a:pt x="93" y="152"/>
                    <a:pt x="93" y="133"/>
                  </a:cubicBezTo>
                  <a:cubicBezTo>
                    <a:pt x="93" y="118"/>
                    <a:pt x="85" y="112"/>
                    <a:pt x="57" y="106"/>
                  </a:cubicBezTo>
                  <a:cubicBezTo>
                    <a:pt x="17" y="95"/>
                    <a:pt x="0" y="83"/>
                    <a:pt x="0" y="52"/>
                  </a:cubicBezTo>
                  <a:cubicBezTo>
                    <a:pt x="0" y="15"/>
                    <a:pt x="24" y="0"/>
                    <a:pt x="61" y="0"/>
                  </a:cubicBezTo>
                  <a:cubicBezTo>
                    <a:pt x="84" y="0"/>
                    <a:pt x="119" y="6"/>
                    <a:pt x="119" y="6"/>
                  </a:cubicBezTo>
                  <a:lnTo>
                    <a:pt x="11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06592474-0269-41F9-9956-1822252192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79" y="2110"/>
              <a:ext cx="225" cy="227"/>
            </a:xfrm>
            <a:custGeom>
              <a:avLst/>
              <a:gdLst>
                <a:gd name="T0" fmla="*/ 0 w 225"/>
                <a:gd name="T1" fmla="*/ 0 h 227"/>
                <a:gd name="T2" fmla="*/ 62 w 225"/>
                <a:gd name="T3" fmla="*/ 0 h 227"/>
                <a:gd name="T4" fmla="*/ 112 w 225"/>
                <a:gd name="T5" fmla="*/ 177 h 227"/>
                <a:gd name="T6" fmla="*/ 162 w 225"/>
                <a:gd name="T7" fmla="*/ 0 h 227"/>
                <a:gd name="T8" fmla="*/ 225 w 225"/>
                <a:gd name="T9" fmla="*/ 0 h 227"/>
                <a:gd name="T10" fmla="*/ 225 w 225"/>
                <a:gd name="T11" fmla="*/ 227 h 227"/>
                <a:gd name="T12" fmla="*/ 189 w 225"/>
                <a:gd name="T13" fmla="*/ 227 h 227"/>
                <a:gd name="T14" fmla="*/ 189 w 225"/>
                <a:gd name="T15" fmla="*/ 31 h 227"/>
                <a:gd name="T16" fmla="*/ 186 w 225"/>
                <a:gd name="T17" fmla="*/ 31 h 227"/>
                <a:gd name="T18" fmla="*/ 131 w 225"/>
                <a:gd name="T19" fmla="*/ 217 h 227"/>
                <a:gd name="T20" fmla="*/ 94 w 225"/>
                <a:gd name="T21" fmla="*/ 217 h 227"/>
                <a:gd name="T22" fmla="*/ 38 w 225"/>
                <a:gd name="T23" fmla="*/ 31 h 227"/>
                <a:gd name="T24" fmla="*/ 36 w 225"/>
                <a:gd name="T25" fmla="*/ 31 h 227"/>
                <a:gd name="T26" fmla="*/ 36 w 225"/>
                <a:gd name="T27" fmla="*/ 227 h 227"/>
                <a:gd name="T28" fmla="*/ 0 w 225"/>
                <a:gd name="T29" fmla="*/ 227 h 227"/>
                <a:gd name="T30" fmla="*/ 0 w 225"/>
                <a:gd name="T31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27">
                  <a:moveTo>
                    <a:pt x="0" y="0"/>
                  </a:moveTo>
                  <a:lnTo>
                    <a:pt x="62" y="0"/>
                  </a:lnTo>
                  <a:lnTo>
                    <a:pt x="112" y="177"/>
                  </a:lnTo>
                  <a:lnTo>
                    <a:pt x="162" y="0"/>
                  </a:lnTo>
                  <a:lnTo>
                    <a:pt x="225" y="0"/>
                  </a:lnTo>
                  <a:lnTo>
                    <a:pt x="225" y="227"/>
                  </a:lnTo>
                  <a:lnTo>
                    <a:pt x="189" y="227"/>
                  </a:lnTo>
                  <a:lnTo>
                    <a:pt x="189" y="31"/>
                  </a:lnTo>
                  <a:lnTo>
                    <a:pt x="186" y="31"/>
                  </a:lnTo>
                  <a:lnTo>
                    <a:pt x="131" y="217"/>
                  </a:lnTo>
                  <a:lnTo>
                    <a:pt x="94" y="217"/>
                  </a:lnTo>
                  <a:lnTo>
                    <a:pt x="38" y="31"/>
                  </a:lnTo>
                  <a:lnTo>
                    <a:pt x="36" y="31"/>
                  </a:lnTo>
                  <a:lnTo>
                    <a:pt x="36" y="227"/>
                  </a:lnTo>
                  <a:lnTo>
                    <a:pt x="0" y="2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7">
              <a:extLst>
                <a:ext uri="{FF2B5EF4-FFF2-40B4-BE49-F238E27FC236}">
                  <a16:creationId xmlns:a16="http://schemas.microsoft.com/office/drawing/2014/main" id="{0362629C-FE42-40BE-BDBB-22FABE3274E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76" y="2110"/>
              <a:ext cx="162" cy="227"/>
            </a:xfrm>
            <a:custGeom>
              <a:avLst/>
              <a:gdLst>
                <a:gd name="T0" fmla="*/ 0 w 162"/>
                <a:gd name="T1" fmla="*/ 0 h 227"/>
                <a:gd name="T2" fmla="*/ 162 w 162"/>
                <a:gd name="T3" fmla="*/ 0 h 227"/>
                <a:gd name="T4" fmla="*/ 162 w 162"/>
                <a:gd name="T5" fmla="*/ 32 h 227"/>
                <a:gd name="T6" fmla="*/ 100 w 162"/>
                <a:gd name="T7" fmla="*/ 32 h 227"/>
                <a:gd name="T8" fmla="*/ 100 w 162"/>
                <a:gd name="T9" fmla="*/ 227 h 227"/>
                <a:gd name="T10" fmla="*/ 63 w 162"/>
                <a:gd name="T11" fmla="*/ 227 h 227"/>
                <a:gd name="T12" fmla="*/ 63 w 162"/>
                <a:gd name="T13" fmla="*/ 32 h 227"/>
                <a:gd name="T14" fmla="*/ 0 w 162"/>
                <a:gd name="T15" fmla="*/ 32 h 227"/>
                <a:gd name="T16" fmla="*/ 0 w 162"/>
                <a:gd name="T17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" h="227">
                  <a:moveTo>
                    <a:pt x="0" y="0"/>
                  </a:moveTo>
                  <a:lnTo>
                    <a:pt x="162" y="0"/>
                  </a:lnTo>
                  <a:lnTo>
                    <a:pt x="162" y="32"/>
                  </a:lnTo>
                  <a:lnTo>
                    <a:pt x="100" y="32"/>
                  </a:lnTo>
                  <a:lnTo>
                    <a:pt x="100" y="227"/>
                  </a:lnTo>
                  <a:lnTo>
                    <a:pt x="63" y="227"/>
                  </a:lnTo>
                  <a:lnTo>
                    <a:pt x="63" y="32"/>
                  </a:lnTo>
                  <a:lnTo>
                    <a:pt x="0" y="3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8">
              <a:extLst>
                <a:ext uri="{FF2B5EF4-FFF2-40B4-BE49-F238E27FC236}">
                  <a16:creationId xmlns:a16="http://schemas.microsoft.com/office/drawing/2014/main" id="{C3F67C7D-29E0-468E-9334-7E54BE44E0C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85" y="2110"/>
              <a:ext cx="157" cy="227"/>
            </a:xfrm>
            <a:custGeom>
              <a:avLst/>
              <a:gdLst>
                <a:gd name="T0" fmla="*/ 69 w 129"/>
                <a:gd name="T1" fmla="*/ 0 h 183"/>
                <a:gd name="T2" fmla="*/ 125 w 129"/>
                <a:gd name="T3" fmla="*/ 47 h 183"/>
                <a:gd name="T4" fmla="*/ 103 w 129"/>
                <a:gd name="T5" fmla="*/ 88 h 183"/>
                <a:gd name="T6" fmla="*/ 129 w 129"/>
                <a:gd name="T7" fmla="*/ 131 h 183"/>
                <a:gd name="T8" fmla="*/ 71 w 129"/>
                <a:gd name="T9" fmla="*/ 183 h 183"/>
                <a:gd name="T10" fmla="*/ 0 w 129"/>
                <a:gd name="T11" fmla="*/ 183 h 183"/>
                <a:gd name="T12" fmla="*/ 0 w 129"/>
                <a:gd name="T13" fmla="*/ 0 h 183"/>
                <a:gd name="T14" fmla="*/ 69 w 129"/>
                <a:gd name="T15" fmla="*/ 0 h 183"/>
                <a:gd name="T16" fmla="*/ 29 w 129"/>
                <a:gd name="T17" fmla="*/ 25 h 183"/>
                <a:gd name="T18" fmla="*/ 29 w 129"/>
                <a:gd name="T19" fmla="*/ 78 h 183"/>
                <a:gd name="T20" fmla="*/ 68 w 129"/>
                <a:gd name="T21" fmla="*/ 78 h 183"/>
                <a:gd name="T22" fmla="*/ 95 w 129"/>
                <a:gd name="T23" fmla="*/ 51 h 183"/>
                <a:gd name="T24" fmla="*/ 67 w 129"/>
                <a:gd name="T25" fmla="*/ 25 h 183"/>
                <a:gd name="T26" fmla="*/ 29 w 129"/>
                <a:gd name="T27" fmla="*/ 25 h 183"/>
                <a:gd name="T28" fmla="*/ 29 w 129"/>
                <a:gd name="T29" fmla="*/ 103 h 183"/>
                <a:gd name="T30" fmla="*/ 29 w 129"/>
                <a:gd name="T31" fmla="*/ 157 h 183"/>
                <a:gd name="T32" fmla="*/ 70 w 129"/>
                <a:gd name="T33" fmla="*/ 157 h 183"/>
                <a:gd name="T34" fmla="*/ 99 w 129"/>
                <a:gd name="T35" fmla="*/ 129 h 183"/>
                <a:gd name="T36" fmla="*/ 69 w 129"/>
                <a:gd name="T37" fmla="*/ 103 h 183"/>
                <a:gd name="T38" fmla="*/ 29 w 129"/>
                <a:gd name="T39" fmla="*/ 10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9" h="183">
                  <a:moveTo>
                    <a:pt x="69" y="0"/>
                  </a:moveTo>
                  <a:cubicBezTo>
                    <a:pt x="105" y="0"/>
                    <a:pt x="125" y="13"/>
                    <a:pt x="125" y="47"/>
                  </a:cubicBezTo>
                  <a:cubicBezTo>
                    <a:pt x="125" y="70"/>
                    <a:pt x="118" y="80"/>
                    <a:pt x="103" y="88"/>
                  </a:cubicBezTo>
                  <a:cubicBezTo>
                    <a:pt x="119" y="95"/>
                    <a:pt x="129" y="106"/>
                    <a:pt x="129" y="131"/>
                  </a:cubicBezTo>
                  <a:cubicBezTo>
                    <a:pt x="129" y="168"/>
                    <a:pt x="107" y="183"/>
                    <a:pt x="71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69" y="0"/>
                  </a:lnTo>
                  <a:close/>
                  <a:moveTo>
                    <a:pt x="29" y="25"/>
                  </a:moveTo>
                  <a:cubicBezTo>
                    <a:pt x="29" y="78"/>
                    <a:pt x="29" y="78"/>
                    <a:pt x="29" y="78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87" y="78"/>
                    <a:pt x="95" y="69"/>
                    <a:pt x="95" y="51"/>
                  </a:cubicBezTo>
                  <a:cubicBezTo>
                    <a:pt x="95" y="33"/>
                    <a:pt x="86" y="25"/>
                    <a:pt x="67" y="25"/>
                  </a:cubicBezTo>
                  <a:lnTo>
                    <a:pt x="29" y="25"/>
                  </a:lnTo>
                  <a:close/>
                  <a:moveTo>
                    <a:pt x="29" y="103"/>
                  </a:moveTo>
                  <a:cubicBezTo>
                    <a:pt x="29" y="157"/>
                    <a:pt x="29" y="157"/>
                    <a:pt x="29" y="157"/>
                  </a:cubicBezTo>
                  <a:cubicBezTo>
                    <a:pt x="70" y="157"/>
                    <a:pt x="70" y="157"/>
                    <a:pt x="70" y="157"/>
                  </a:cubicBezTo>
                  <a:cubicBezTo>
                    <a:pt x="88" y="157"/>
                    <a:pt x="99" y="151"/>
                    <a:pt x="99" y="129"/>
                  </a:cubicBezTo>
                  <a:cubicBezTo>
                    <a:pt x="99" y="109"/>
                    <a:pt x="83" y="103"/>
                    <a:pt x="69" y="103"/>
                  </a:cubicBezTo>
                  <a:lnTo>
                    <a:pt x="29" y="1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ED6ADF39-70F6-49B7-AE16-C5C6EF4243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32" y="2110"/>
              <a:ext cx="140" cy="227"/>
            </a:xfrm>
            <a:custGeom>
              <a:avLst/>
              <a:gdLst>
                <a:gd name="T0" fmla="*/ 0 w 140"/>
                <a:gd name="T1" fmla="*/ 0 h 227"/>
                <a:gd name="T2" fmla="*/ 140 w 140"/>
                <a:gd name="T3" fmla="*/ 0 h 227"/>
                <a:gd name="T4" fmla="*/ 140 w 140"/>
                <a:gd name="T5" fmla="*/ 32 h 227"/>
                <a:gd name="T6" fmla="*/ 36 w 140"/>
                <a:gd name="T7" fmla="*/ 32 h 227"/>
                <a:gd name="T8" fmla="*/ 36 w 140"/>
                <a:gd name="T9" fmla="*/ 97 h 227"/>
                <a:gd name="T10" fmla="*/ 121 w 140"/>
                <a:gd name="T11" fmla="*/ 97 h 227"/>
                <a:gd name="T12" fmla="*/ 121 w 140"/>
                <a:gd name="T13" fmla="*/ 128 h 227"/>
                <a:gd name="T14" fmla="*/ 36 w 140"/>
                <a:gd name="T15" fmla="*/ 128 h 227"/>
                <a:gd name="T16" fmla="*/ 36 w 140"/>
                <a:gd name="T17" fmla="*/ 195 h 227"/>
                <a:gd name="T18" fmla="*/ 140 w 140"/>
                <a:gd name="T19" fmla="*/ 195 h 227"/>
                <a:gd name="T20" fmla="*/ 140 w 140"/>
                <a:gd name="T21" fmla="*/ 227 h 227"/>
                <a:gd name="T22" fmla="*/ 0 w 140"/>
                <a:gd name="T23" fmla="*/ 227 h 227"/>
                <a:gd name="T24" fmla="*/ 0 w 140"/>
                <a:gd name="T25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0" h="227">
                  <a:moveTo>
                    <a:pt x="0" y="0"/>
                  </a:moveTo>
                  <a:lnTo>
                    <a:pt x="140" y="0"/>
                  </a:lnTo>
                  <a:lnTo>
                    <a:pt x="140" y="32"/>
                  </a:lnTo>
                  <a:lnTo>
                    <a:pt x="36" y="32"/>
                  </a:lnTo>
                  <a:lnTo>
                    <a:pt x="36" y="97"/>
                  </a:lnTo>
                  <a:lnTo>
                    <a:pt x="121" y="97"/>
                  </a:lnTo>
                  <a:lnTo>
                    <a:pt x="121" y="128"/>
                  </a:lnTo>
                  <a:lnTo>
                    <a:pt x="36" y="128"/>
                  </a:lnTo>
                  <a:lnTo>
                    <a:pt x="36" y="195"/>
                  </a:lnTo>
                  <a:lnTo>
                    <a:pt x="140" y="195"/>
                  </a:lnTo>
                  <a:lnTo>
                    <a:pt x="140" y="227"/>
                  </a:lnTo>
                  <a:lnTo>
                    <a:pt x="0" y="2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0">
              <a:extLst>
                <a:ext uri="{FF2B5EF4-FFF2-40B4-BE49-F238E27FC236}">
                  <a16:creationId xmlns:a16="http://schemas.microsoft.com/office/drawing/2014/main" id="{F685DC1B-D310-4DDE-9071-9ECEB91084F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47" y="2110"/>
              <a:ext cx="182" cy="227"/>
            </a:xfrm>
            <a:custGeom>
              <a:avLst/>
              <a:gdLst>
                <a:gd name="T0" fmla="*/ 54 w 182"/>
                <a:gd name="T1" fmla="*/ 0 h 227"/>
                <a:gd name="T2" fmla="*/ 126 w 182"/>
                <a:gd name="T3" fmla="*/ 0 h 227"/>
                <a:gd name="T4" fmla="*/ 182 w 182"/>
                <a:gd name="T5" fmla="*/ 227 h 227"/>
                <a:gd name="T6" fmla="*/ 146 w 182"/>
                <a:gd name="T7" fmla="*/ 227 h 227"/>
                <a:gd name="T8" fmla="*/ 129 w 182"/>
                <a:gd name="T9" fmla="*/ 160 h 227"/>
                <a:gd name="T10" fmla="*/ 52 w 182"/>
                <a:gd name="T11" fmla="*/ 160 h 227"/>
                <a:gd name="T12" fmla="*/ 36 w 182"/>
                <a:gd name="T13" fmla="*/ 227 h 227"/>
                <a:gd name="T14" fmla="*/ 0 w 182"/>
                <a:gd name="T15" fmla="*/ 227 h 227"/>
                <a:gd name="T16" fmla="*/ 54 w 182"/>
                <a:gd name="T17" fmla="*/ 0 h 227"/>
                <a:gd name="T18" fmla="*/ 59 w 182"/>
                <a:gd name="T19" fmla="*/ 128 h 227"/>
                <a:gd name="T20" fmla="*/ 123 w 182"/>
                <a:gd name="T21" fmla="*/ 128 h 227"/>
                <a:gd name="T22" fmla="*/ 99 w 182"/>
                <a:gd name="T23" fmla="*/ 31 h 227"/>
                <a:gd name="T24" fmla="*/ 82 w 182"/>
                <a:gd name="T25" fmla="*/ 31 h 227"/>
                <a:gd name="T26" fmla="*/ 59 w 182"/>
                <a:gd name="T27" fmla="*/ 12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2" h="227">
                  <a:moveTo>
                    <a:pt x="54" y="0"/>
                  </a:moveTo>
                  <a:lnTo>
                    <a:pt x="126" y="0"/>
                  </a:lnTo>
                  <a:lnTo>
                    <a:pt x="182" y="227"/>
                  </a:lnTo>
                  <a:lnTo>
                    <a:pt x="146" y="227"/>
                  </a:lnTo>
                  <a:lnTo>
                    <a:pt x="129" y="160"/>
                  </a:lnTo>
                  <a:lnTo>
                    <a:pt x="52" y="160"/>
                  </a:lnTo>
                  <a:lnTo>
                    <a:pt x="36" y="227"/>
                  </a:lnTo>
                  <a:lnTo>
                    <a:pt x="0" y="227"/>
                  </a:lnTo>
                  <a:lnTo>
                    <a:pt x="54" y="0"/>
                  </a:lnTo>
                  <a:close/>
                  <a:moveTo>
                    <a:pt x="59" y="128"/>
                  </a:moveTo>
                  <a:lnTo>
                    <a:pt x="123" y="128"/>
                  </a:lnTo>
                  <a:lnTo>
                    <a:pt x="99" y="31"/>
                  </a:lnTo>
                  <a:lnTo>
                    <a:pt x="82" y="31"/>
                  </a:lnTo>
                  <a:lnTo>
                    <a:pt x="59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1">
              <a:extLst>
                <a:ext uri="{FF2B5EF4-FFF2-40B4-BE49-F238E27FC236}">
                  <a16:creationId xmlns:a16="http://schemas.microsoft.com/office/drawing/2014/main" id="{83B7F9F5-2216-4886-858F-7F935C25009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10" y="2110"/>
              <a:ext cx="159" cy="227"/>
            </a:xfrm>
            <a:custGeom>
              <a:avLst/>
              <a:gdLst>
                <a:gd name="T0" fmla="*/ 29 w 131"/>
                <a:gd name="T1" fmla="*/ 129 h 183"/>
                <a:gd name="T2" fmla="*/ 29 w 131"/>
                <a:gd name="T3" fmla="*/ 183 h 183"/>
                <a:gd name="T4" fmla="*/ 0 w 131"/>
                <a:gd name="T5" fmla="*/ 183 h 183"/>
                <a:gd name="T6" fmla="*/ 0 w 131"/>
                <a:gd name="T7" fmla="*/ 0 h 183"/>
                <a:gd name="T8" fmla="*/ 69 w 131"/>
                <a:gd name="T9" fmla="*/ 0 h 183"/>
                <a:gd name="T10" fmla="*/ 131 w 131"/>
                <a:gd name="T11" fmla="*/ 64 h 183"/>
                <a:gd name="T12" fmla="*/ 101 w 131"/>
                <a:gd name="T13" fmla="*/ 122 h 183"/>
                <a:gd name="T14" fmla="*/ 131 w 131"/>
                <a:gd name="T15" fmla="*/ 183 h 183"/>
                <a:gd name="T16" fmla="*/ 99 w 131"/>
                <a:gd name="T17" fmla="*/ 183 h 183"/>
                <a:gd name="T18" fmla="*/ 72 w 131"/>
                <a:gd name="T19" fmla="*/ 129 h 183"/>
                <a:gd name="T20" fmla="*/ 29 w 131"/>
                <a:gd name="T21" fmla="*/ 129 h 183"/>
                <a:gd name="T22" fmla="*/ 69 w 131"/>
                <a:gd name="T23" fmla="*/ 25 h 183"/>
                <a:gd name="T24" fmla="*/ 29 w 131"/>
                <a:gd name="T25" fmla="*/ 25 h 183"/>
                <a:gd name="T26" fmla="*/ 29 w 131"/>
                <a:gd name="T27" fmla="*/ 103 h 183"/>
                <a:gd name="T28" fmla="*/ 70 w 131"/>
                <a:gd name="T29" fmla="*/ 103 h 183"/>
                <a:gd name="T30" fmla="*/ 100 w 131"/>
                <a:gd name="T31" fmla="*/ 64 h 183"/>
                <a:gd name="T32" fmla="*/ 69 w 131"/>
                <a:gd name="T33" fmla="*/ 2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1" h="183">
                  <a:moveTo>
                    <a:pt x="29" y="129"/>
                  </a:moveTo>
                  <a:cubicBezTo>
                    <a:pt x="29" y="183"/>
                    <a:pt x="29" y="183"/>
                    <a:pt x="29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09" y="0"/>
                    <a:pt x="131" y="23"/>
                    <a:pt x="131" y="64"/>
                  </a:cubicBezTo>
                  <a:cubicBezTo>
                    <a:pt x="131" y="89"/>
                    <a:pt x="120" y="113"/>
                    <a:pt x="101" y="122"/>
                  </a:cubicBezTo>
                  <a:cubicBezTo>
                    <a:pt x="131" y="183"/>
                    <a:pt x="131" y="183"/>
                    <a:pt x="131" y="183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72" y="129"/>
                    <a:pt x="72" y="129"/>
                    <a:pt x="72" y="129"/>
                  </a:cubicBezTo>
                  <a:lnTo>
                    <a:pt x="29" y="129"/>
                  </a:lnTo>
                  <a:close/>
                  <a:moveTo>
                    <a:pt x="69" y="25"/>
                  </a:moveTo>
                  <a:cubicBezTo>
                    <a:pt x="29" y="25"/>
                    <a:pt x="29" y="25"/>
                    <a:pt x="29" y="25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92" y="103"/>
                    <a:pt x="100" y="83"/>
                    <a:pt x="100" y="64"/>
                  </a:cubicBezTo>
                  <a:cubicBezTo>
                    <a:pt x="100" y="43"/>
                    <a:pt x="90" y="25"/>
                    <a:pt x="6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2">
              <a:extLst>
                <a:ext uri="{FF2B5EF4-FFF2-40B4-BE49-F238E27FC236}">
                  <a16:creationId xmlns:a16="http://schemas.microsoft.com/office/drawing/2014/main" id="{509C6133-0096-4D34-8349-71695EE1FC5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682" y="2110"/>
              <a:ext cx="183" cy="227"/>
            </a:xfrm>
            <a:custGeom>
              <a:avLst/>
              <a:gdLst>
                <a:gd name="T0" fmla="*/ 56 w 183"/>
                <a:gd name="T1" fmla="*/ 0 h 227"/>
                <a:gd name="T2" fmla="*/ 128 w 183"/>
                <a:gd name="T3" fmla="*/ 0 h 227"/>
                <a:gd name="T4" fmla="*/ 183 w 183"/>
                <a:gd name="T5" fmla="*/ 227 h 227"/>
                <a:gd name="T6" fmla="*/ 146 w 183"/>
                <a:gd name="T7" fmla="*/ 227 h 227"/>
                <a:gd name="T8" fmla="*/ 130 w 183"/>
                <a:gd name="T9" fmla="*/ 160 h 227"/>
                <a:gd name="T10" fmla="*/ 54 w 183"/>
                <a:gd name="T11" fmla="*/ 160 h 227"/>
                <a:gd name="T12" fmla="*/ 37 w 183"/>
                <a:gd name="T13" fmla="*/ 227 h 227"/>
                <a:gd name="T14" fmla="*/ 0 w 183"/>
                <a:gd name="T15" fmla="*/ 227 h 227"/>
                <a:gd name="T16" fmla="*/ 56 w 183"/>
                <a:gd name="T17" fmla="*/ 0 h 227"/>
                <a:gd name="T18" fmla="*/ 60 w 183"/>
                <a:gd name="T19" fmla="*/ 128 h 227"/>
                <a:gd name="T20" fmla="*/ 123 w 183"/>
                <a:gd name="T21" fmla="*/ 128 h 227"/>
                <a:gd name="T22" fmla="*/ 100 w 183"/>
                <a:gd name="T23" fmla="*/ 31 h 227"/>
                <a:gd name="T24" fmla="*/ 84 w 183"/>
                <a:gd name="T25" fmla="*/ 31 h 227"/>
                <a:gd name="T26" fmla="*/ 60 w 183"/>
                <a:gd name="T27" fmla="*/ 12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3" h="227">
                  <a:moveTo>
                    <a:pt x="56" y="0"/>
                  </a:moveTo>
                  <a:lnTo>
                    <a:pt x="128" y="0"/>
                  </a:lnTo>
                  <a:lnTo>
                    <a:pt x="183" y="227"/>
                  </a:lnTo>
                  <a:lnTo>
                    <a:pt x="146" y="227"/>
                  </a:lnTo>
                  <a:lnTo>
                    <a:pt x="130" y="160"/>
                  </a:lnTo>
                  <a:lnTo>
                    <a:pt x="54" y="160"/>
                  </a:lnTo>
                  <a:lnTo>
                    <a:pt x="37" y="227"/>
                  </a:lnTo>
                  <a:lnTo>
                    <a:pt x="0" y="227"/>
                  </a:lnTo>
                  <a:lnTo>
                    <a:pt x="56" y="0"/>
                  </a:lnTo>
                  <a:close/>
                  <a:moveTo>
                    <a:pt x="60" y="128"/>
                  </a:moveTo>
                  <a:lnTo>
                    <a:pt x="123" y="128"/>
                  </a:lnTo>
                  <a:lnTo>
                    <a:pt x="100" y="31"/>
                  </a:lnTo>
                  <a:lnTo>
                    <a:pt x="84" y="31"/>
                  </a:lnTo>
                  <a:lnTo>
                    <a:pt x="60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3">
              <a:extLst>
                <a:ext uri="{FF2B5EF4-FFF2-40B4-BE49-F238E27FC236}">
                  <a16:creationId xmlns:a16="http://schemas.microsoft.com/office/drawing/2014/main" id="{5D684093-F2DD-402C-B5CC-A76BFFCD74B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58" y="2110"/>
              <a:ext cx="160" cy="227"/>
            </a:xfrm>
            <a:custGeom>
              <a:avLst/>
              <a:gdLst>
                <a:gd name="T0" fmla="*/ 29 w 131"/>
                <a:gd name="T1" fmla="*/ 129 h 183"/>
                <a:gd name="T2" fmla="*/ 29 w 131"/>
                <a:gd name="T3" fmla="*/ 183 h 183"/>
                <a:gd name="T4" fmla="*/ 0 w 131"/>
                <a:gd name="T5" fmla="*/ 183 h 183"/>
                <a:gd name="T6" fmla="*/ 0 w 131"/>
                <a:gd name="T7" fmla="*/ 0 h 183"/>
                <a:gd name="T8" fmla="*/ 69 w 131"/>
                <a:gd name="T9" fmla="*/ 0 h 183"/>
                <a:gd name="T10" fmla="*/ 131 w 131"/>
                <a:gd name="T11" fmla="*/ 64 h 183"/>
                <a:gd name="T12" fmla="*/ 101 w 131"/>
                <a:gd name="T13" fmla="*/ 122 h 183"/>
                <a:gd name="T14" fmla="*/ 131 w 131"/>
                <a:gd name="T15" fmla="*/ 183 h 183"/>
                <a:gd name="T16" fmla="*/ 99 w 131"/>
                <a:gd name="T17" fmla="*/ 183 h 183"/>
                <a:gd name="T18" fmla="*/ 72 w 131"/>
                <a:gd name="T19" fmla="*/ 129 h 183"/>
                <a:gd name="T20" fmla="*/ 29 w 131"/>
                <a:gd name="T21" fmla="*/ 129 h 183"/>
                <a:gd name="T22" fmla="*/ 69 w 131"/>
                <a:gd name="T23" fmla="*/ 25 h 183"/>
                <a:gd name="T24" fmla="*/ 29 w 131"/>
                <a:gd name="T25" fmla="*/ 25 h 183"/>
                <a:gd name="T26" fmla="*/ 29 w 131"/>
                <a:gd name="T27" fmla="*/ 103 h 183"/>
                <a:gd name="T28" fmla="*/ 70 w 131"/>
                <a:gd name="T29" fmla="*/ 103 h 183"/>
                <a:gd name="T30" fmla="*/ 101 w 131"/>
                <a:gd name="T31" fmla="*/ 64 h 183"/>
                <a:gd name="T32" fmla="*/ 69 w 131"/>
                <a:gd name="T33" fmla="*/ 2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1" h="183">
                  <a:moveTo>
                    <a:pt x="29" y="129"/>
                  </a:moveTo>
                  <a:cubicBezTo>
                    <a:pt x="29" y="183"/>
                    <a:pt x="29" y="183"/>
                    <a:pt x="29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10" y="0"/>
                    <a:pt x="131" y="23"/>
                    <a:pt x="131" y="64"/>
                  </a:cubicBezTo>
                  <a:cubicBezTo>
                    <a:pt x="131" y="89"/>
                    <a:pt x="121" y="113"/>
                    <a:pt x="101" y="122"/>
                  </a:cubicBezTo>
                  <a:cubicBezTo>
                    <a:pt x="131" y="183"/>
                    <a:pt x="131" y="183"/>
                    <a:pt x="131" y="183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72" y="129"/>
                    <a:pt x="72" y="129"/>
                    <a:pt x="72" y="129"/>
                  </a:cubicBezTo>
                  <a:lnTo>
                    <a:pt x="29" y="129"/>
                  </a:lnTo>
                  <a:close/>
                  <a:moveTo>
                    <a:pt x="69" y="25"/>
                  </a:moveTo>
                  <a:cubicBezTo>
                    <a:pt x="29" y="25"/>
                    <a:pt x="29" y="25"/>
                    <a:pt x="29" y="25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92" y="103"/>
                    <a:pt x="101" y="83"/>
                    <a:pt x="101" y="64"/>
                  </a:cubicBezTo>
                  <a:cubicBezTo>
                    <a:pt x="101" y="43"/>
                    <a:pt x="91" y="25"/>
                    <a:pt x="6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4">
              <a:extLst>
                <a:ext uri="{FF2B5EF4-FFF2-40B4-BE49-F238E27FC236}">
                  <a16:creationId xmlns:a16="http://schemas.microsoft.com/office/drawing/2014/main" id="{037F412C-AEA9-4426-AE86-A20E733E29C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6" y="1973"/>
              <a:ext cx="656" cy="376"/>
            </a:xfrm>
            <a:custGeom>
              <a:avLst/>
              <a:gdLst>
                <a:gd name="T0" fmla="*/ 380 w 656"/>
                <a:gd name="T1" fmla="*/ 319 h 376"/>
                <a:gd name="T2" fmla="*/ 276 w 656"/>
                <a:gd name="T3" fmla="*/ 319 h 376"/>
                <a:gd name="T4" fmla="*/ 258 w 656"/>
                <a:gd name="T5" fmla="*/ 376 h 376"/>
                <a:gd name="T6" fmla="*/ 398 w 656"/>
                <a:gd name="T7" fmla="*/ 376 h 376"/>
                <a:gd name="T8" fmla="*/ 380 w 656"/>
                <a:gd name="T9" fmla="*/ 319 h 376"/>
                <a:gd name="T10" fmla="*/ 656 w 656"/>
                <a:gd name="T11" fmla="*/ 376 h 376"/>
                <a:gd name="T12" fmla="*/ 603 w 656"/>
                <a:gd name="T13" fmla="*/ 206 h 376"/>
                <a:gd name="T14" fmla="*/ 638 w 656"/>
                <a:gd name="T15" fmla="*/ 97 h 376"/>
                <a:gd name="T16" fmla="*/ 508 w 656"/>
                <a:gd name="T17" fmla="*/ 0 h 376"/>
                <a:gd name="T18" fmla="*/ 416 w 656"/>
                <a:gd name="T19" fmla="*/ 68 h 376"/>
                <a:gd name="T20" fmla="*/ 241 w 656"/>
                <a:gd name="T21" fmla="*/ 68 h 376"/>
                <a:gd name="T22" fmla="*/ 150 w 656"/>
                <a:gd name="T23" fmla="*/ 0 h 376"/>
                <a:gd name="T24" fmla="*/ 19 w 656"/>
                <a:gd name="T25" fmla="*/ 97 h 376"/>
                <a:gd name="T26" fmla="*/ 54 w 656"/>
                <a:gd name="T27" fmla="*/ 206 h 376"/>
                <a:gd name="T28" fmla="*/ 0 w 656"/>
                <a:gd name="T29" fmla="*/ 376 h 376"/>
                <a:gd name="T30" fmla="*/ 170 w 656"/>
                <a:gd name="T31" fmla="*/ 376 h 376"/>
                <a:gd name="T32" fmla="*/ 157 w 656"/>
                <a:gd name="T33" fmla="*/ 334 h 376"/>
                <a:gd name="T34" fmla="*/ 329 w 656"/>
                <a:gd name="T35" fmla="*/ 207 h 376"/>
                <a:gd name="T36" fmla="*/ 499 w 656"/>
                <a:gd name="T37" fmla="*/ 334 h 376"/>
                <a:gd name="T38" fmla="*/ 486 w 656"/>
                <a:gd name="T39" fmla="*/ 376 h 376"/>
                <a:gd name="T40" fmla="*/ 656 w 656"/>
                <a:gd name="T41" fmla="*/ 37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56" h="376">
                  <a:moveTo>
                    <a:pt x="380" y="319"/>
                  </a:moveTo>
                  <a:lnTo>
                    <a:pt x="276" y="319"/>
                  </a:lnTo>
                  <a:lnTo>
                    <a:pt x="258" y="376"/>
                  </a:lnTo>
                  <a:lnTo>
                    <a:pt x="398" y="376"/>
                  </a:lnTo>
                  <a:lnTo>
                    <a:pt x="380" y="319"/>
                  </a:lnTo>
                  <a:close/>
                  <a:moveTo>
                    <a:pt x="656" y="376"/>
                  </a:moveTo>
                  <a:lnTo>
                    <a:pt x="603" y="206"/>
                  </a:lnTo>
                  <a:lnTo>
                    <a:pt x="638" y="97"/>
                  </a:lnTo>
                  <a:lnTo>
                    <a:pt x="508" y="0"/>
                  </a:lnTo>
                  <a:lnTo>
                    <a:pt x="416" y="68"/>
                  </a:lnTo>
                  <a:lnTo>
                    <a:pt x="241" y="68"/>
                  </a:lnTo>
                  <a:lnTo>
                    <a:pt x="150" y="0"/>
                  </a:lnTo>
                  <a:lnTo>
                    <a:pt x="19" y="97"/>
                  </a:lnTo>
                  <a:lnTo>
                    <a:pt x="54" y="206"/>
                  </a:lnTo>
                  <a:lnTo>
                    <a:pt x="0" y="376"/>
                  </a:lnTo>
                  <a:lnTo>
                    <a:pt x="170" y="376"/>
                  </a:lnTo>
                  <a:lnTo>
                    <a:pt x="157" y="334"/>
                  </a:lnTo>
                  <a:lnTo>
                    <a:pt x="329" y="207"/>
                  </a:lnTo>
                  <a:lnTo>
                    <a:pt x="499" y="334"/>
                  </a:lnTo>
                  <a:lnTo>
                    <a:pt x="486" y="376"/>
                  </a:lnTo>
                  <a:lnTo>
                    <a:pt x="656" y="3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ECD1AC-3859-4439-97ED-656CB8024D6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Proprietary &amp; Confidential</a:t>
            </a:r>
            <a:endParaRPr lang="en-US" dirty="0"/>
          </a:p>
        </p:txBody>
      </p:sp>
      <p:sp>
        <p:nvSpPr>
          <p:cNvPr id="24" name="Slide Number Placeholder 1">
            <a:extLst>
              <a:ext uri="{FF2B5EF4-FFF2-40B4-BE49-F238E27FC236}">
                <a16:creationId xmlns:a16="http://schemas.microsoft.com/office/drawing/2014/main" id="{AFC1DD3D-51BD-4470-B279-D44A068C9F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71960" y="273685"/>
            <a:ext cx="320040" cy="320040"/>
          </a:xfrm>
          <a:prstGeom prst="rect">
            <a:avLst/>
          </a:prstGeom>
          <a:solidFill>
            <a:schemeClr val="bg2"/>
          </a:solidFill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36078788-290F-4E80-A7D4-D265A034B5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52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block- oran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319C41-0CFA-4E6E-A59B-B926391396C3}"/>
              </a:ext>
            </a:extLst>
          </p:cNvPr>
          <p:cNvSpPr/>
          <p:nvPr userDrawn="1"/>
        </p:nvSpPr>
        <p:spPr>
          <a:xfrm>
            <a:off x="0" y="1965980"/>
            <a:ext cx="12192000" cy="48920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Clr>
                <a:schemeClr val="tx2"/>
              </a:buClr>
              <a:buFont typeface="Open Sans" panose="020B0606030504020204" pitchFamily="34" charset="0"/>
              <a:buNone/>
            </a:pPr>
            <a:endParaRPr lang="en-US" sz="2000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972C600-D687-4FE0-BBCA-9CC59935B87A}"/>
              </a:ext>
            </a:extLst>
          </p:cNvPr>
          <p:cNvCxnSpPr>
            <a:cxnSpLocks/>
          </p:cNvCxnSpPr>
          <p:nvPr userDrawn="1"/>
        </p:nvCxnSpPr>
        <p:spPr>
          <a:xfrm flipV="1">
            <a:off x="607356" y="426054"/>
            <a:ext cx="3385207" cy="1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le Placeholder 8">
            <a:extLst>
              <a:ext uri="{FF2B5EF4-FFF2-40B4-BE49-F238E27FC236}">
                <a16:creationId xmlns:a16="http://schemas.microsoft.com/office/drawing/2014/main" id="{AD82FBFF-01CD-46E8-AD7A-4FEF8F378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93725"/>
            <a:ext cx="5760099" cy="68513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B9F1056E-F9D8-4DF2-B156-F6DF22003E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2301287"/>
            <a:ext cx="3200745" cy="48736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 sz="1600">
                <a:solidFill>
                  <a:srgbClr val="FF0000"/>
                </a:solidFill>
              </a:defRPr>
            </a:lvl2pPr>
            <a:lvl3pPr>
              <a:defRPr sz="1400">
                <a:solidFill>
                  <a:srgbClr val="FF0000"/>
                </a:solidFill>
              </a:defRPr>
            </a:lvl3pPr>
            <a:lvl4pPr>
              <a:defRPr sz="1200">
                <a:solidFill>
                  <a:srgbClr val="FF0000"/>
                </a:solidFill>
              </a:defRPr>
            </a:lvl4pPr>
            <a:lvl5pPr>
              <a:defRPr sz="1200">
                <a:solidFill>
                  <a:srgbClr val="FF0000"/>
                </a:solidFill>
              </a:defRPr>
            </a:lvl5pPr>
          </a:lstStyle>
          <a:p>
            <a:pPr lvl="0"/>
            <a:r>
              <a:rPr lang="en-US" dirty="0"/>
              <a:t>Collaborate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0786428E-1EC4-4466-9B73-A72A330D16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95152" y="2301287"/>
            <a:ext cx="3200400" cy="518113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 sz="1600">
                <a:solidFill>
                  <a:srgbClr val="FF0000"/>
                </a:solidFill>
              </a:defRPr>
            </a:lvl2pPr>
            <a:lvl3pPr>
              <a:defRPr sz="1400">
                <a:solidFill>
                  <a:srgbClr val="FF0000"/>
                </a:solidFill>
              </a:defRPr>
            </a:lvl3pPr>
            <a:lvl4pPr>
              <a:defRPr sz="1200">
                <a:solidFill>
                  <a:srgbClr val="FF0000"/>
                </a:solidFill>
              </a:defRPr>
            </a:lvl4pPr>
            <a:lvl5pPr>
              <a:defRPr sz="1200">
                <a:solidFill>
                  <a:srgbClr val="FF0000"/>
                </a:solidFill>
              </a:defRPr>
            </a:lvl5pPr>
          </a:lstStyle>
          <a:p>
            <a:pPr lvl="0"/>
            <a:r>
              <a:rPr lang="en-US" dirty="0"/>
              <a:t>Build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1CDD9307-FD25-4898-9113-1151CEDA28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0" y="2301287"/>
            <a:ext cx="3200400" cy="521889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 sz="1600">
                <a:solidFill>
                  <a:srgbClr val="FF0000"/>
                </a:solidFill>
              </a:defRPr>
            </a:lvl2pPr>
            <a:lvl3pPr>
              <a:defRPr sz="1400">
                <a:solidFill>
                  <a:srgbClr val="FF0000"/>
                </a:solidFill>
              </a:defRPr>
            </a:lvl3pPr>
            <a:lvl4pPr>
              <a:defRPr sz="1200">
                <a:solidFill>
                  <a:srgbClr val="FF0000"/>
                </a:solidFill>
              </a:defRPr>
            </a:lvl4pPr>
            <a:lvl5pPr>
              <a:defRPr sz="1200">
                <a:solidFill>
                  <a:srgbClr val="FF0000"/>
                </a:solidFill>
              </a:defRPr>
            </a:lvl5pPr>
          </a:lstStyle>
          <a:p>
            <a:pPr lvl="0"/>
            <a:r>
              <a:rPr lang="en-US" dirty="0"/>
              <a:t>Test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E6F9AD7A-ADC0-491A-BADB-8B70001D71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3446878"/>
            <a:ext cx="3200745" cy="2817397"/>
          </a:xfrm>
          <a:prstGeom prst="rect">
            <a:avLst/>
          </a:prstGeom>
        </p:spPr>
        <p:txBody>
          <a:bodyPr lIns="0"/>
          <a:lstStyle>
            <a:lvl1pPr marL="285750" indent="-285750">
              <a:lnSpc>
                <a:spcPts val="2400"/>
              </a:lnSpc>
              <a:buClr>
                <a:schemeClr val="tx1"/>
              </a:buClr>
              <a:buSzPct val="95000"/>
              <a:buFont typeface="Arial" panose="020B0604020202020204" pitchFamily="34" charset="0"/>
              <a:buChar char="•"/>
              <a:defRPr lang="en-US" sz="1800" b="0" i="0" u="none" strike="noStrike" smtClean="0">
                <a:solidFill>
                  <a:schemeClr val="tx1"/>
                </a:solidFill>
                <a:effectLst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truffaut</a:t>
            </a:r>
            <a:r>
              <a:rPr lang="en-US" dirty="0"/>
              <a:t> cronut, subway tile 8-bit </a:t>
            </a:r>
            <a:r>
              <a:rPr lang="en-US" dirty="0" err="1"/>
              <a:t>ut</a:t>
            </a:r>
            <a:r>
              <a:rPr lang="en-US" dirty="0"/>
              <a:t> art </a:t>
            </a:r>
          </a:p>
          <a:p>
            <a:pPr lvl="0"/>
            <a:r>
              <a:rPr lang="en-US" dirty="0"/>
              <a:t>party banh mi </a:t>
            </a:r>
            <a:r>
              <a:rPr lang="en-US" dirty="0" err="1"/>
              <a:t>ut</a:t>
            </a:r>
            <a:r>
              <a:rPr lang="en-US" dirty="0"/>
              <a:t> pop-up freegan </a:t>
            </a:r>
          </a:p>
          <a:p>
            <a:pPr lvl="0"/>
            <a:r>
              <a:rPr lang="en-US" dirty="0" err="1"/>
              <a:t>etsy</a:t>
            </a:r>
            <a:r>
              <a:rPr lang="en-US" dirty="0"/>
              <a:t> dolore flexitarian.</a:t>
            </a:r>
          </a:p>
          <a:p>
            <a:pPr lvl="0"/>
            <a:r>
              <a:rPr lang="en-US" dirty="0"/>
              <a:t> Yuccie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chicharrones</a:t>
            </a:r>
            <a:r>
              <a:rPr lang="en-US" dirty="0"/>
              <a:t> </a:t>
            </a:r>
            <a:r>
              <a:rPr lang="en-US" dirty="0" err="1"/>
              <a:t>shoreditch</a:t>
            </a:r>
            <a:endParaRPr lang="en-US" dirty="0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DD677095-75A1-467B-BEEC-80DB9046DAE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94980" y="3446878"/>
            <a:ext cx="3200745" cy="2817397"/>
          </a:xfrm>
          <a:prstGeom prst="rect">
            <a:avLst/>
          </a:prstGeom>
        </p:spPr>
        <p:txBody>
          <a:bodyPr lIns="0"/>
          <a:lstStyle>
            <a:lvl1pPr marL="285750" indent="-285750">
              <a:lnSpc>
                <a:spcPts val="2400"/>
              </a:lnSpc>
              <a:buClr>
                <a:schemeClr val="tx1"/>
              </a:buClr>
              <a:buSzPct val="95000"/>
              <a:buFont typeface="Arial" panose="020B0604020202020204" pitchFamily="34" charset="0"/>
              <a:buChar char="•"/>
              <a:defRPr lang="en-US" sz="1800" b="0" i="0" u="none" strike="noStrike" smtClean="0">
                <a:solidFill>
                  <a:schemeClr val="tx1"/>
                </a:solidFill>
                <a:effectLst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truffaut</a:t>
            </a:r>
            <a:r>
              <a:rPr lang="en-US" dirty="0"/>
              <a:t> cronut, subway tile 8-bit </a:t>
            </a:r>
            <a:r>
              <a:rPr lang="en-US" dirty="0" err="1"/>
              <a:t>ut</a:t>
            </a:r>
            <a:r>
              <a:rPr lang="en-US" dirty="0"/>
              <a:t> art </a:t>
            </a:r>
          </a:p>
          <a:p>
            <a:pPr lvl="0"/>
            <a:r>
              <a:rPr lang="en-US" dirty="0"/>
              <a:t>party banh mi </a:t>
            </a:r>
            <a:r>
              <a:rPr lang="en-US" dirty="0" err="1"/>
              <a:t>ut</a:t>
            </a:r>
            <a:r>
              <a:rPr lang="en-US" dirty="0"/>
              <a:t> pop-up freegan </a:t>
            </a:r>
          </a:p>
          <a:p>
            <a:pPr lvl="0"/>
            <a:r>
              <a:rPr lang="en-US" dirty="0" err="1"/>
              <a:t>etsy</a:t>
            </a:r>
            <a:r>
              <a:rPr lang="en-US" dirty="0"/>
              <a:t> dolore flexitarian.</a:t>
            </a:r>
          </a:p>
          <a:p>
            <a:pPr lvl="0"/>
            <a:r>
              <a:rPr lang="en-US" dirty="0"/>
              <a:t> Yuccie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chicharrones</a:t>
            </a:r>
            <a:r>
              <a:rPr lang="en-US" dirty="0"/>
              <a:t> </a:t>
            </a:r>
            <a:r>
              <a:rPr lang="en-US" dirty="0" err="1"/>
              <a:t>shoreditch</a:t>
            </a:r>
            <a:endParaRPr lang="en-US" dirty="0"/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9A9E7241-57FE-41DA-BD16-152E9483E9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0" y="3446878"/>
            <a:ext cx="3200400" cy="2817397"/>
          </a:xfrm>
          <a:prstGeom prst="rect">
            <a:avLst/>
          </a:prstGeom>
        </p:spPr>
        <p:txBody>
          <a:bodyPr lIns="0"/>
          <a:lstStyle>
            <a:lvl1pPr marL="285750" indent="-285750">
              <a:lnSpc>
                <a:spcPts val="2400"/>
              </a:lnSpc>
              <a:buClr>
                <a:schemeClr val="tx1"/>
              </a:buClr>
              <a:buSzPct val="95000"/>
              <a:buFont typeface="Arial" panose="020B0604020202020204" pitchFamily="34" charset="0"/>
              <a:buChar char="•"/>
              <a:defRPr lang="en-US" sz="1800" b="0" i="0" u="none" strike="noStrike" smtClean="0">
                <a:solidFill>
                  <a:schemeClr val="tx1"/>
                </a:solidFill>
                <a:effectLst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truffaut</a:t>
            </a:r>
            <a:r>
              <a:rPr lang="en-US" dirty="0"/>
              <a:t> cronut, subway tile 8-bit </a:t>
            </a:r>
            <a:r>
              <a:rPr lang="en-US" dirty="0" err="1"/>
              <a:t>ut</a:t>
            </a:r>
            <a:r>
              <a:rPr lang="en-US" dirty="0"/>
              <a:t> art </a:t>
            </a:r>
          </a:p>
          <a:p>
            <a:pPr lvl="0"/>
            <a:r>
              <a:rPr lang="en-US" dirty="0"/>
              <a:t>party banh mi </a:t>
            </a:r>
            <a:r>
              <a:rPr lang="en-US" dirty="0" err="1"/>
              <a:t>ut</a:t>
            </a:r>
            <a:r>
              <a:rPr lang="en-US" dirty="0"/>
              <a:t> pop-up freegan </a:t>
            </a:r>
          </a:p>
          <a:p>
            <a:pPr lvl="0"/>
            <a:r>
              <a:rPr lang="en-US" dirty="0" err="1"/>
              <a:t>etsy</a:t>
            </a:r>
            <a:r>
              <a:rPr lang="en-US" dirty="0"/>
              <a:t> dolore flexitarian.</a:t>
            </a:r>
          </a:p>
          <a:p>
            <a:pPr lvl="0"/>
            <a:r>
              <a:rPr lang="en-US" dirty="0"/>
              <a:t> Yuccie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chicharrones</a:t>
            </a:r>
            <a:r>
              <a:rPr lang="en-US" dirty="0"/>
              <a:t> </a:t>
            </a:r>
            <a:r>
              <a:rPr lang="en-US" dirty="0" err="1"/>
              <a:t>shoreditch</a:t>
            </a:r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2505BF6-A6CE-4363-AEE2-EA63D08E6DAA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607356" y="6446487"/>
            <a:ext cx="1790611" cy="233531"/>
            <a:chOff x="2386" y="1973"/>
            <a:chExt cx="2883" cy="376"/>
          </a:xfrm>
          <a:solidFill>
            <a:schemeClr val="tx1"/>
          </a:solidFill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7851BF91-6A2E-4870-BFB0-DE9DE93F32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43" y="2106"/>
              <a:ext cx="149" cy="235"/>
            </a:xfrm>
            <a:custGeom>
              <a:avLst/>
              <a:gdLst>
                <a:gd name="T0" fmla="*/ 116 w 123"/>
                <a:gd name="T1" fmla="*/ 30 h 189"/>
                <a:gd name="T2" fmla="*/ 64 w 123"/>
                <a:gd name="T3" fmla="*/ 26 h 189"/>
                <a:gd name="T4" fmla="*/ 30 w 123"/>
                <a:gd name="T5" fmla="*/ 50 h 189"/>
                <a:gd name="T6" fmla="*/ 71 w 123"/>
                <a:gd name="T7" fmla="*/ 79 h 189"/>
                <a:gd name="T8" fmla="*/ 123 w 123"/>
                <a:gd name="T9" fmla="*/ 131 h 189"/>
                <a:gd name="T10" fmla="*/ 62 w 123"/>
                <a:gd name="T11" fmla="*/ 189 h 189"/>
                <a:gd name="T12" fmla="*/ 2 w 123"/>
                <a:gd name="T13" fmla="*/ 181 h 189"/>
                <a:gd name="T14" fmla="*/ 5 w 123"/>
                <a:gd name="T15" fmla="*/ 158 h 189"/>
                <a:gd name="T16" fmla="*/ 60 w 123"/>
                <a:gd name="T17" fmla="*/ 162 h 189"/>
                <a:gd name="T18" fmla="*/ 93 w 123"/>
                <a:gd name="T19" fmla="*/ 133 h 189"/>
                <a:gd name="T20" fmla="*/ 57 w 123"/>
                <a:gd name="T21" fmla="*/ 106 h 189"/>
                <a:gd name="T22" fmla="*/ 0 w 123"/>
                <a:gd name="T23" fmla="*/ 52 h 189"/>
                <a:gd name="T24" fmla="*/ 61 w 123"/>
                <a:gd name="T25" fmla="*/ 0 h 189"/>
                <a:gd name="T26" fmla="*/ 119 w 123"/>
                <a:gd name="T27" fmla="*/ 6 h 189"/>
                <a:gd name="T28" fmla="*/ 116 w 123"/>
                <a:gd name="T29" fmla="*/ 3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3" h="189">
                  <a:moveTo>
                    <a:pt x="116" y="30"/>
                  </a:moveTo>
                  <a:cubicBezTo>
                    <a:pt x="116" y="30"/>
                    <a:pt x="79" y="26"/>
                    <a:pt x="64" y="26"/>
                  </a:cubicBezTo>
                  <a:cubicBezTo>
                    <a:pt x="41" y="26"/>
                    <a:pt x="30" y="34"/>
                    <a:pt x="30" y="50"/>
                  </a:cubicBezTo>
                  <a:cubicBezTo>
                    <a:pt x="30" y="67"/>
                    <a:pt x="39" y="71"/>
                    <a:pt x="71" y="79"/>
                  </a:cubicBezTo>
                  <a:cubicBezTo>
                    <a:pt x="109" y="90"/>
                    <a:pt x="123" y="100"/>
                    <a:pt x="123" y="131"/>
                  </a:cubicBezTo>
                  <a:cubicBezTo>
                    <a:pt x="123" y="171"/>
                    <a:pt x="98" y="189"/>
                    <a:pt x="62" y="189"/>
                  </a:cubicBezTo>
                  <a:cubicBezTo>
                    <a:pt x="38" y="189"/>
                    <a:pt x="2" y="181"/>
                    <a:pt x="2" y="181"/>
                  </a:cubicBezTo>
                  <a:cubicBezTo>
                    <a:pt x="5" y="158"/>
                    <a:pt x="5" y="158"/>
                    <a:pt x="5" y="158"/>
                  </a:cubicBezTo>
                  <a:cubicBezTo>
                    <a:pt x="5" y="158"/>
                    <a:pt x="41" y="162"/>
                    <a:pt x="60" y="162"/>
                  </a:cubicBezTo>
                  <a:cubicBezTo>
                    <a:pt x="83" y="162"/>
                    <a:pt x="93" y="152"/>
                    <a:pt x="93" y="133"/>
                  </a:cubicBezTo>
                  <a:cubicBezTo>
                    <a:pt x="93" y="118"/>
                    <a:pt x="85" y="112"/>
                    <a:pt x="57" y="106"/>
                  </a:cubicBezTo>
                  <a:cubicBezTo>
                    <a:pt x="17" y="95"/>
                    <a:pt x="0" y="83"/>
                    <a:pt x="0" y="52"/>
                  </a:cubicBezTo>
                  <a:cubicBezTo>
                    <a:pt x="0" y="15"/>
                    <a:pt x="24" y="0"/>
                    <a:pt x="61" y="0"/>
                  </a:cubicBezTo>
                  <a:cubicBezTo>
                    <a:pt x="84" y="0"/>
                    <a:pt x="119" y="6"/>
                    <a:pt x="119" y="6"/>
                  </a:cubicBezTo>
                  <a:lnTo>
                    <a:pt x="11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9BB0C105-A016-4663-933B-E8C404DE09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79" y="2110"/>
              <a:ext cx="225" cy="227"/>
            </a:xfrm>
            <a:custGeom>
              <a:avLst/>
              <a:gdLst>
                <a:gd name="T0" fmla="*/ 0 w 225"/>
                <a:gd name="T1" fmla="*/ 0 h 227"/>
                <a:gd name="T2" fmla="*/ 62 w 225"/>
                <a:gd name="T3" fmla="*/ 0 h 227"/>
                <a:gd name="T4" fmla="*/ 112 w 225"/>
                <a:gd name="T5" fmla="*/ 177 h 227"/>
                <a:gd name="T6" fmla="*/ 162 w 225"/>
                <a:gd name="T7" fmla="*/ 0 h 227"/>
                <a:gd name="T8" fmla="*/ 225 w 225"/>
                <a:gd name="T9" fmla="*/ 0 h 227"/>
                <a:gd name="T10" fmla="*/ 225 w 225"/>
                <a:gd name="T11" fmla="*/ 227 h 227"/>
                <a:gd name="T12" fmla="*/ 189 w 225"/>
                <a:gd name="T13" fmla="*/ 227 h 227"/>
                <a:gd name="T14" fmla="*/ 189 w 225"/>
                <a:gd name="T15" fmla="*/ 31 h 227"/>
                <a:gd name="T16" fmla="*/ 186 w 225"/>
                <a:gd name="T17" fmla="*/ 31 h 227"/>
                <a:gd name="T18" fmla="*/ 131 w 225"/>
                <a:gd name="T19" fmla="*/ 217 h 227"/>
                <a:gd name="T20" fmla="*/ 94 w 225"/>
                <a:gd name="T21" fmla="*/ 217 h 227"/>
                <a:gd name="T22" fmla="*/ 38 w 225"/>
                <a:gd name="T23" fmla="*/ 31 h 227"/>
                <a:gd name="T24" fmla="*/ 36 w 225"/>
                <a:gd name="T25" fmla="*/ 31 h 227"/>
                <a:gd name="T26" fmla="*/ 36 w 225"/>
                <a:gd name="T27" fmla="*/ 227 h 227"/>
                <a:gd name="T28" fmla="*/ 0 w 225"/>
                <a:gd name="T29" fmla="*/ 227 h 227"/>
                <a:gd name="T30" fmla="*/ 0 w 225"/>
                <a:gd name="T31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27">
                  <a:moveTo>
                    <a:pt x="0" y="0"/>
                  </a:moveTo>
                  <a:lnTo>
                    <a:pt x="62" y="0"/>
                  </a:lnTo>
                  <a:lnTo>
                    <a:pt x="112" y="177"/>
                  </a:lnTo>
                  <a:lnTo>
                    <a:pt x="162" y="0"/>
                  </a:lnTo>
                  <a:lnTo>
                    <a:pt x="225" y="0"/>
                  </a:lnTo>
                  <a:lnTo>
                    <a:pt x="225" y="227"/>
                  </a:lnTo>
                  <a:lnTo>
                    <a:pt x="189" y="227"/>
                  </a:lnTo>
                  <a:lnTo>
                    <a:pt x="189" y="31"/>
                  </a:lnTo>
                  <a:lnTo>
                    <a:pt x="186" y="31"/>
                  </a:lnTo>
                  <a:lnTo>
                    <a:pt x="131" y="217"/>
                  </a:lnTo>
                  <a:lnTo>
                    <a:pt x="94" y="217"/>
                  </a:lnTo>
                  <a:lnTo>
                    <a:pt x="38" y="31"/>
                  </a:lnTo>
                  <a:lnTo>
                    <a:pt x="36" y="31"/>
                  </a:lnTo>
                  <a:lnTo>
                    <a:pt x="36" y="227"/>
                  </a:lnTo>
                  <a:lnTo>
                    <a:pt x="0" y="2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4DB2E6A2-E548-4A73-8506-50E7D30415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76" y="2110"/>
              <a:ext cx="162" cy="227"/>
            </a:xfrm>
            <a:custGeom>
              <a:avLst/>
              <a:gdLst>
                <a:gd name="T0" fmla="*/ 0 w 162"/>
                <a:gd name="T1" fmla="*/ 0 h 227"/>
                <a:gd name="T2" fmla="*/ 162 w 162"/>
                <a:gd name="T3" fmla="*/ 0 h 227"/>
                <a:gd name="T4" fmla="*/ 162 w 162"/>
                <a:gd name="T5" fmla="*/ 32 h 227"/>
                <a:gd name="T6" fmla="*/ 100 w 162"/>
                <a:gd name="T7" fmla="*/ 32 h 227"/>
                <a:gd name="T8" fmla="*/ 100 w 162"/>
                <a:gd name="T9" fmla="*/ 227 h 227"/>
                <a:gd name="T10" fmla="*/ 63 w 162"/>
                <a:gd name="T11" fmla="*/ 227 h 227"/>
                <a:gd name="T12" fmla="*/ 63 w 162"/>
                <a:gd name="T13" fmla="*/ 32 h 227"/>
                <a:gd name="T14" fmla="*/ 0 w 162"/>
                <a:gd name="T15" fmla="*/ 32 h 227"/>
                <a:gd name="T16" fmla="*/ 0 w 162"/>
                <a:gd name="T17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" h="227">
                  <a:moveTo>
                    <a:pt x="0" y="0"/>
                  </a:moveTo>
                  <a:lnTo>
                    <a:pt x="162" y="0"/>
                  </a:lnTo>
                  <a:lnTo>
                    <a:pt x="162" y="32"/>
                  </a:lnTo>
                  <a:lnTo>
                    <a:pt x="100" y="32"/>
                  </a:lnTo>
                  <a:lnTo>
                    <a:pt x="100" y="227"/>
                  </a:lnTo>
                  <a:lnTo>
                    <a:pt x="63" y="227"/>
                  </a:lnTo>
                  <a:lnTo>
                    <a:pt x="63" y="32"/>
                  </a:lnTo>
                  <a:lnTo>
                    <a:pt x="0" y="3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7B0189E2-4F8C-4BDB-9001-25E612247EC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85" y="2110"/>
              <a:ext cx="157" cy="227"/>
            </a:xfrm>
            <a:custGeom>
              <a:avLst/>
              <a:gdLst>
                <a:gd name="T0" fmla="*/ 69 w 129"/>
                <a:gd name="T1" fmla="*/ 0 h 183"/>
                <a:gd name="T2" fmla="*/ 125 w 129"/>
                <a:gd name="T3" fmla="*/ 47 h 183"/>
                <a:gd name="T4" fmla="*/ 103 w 129"/>
                <a:gd name="T5" fmla="*/ 88 h 183"/>
                <a:gd name="T6" fmla="*/ 129 w 129"/>
                <a:gd name="T7" fmla="*/ 131 h 183"/>
                <a:gd name="T8" fmla="*/ 71 w 129"/>
                <a:gd name="T9" fmla="*/ 183 h 183"/>
                <a:gd name="T10" fmla="*/ 0 w 129"/>
                <a:gd name="T11" fmla="*/ 183 h 183"/>
                <a:gd name="T12" fmla="*/ 0 w 129"/>
                <a:gd name="T13" fmla="*/ 0 h 183"/>
                <a:gd name="T14" fmla="*/ 69 w 129"/>
                <a:gd name="T15" fmla="*/ 0 h 183"/>
                <a:gd name="T16" fmla="*/ 29 w 129"/>
                <a:gd name="T17" fmla="*/ 25 h 183"/>
                <a:gd name="T18" fmla="*/ 29 w 129"/>
                <a:gd name="T19" fmla="*/ 78 h 183"/>
                <a:gd name="T20" fmla="*/ 68 w 129"/>
                <a:gd name="T21" fmla="*/ 78 h 183"/>
                <a:gd name="T22" fmla="*/ 95 w 129"/>
                <a:gd name="T23" fmla="*/ 51 h 183"/>
                <a:gd name="T24" fmla="*/ 67 w 129"/>
                <a:gd name="T25" fmla="*/ 25 h 183"/>
                <a:gd name="T26" fmla="*/ 29 w 129"/>
                <a:gd name="T27" fmla="*/ 25 h 183"/>
                <a:gd name="T28" fmla="*/ 29 w 129"/>
                <a:gd name="T29" fmla="*/ 103 h 183"/>
                <a:gd name="T30" fmla="*/ 29 w 129"/>
                <a:gd name="T31" fmla="*/ 157 h 183"/>
                <a:gd name="T32" fmla="*/ 70 w 129"/>
                <a:gd name="T33" fmla="*/ 157 h 183"/>
                <a:gd name="T34" fmla="*/ 99 w 129"/>
                <a:gd name="T35" fmla="*/ 129 h 183"/>
                <a:gd name="T36" fmla="*/ 69 w 129"/>
                <a:gd name="T37" fmla="*/ 103 h 183"/>
                <a:gd name="T38" fmla="*/ 29 w 129"/>
                <a:gd name="T39" fmla="*/ 10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9" h="183">
                  <a:moveTo>
                    <a:pt x="69" y="0"/>
                  </a:moveTo>
                  <a:cubicBezTo>
                    <a:pt x="105" y="0"/>
                    <a:pt x="125" y="13"/>
                    <a:pt x="125" y="47"/>
                  </a:cubicBezTo>
                  <a:cubicBezTo>
                    <a:pt x="125" y="70"/>
                    <a:pt x="118" y="80"/>
                    <a:pt x="103" y="88"/>
                  </a:cubicBezTo>
                  <a:cubicBezTo>
                    <a:pt x="119" y="95"/>
                    <a:pt x="129" y="106"/>
                    <a:pt x="129" y="131"/>
                  </a:cubicBezTo>
                  <a:cubicBezTo>
                    <a:pt x="129" y="168"/>
                    <a:pt x="107" y="183"/>
                    <a:pt x="71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69" y="0"/>
                  </a:lnTo>
                  <a:close/>
                  <a:moveTo>
                    <a:pt x="29" y="25"/>
                  </a:moveTo>
                  <a:cubicBezTo>
                    <a:pt x="29" y="78"/>
                    <a:pt x="29" y="78"/>
                    <a:pt x="29" y="78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87" y="78"/>
                    <a:pt x="95" y="69"/>
                    <a:pt x="95" y="51"/>
                  </a:cubicBezTo>
                  <a:cubicBezTo>
                    <a:pt x="95" y="33"/>
                    <a:pt x="86" y="25"/>
                    <a:pt x="67" y="25"/>
                  </a:cubicBezTo>
                  <a:lnTo>
                    <a:pt x="29" y="25"/>
                  </a:lnTo>
                  <a:close/>
                  <a:moveTo>
                    <a:pt x="29" y="103"/>
                  </a:moveTo>
                  <a:cubicBezTo>
                    <a:pt x="29" y="157"/>
                    <a:pt x="29" y="157"/>
                    <a:pt x="29" y="157"/>
                  </a:cubicBezTo>
                  <a:cubicBezTo>
                    <a:pt x="70" y="157"/>
                    <a:pt x="70" y="157"/>
                    <a:pt x="70" y="157"/>
                  </a:cubicBezTo>
                  <a:cubicBezTo>
                    <a:pt x="88" y="157"/>
                    <a:pt x="99" y="151"/>
                    <a:pt x="99" y="129"/>
                  </a:cubicBezTo>
                  <a:cubicBezTo>
                    <a:pt x="99" y="109"/>
                    <a:pt x="83" y="103"/>
                    <a:pt x="69" y="103"/>
                  </a:cubicBezTo>
                  <a:lnTo>
                    <a:pt x="29" y="1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F09A62F7-1C68-4B6E-9549-DE3C1CE2A8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32" y="2110"/>
              <a:ext cx="140" cy="227"/>
            </a:xfrm>
            <a:custGeom>
              <a:avLst/>
              <a:gdLst>
                <a:gd name="T0" fmla="*/ 0 w 140"/>
                <a:gd name="T1" fmla="*/ 0 h 227"/>
                <a:gd name="T2" fmla="*/ 140 w 140"/>
                <a:gd name="T3" fmla="*/ 0 h 227"/>
                <a:gd name="T4" fmla="*/ 140 w 140"/>
                <a:gd name="T5" fmla="*/ 32 h 227"/>
                <a:gd name="T6" fmla="*/ 36 w 140"/>
                <a:gd name="T7" fmla="*/ 32 h 227"/>
                <a:gd name="T8" fmla="*/ 36 w 140"/>
                <a:gd name="T9" fmla="*/ 97 h 227"/>
                <a:gd name="T10" fmla="*/ 121 w 140"/>
                <a:gd name="T11" fmla="*/ 97 h 227"/>
                <a:gd name="T12" fmla="*/ 121 w 140"/>
                <a:gd name="T13" fmla="*/ 128 h 227"/>
                <a:gd name="T14" fmla="*/ 36 w 140"/>
                <a:gd name="T15" fmla="*/ 128 h 227"/>
                <a:gd name="T16" fmla="*/ 36 w 140"/>
                <a:gd name="T17" fmla="*/ 195 h 227"/>
                <a:gd name="T18" fmla="*/ 140 w 140"/>
                <a:gd name="T19" fmla="*/ 195 h 227"/>
                <a:gd name="T20" fmla="*/ 140 w 140"/>
                <a:gd name="T21" fmla="*/ 227 h 227"/>
                <a:gd name="T22" fmla="*/ 0 w 140"/>
                <a:gd name="T23" fmla="*/ 227 h 227"/>
                <a:gd name="T24" fmla="*/ 0 w 140"/>
                <a:gd name="T25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0" h="227">
                  <a:moveTo>
                    <a:pt x="0" y="0"/>
                  </a:moveTo>
                  <a:lnTo>
                    <a:pt x="140" y="0"/>
                  </a:lnTo>
                  <a:lnTo>
                    <a:pt x="140" y="32"/>
                  </a:lnTo>
                  <a:lnTo>
                    <a:pt x="36" y="32"/>
                  </a:lnTo>
                  <a:lnTo>
                    <a:pt x="36" y="97"/>
                  </a:lnTo>
                  <a:lnTo>
                    <a:pt x="121" y="97"/>
                  </a:lnTo>
                  <a:lnTo>
                    <a:pt x="121" y="128"/>
                  </a:lnTo>
                  <a:lnTo>
                    <a:pt x="36" y="128"/>
                  </a:lnTo>
                  <a:lnTo>
                    <a:pt x="36" y="195"/>
                  </a:lnTo>
                  <a:lnTo>
                    <a:pt x="140" y="195"/>
                  </a:lnTo>
                  <a:lnTo>
                    <a:pt x="140" y="227"/>
                  </a:lnTo>
                  <a:lnTo>
                    <a:pt x="0" y="2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id="{1CE29893-C312-4045-BBB7-9B9F72FA929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47" y="2110"/>
              <a:ext cx="182" cy="227"/>
            </a:xfrm>
            <a:custGeom>
              <a:avLst/>
              <a:gdLst>
                <a:gd name="T0" fmla="*/ 54 w 182"/>
                <a:gd name="T1" fmla="*/ 0 h 227"/>
                <a:gd name="T2" fmla="*/ 126 w 182"/>
                <a:gd name="T3" fmla="*/ 0 h 227"/>
                <a:gd name="T4" fmla="*/ 182 w 182"/>
                <a:gd name="T5" fmla="*/ 227 h 227"/>
                <a:gd name="T6" fmla="*/ 146 w 182"/>
                <a:gd name="T7" fmla="*/ 227 h 227"/>
                <a:gd name="T8" fmla="*/ 129 w 182"/>
                <a:gd name="T9" fmla="*/ 160 h 227"/>
                <a:gd name="T10" fmla="*/ 52 w 182"/>
                <a:gd name="T11" fmla="*/ 160 h 227"/>
                <a:gd name="T12" fmla="*/ 36 w 182"/>
                <a:gd name="T13" fmla="*/ 227 h 227"/>
                <a:gd name="T14" fmla="*/ 0 w 182"/>
                <a:gd name="T15" fmla="*/ 227 h 227"/>
                <a:gd name="T16" fmla="*/ 54 w 182"/>
                <a:gd name="T17" fmla="*/ 0 h 227"/>
                <a:gd name="T18" fmla="*/ 59 w 182"/>
                <a:gd name="T19" fmla="*/ 128 h 227"/>
                <a:gd name="T20" fmla="*/ 123 w 182"/>
                <a:gd name="T21" fmla="*/ 128 h 227"/>
                <a:gd name="T22" fmla="*/ 99 w 182"/>
                <a:gd name="T23" fmla="*/ 31 h 227"/>
                <a:gd name="T24" fmla="*/ 82 w 182"/>
                <a:gd name="T25" fmla="*/ 31 h 227"/>
                <a:gd name="T26" fmla="*/ 59 w 182"/>
                <a:gd name="T27" fmla="*/ 12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2" h="227">
                  <a:moveTo>
                    <a:pt x="54" y="0"/>
                  </a:moveTo>
                  <a:lnTo>
                    <a:pt x="126" y="0"/>
                  </a:lnTo>
                  <a:lnTo>
                    <a:pt x="182" y="227"/>
                  </a:lnTo>
                  <a:lnTo>
                    <a:pt x="146" y="227"/>
                  </a:lnTo>
                  <a:lnTo>
                    <a:pt x="129" y="160"/>
                  </a:lnTo>
                  <a:lnTo>
                    <a:pt x="52" y="160"/>
                  </a:lnTo>
                  <a:lnTo>
                    <a:pt x="36" y="227"/>
                  </a:lnTo>
                  <a:lnTo>
                    <a:pt x="0" y="227"/>
                  </a:lnTo>
                  <a:lnTo>
                    <a:pt x="54" y="0"/>
                  </a:lnTo>
                  <a:close/>
                  <a:moveTo>
                    <a:pt x="59" y="128"/>
                  </a:moveTo>
                  <a:lnTo>
                    <a:pt x="123" y="128"/>
                  </a:lnTo>
                  <a:lnTo>
                    <a:pt x="99" y="31"/>
                  </a:lnTo>
                  <a:lnTo>
                    <a:pt x="82" y="31"/>
                  </a:lnTo>
                  <a:lnTo>
                    <a:pt x="59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FDC373C5-41EE-4A84-9C4D-5F11D860CF6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10" y="2110"/>
              <a:ext cx="159" cy="227"/>
            </a:xfrm>
            <a:custGeom>
              <a:avLst/>
              <a:gdLst>
                <a:gd name="T0" fmla="*/ 29 w 131"/>
                <a:gd name="T1" fmla="*/ 129 h 183"/>
                <a:gd name="T2" fmla="*/ 29 w 131"/>
                <a:gd name="T3" fmla="*/ 183 h 183"/>
                <a:gd name="T4" fmla="*/ 0 w 131"/>
                <a:gd name="T5" fmla="*/ 183 h 183"/>
                <a:gd name="T6" fmla="*/ 0 w 131"/>
                <a:gd name="T7" fmla="*/ 0 h 183"/>
                <a:gd name="T8" fmla="*/ 69 w 131"/>
                <a:gd name="T9" fmla="*/ 0 h 183"/>
                <a:gd name="T10" fmla="*/ 131 w 131"/>
                <a:gd name="T11" fmla="*/ 64 h 183"/>
                <a:gd name="T12" fmla="*/ 101 w 131"/>
                <a:gd name="T13" fmla="*/ 122 h 183"/>
                <a:gd name="T14" fmla="*/ 131 w 131"/>
                <a:gd name="T15" fmla="*/ 183 h 183"/>
                <a:gd name="T16" fmla="*/ 99 w 131"/>
                <a:gd name="T17" fmla="*/ 183 h 183"/>
                <a:gd name="T18" fmla="*/ 72 w 131"/>
                <a:gd name="T19" fmla="*/ 129 h 183"/>
                <a:gd name="T20" fmla="*/ 29 w 131"/>
                <a:gd name="T21" fmla="*/ 129 h 183"/>
                <a:gd name="T22" fmla="*/ 69 w 131"/>
                <a:gd name="T23" fmla="*/ 25 h 183"/>
                <a:gd name="T24" fmla="*/ 29 w 131"/>
                <a:gd name="T25" fmla="*/ 25 h 183"/>
                <a:gd name="T26" fmla="*/ 29 w 131"/>
                <a:gd name="T27" fmla="*/ 103 h 183"/>
                <a:gd name="T28" fmla="*/ 70 w 131"/>
                <a:gd name="T29" fmla="*/ 103 h 183"/>
                <a:gd name="T30" fmla="*/ 100 w 131"/>
                <a:gd name="T31" fmla="*/ 64 h 183"/>
                <a:gd name="T32" fmla="*/ 69 w 131"/>
                <a:gd name="T33" fmla="*/ 2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1" h="183">
                  <a:moveTo>
                    <a:pt x="29" y="129"/>
                  </a:moveTo>
                  <a:cubicBezTo>
                    <a:pt x="29" y="183"/>
                    <a:pt x="29" y="183"/>
                    <a:pt x="29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09" y="0"/>
                    <a:pt x="131" y="23"/>
                    <a:pt x="131" y="64"/>
                  </a:cubicBezTo>
                  <a:cubicBezTo>
                    <a:pt x="131" y="89"/>
                    <a:pt x="120" y="113"/>
                    <a:pt x="101" y="122"/>
                  </a:cubicBezTo>
                  <a:cubicBezTo>
                    <a:pt x="131" y="183"/>
                    <a:pt x="131" y="183"/>
                    <a:pt x="131" y="183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72" y="129"/>
                    <a:pt x="72" y="129"/>
                    <a:pt x="72" y="129"/>
                  </a:cubicBezTo>
                  <a:lnTo>
                    <a:pt x="29" y="129"/>
                  </a:lnTo>
                  <a:close/>
                  <a:moveTo>
                    <a:pt x="69" y="25"/>
                  </a:moveTo>
                  <a:cubicBezTo>
                    <a:pt x="29" y="25"/>
                    <a:pt x="29" y="25"/>
                    <a:pt x="29" y="25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92" y="103"/>
                    <a:pt x="100" y="83"/>
                    <a:pt x="100" y="64"/>
                  </a:cubicBezTo>
                  <a:cubicBezTo>
                    <a:pt x="100" y="43"/>
                    <a:pt x="90" y="25"/>
                    <a:pt x="6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id="{55DF414A-C41F-4AD7-8537-3599F22CC17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682" y="2110"/>
              <a:ext cx="183" cy="227"/>
            </a:xfrm>
            <a:custGeom>
              <a:avLst/>
              <a:gdLst>
                <a:gd name="T0" fmla="*/ 56 w 183"/>
                <a:gd name="T1" fmla="*/ 0 h 227"/>
                <a:gd name="T2" fmla="*/ 128 w 183"/>
                <a:gd name="T3" fmla="*/ 0 h 227"/>
                <a:gd name="T4" fmla="*/ 183 w 183"/>
                <a:gd name="T5" fmla="*/ 227 h 227"/>
                <a:gd name="T6" fmla="*/ 146 w 183"/>
                <a:gd name="T7" fmla="*/ 227 h 227"/>
                <a:gd name="T8" fmla="*/ 130 w 183"/>
                <a:gd name="T9" fmla="*/ 160 h 227"/>
                <a:gd name="T10" fmla="*/ 54 w 183"/>
                <a:gd name="T11" fmla="*/ 160 h 227"/>
                <a:gd name="T12" fmla="*/ 37 w 183"/>
                <a:gd name="T13" fmla="*/ 227 h 227"/>
                <a:gd name="T14" fmla="*/ 0 w 183"/>
                <a:gd name="T15" fmla="*/ 227 h 227"/>
                <a:gd name="T16" fmla="*/ 56 w 183"/>
                <a:gd name="T17" fmla="*/ 0 h 227"/>
                <a:gd name="T18" fmla="*/ 60 w 183"/>
                <a:gd name="T19" fmla="*/ 128 h 227"/>
                <a:gd name="T20" fmla="*/ 123 w 183"/>
                <a:gd name="T21" fmla="*/ 128 h 227"/>
                <a:gd name="T22" fmla="*/ 100 w 183"/>
                <a:gd name="T23" fmla="*/ 31 h 227"/>
                <a:gd name="T24" fmla="*/ 84 w 183"/>
                <a:gd name="T25" fmla="*/ 31 h 227"/>
                <a:gd name="T26" fmla="*/ 60 w 183"/>
                <a:gd name="T27" fmla="*/ 12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3" h="227">
                  <a:moveTo>
                    <a:pt x="56" y="0"/>
                  </a:moveTo>
                  <a:lnTo>
                    <a:pt x="128" y="0"/>
                  </a:lnTo>
                  <a:lnTo>
                    <a:pt x="183" y="227"/>
                  </a:lnTo>
                  <a:lnTo>
                    <a:pt x="146" y="227"/>
                  </a:lnTo>
                  <a:lnTo>
                    <a:pt x="130" y="160"/>
                  </a:lnTo>
                  <a:lnTo>
                    <a:pt x="54" y="160"/>
                  </a:lnTo>
                  <a:lnTo>
                    <a:pt x="37" y="227"/>
                  </a:lnTo>
                  <a:lnTo>
                    <a:pt x="0" y="227"/>
                  </a:lnTo>
                  <a:lnTo>
                    <a:pt x="56" y="0"/>
                  </a:lnTo>
                  <a:close/>
                  <a:moveTo>
                    <a:pt x="60" y="128"/>
                  </a:moveTo>
                  <a:lnTo>
                    <a:pt x="123" y="128"/>
                  </a:lnTo>
                  <a:lnTo>
                    <a:pt x="100" y="31"/>
                  </a:lnTo>
                  <a:lnTo>
                    <a:pt x="84" y="31"/>
                  </a:lnTo>
                  <a:lnTo>
                    <a:pt x="60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B26A3D9C-17F3-41D7-8FF6-1AA65A401DA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58" y="2110"/>
              <a:ext cx="160" cy="227"/>
            </a:xfrm>
            <a:custGeom>
              <a:avLst/>
              <a:gdLst>
                <a:gd name="T0" fmla="*/ 29 w 131"/>
                <a:gd name="T1" fmla="*/ 129 h 183"/>
                <a:gd name="T2" fmla="*/ 29 w 131"/>
                <a:gd name="T3" fmla="*/ 183 h 183"/>
                <a:gd name="T4" fmla="*/ 0 w 131"/>
                <a:gd name="T5" fmla="*/ 183 h 183"/>
                <a:gd name="T6" fmla="*/ 0 w 131"/>
                <a:gd name="T7" fmla="*/ 0 h 183"/>
                <a:gd name="T8" fmla="*/ 69 w 131"/>
                <a:gd name="T9" fmla="*/ 0 h 183"/>
                <a:gd name="T10" fmla="*/ 131 w 131"/>
                <a:gd name="T11" fmla="*/ 64 h 183"/>
                <a:gd name="T12" fmla="*/ 101 w 131"/>
                <a:gd name="T13" fmla="*/ 122 h 183"/>
                <a:gd name="T14" fmla="*/ 131 w 131"/>
                <a:gd name="T15" fmla="*/ 183 h 183"/>
                <a:gd name="T16" fmla="*/ 99 w 131"/>
                <a:gd name="T17" fmla="*/ 183 h 183"/>
                <a:gd name="T18" fmla="*/ 72 w 131"/>
                <a:gd name="T19" fmla="*/ 129 h 183"/>
                <a:gd name="T20" fmla="*/ 29 w 131"/>
                <a:gd name="T21" fmla="*/ 129 h 183"/>
                <a:gd name="T22" fmla="*/ 69 w 131"/>
                <a:gd name="T23" fmla="*/ 25 h 183"/>
                <a:gd name="T24" fmla="*/ 29 w 131"/>
                <a:gd name="T25" fmla="*/ 25 h 183"/>
                <a:gd name="T26" fmla="*/ 29 w 131"/>
                <a:gd name="T27" fmla="*/ 103 h 183"/>
                <a:gd name="T28" fmla="*/ 70 w 131"/>
                <a:gd name="T29" fmla="*/ 103 h 183"/>
                <a:gd name="T30" fmla="*/ 101 w 131"/>
                <a:gd name="T31" fmla="*/ 64 h 183"/>
                <a:gd name="T32" fmla="*/ 69 w 131"/>
                <a:gd name="T33" fmla="*/ 2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1" h="183">
                  <a:moveTo>
                    <a:pt x="29" y="129"/>
                  </a:moveTo>
                  <a:cubicBezTo>
                    <a:pt x="29" y="183"/>
                    <a:pt x="29" y="183"/>
                    <a:pt x="29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10" y="0"/>
                    <a:pt x="131" y="23"/>
                    <a:pt x="131" y="64"/>
                  </a:cubicBezTo>
                  <a:cubicBezTo>
                    <a:pt x="131" y="89"/>
                    <a:pt x="121" y="113"/>
                    <a:pt x="101" y="122"/>
                  </a:cubicBezTo>
                  <a:cubicBezTo>
                    <a:pt x="131" y="183"/>
                    <a:pt x="131" y="183"/>
                    <a:pt x="131" y="183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72" y="129"/>
                    <a:pt x="72" y="129"/>
                    <a:pt x="72" y="129"/>
                  </a:cubicBezTo>
                  <a:lnTo>
                    <a:pt x="29" y="129"/>
                  </a:lnTo>
                  <a:close/>
                  <a:moveTo>
                    <a:pt x="69" y="25"/>
                  </a:moveTo>
                  <a:cubicBezTo>
                    <a:pt x="29" y="25"/>
                    <a:pt x="29" y="25"/>
                    <a:pt x="29" y="25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92" y="103"/>
                    <a:pt x="101" y="83"/>
                    <a:pt x="101" y="64"/>
                  </a:cubicBezTo>
                  <a:cubicBezTo>
                    <a:pt x="101" y="43"/>
                    <a:pt x="91" y="25"/>
                    <a:pt x="6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E7AD9D31-58FB-4DB8-BB22-C2D353DD5D3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6" y="1973"/>
              <a:ext cx="656" cy="376"/>
            </a:xfrm>
            <a:custGeom>
              <a:avLst/>
              <a:gdLst>
                <a:gd name="T0" fmla="*/ 380 w 656"/>
                <a:gd name="T1" fmla="*/ 319 h 376"/>
                <a:gd name="T2" fmla="*/ 276 w 656"/>
                <a:gd name="T3" fmla="*/ 319 h 376"/>
                <a:gd name="T4" fmla="*/ 258 w 656"/>
                <a:gd name="T5" fmla="*/ 376 h 376"/>
                <a:gd name="T6" fmla="*/ 398 w 656"/>
                <a:gd name="T7" fmla="*/ 376 h 376"/>
                <a:gd name="T8" fmla="*/ 380 w 656"/>
                <a:gd name="T9" fmla="*/ 319 h 376"/>
                <a:gd name="T10" fmla="*/ 656 w 656"/>
                <a:gd name="T11" fmla="*/ 376 h 376"/>
                <a:gd name="T12" fmla="*/ 603 w 656"/>
                <a:gd name="T13" fmla="*/ 206 h 376"/>
                <a:gd name="T14" fmla="*/ 638 w 656"/>
                <a:gd name="T15" fmla="*/ 97 h 376"/>
                <a:gd name="T16" fmla="*/ 508 w 656"/>
                <a:gd name="T17" fmla="*/ 0 h 376"/>
                <a:gd name="T18" fmla="*/ 416 w 656"/>
                <a:gd name="T19" fmla="*/ 68 h 376"/>
                <a:gd name="T20" fmla="*/ 241 w 656"/>
                <a:gd name="T21" fmla="*/ 68 h 376"/>
                <a:gd name="T22" fmla="*/ 150 w 656"/>
                <a:gd name="T23" fmla="*/ 0 h 376"/>
                <a:gd name="T24" fmla="*/ 19 w 656"/>
                <a:gd name="T25" fmla="*/ 97 h 376"/>
                <a:gd name="T26" fmla="*/ 54 w 656"/>
                <a:gd name="T27" fmla="*/ 206 h 376"/>
                <a:gd name="T28" fmla="*/ 0 w 656"/>
                <a:gd name="T29" fmla="*/ 376 h 376"/>
                <a:gd name="T30" fmla="*/ 170 w 656"/>
                <a:gd name="T31" fmla="*/ 376 h 376"/>
                <a:gd name="T32" fmla="*/ 157 w 656"/>
                <a:gd name="T33" fmla="*/ 334 h 376"/>
                <a:gd name="T34" fmla="*/ 329 w 656"/>
                <a:gd name="T35" fmla="*/ 207 h 376"/>
                <a:gd name="T36" fmla="*/ 499 w 656"/>
                <a:gd name="T37" fmla="*/ 334 h 376"/>
                <a:gd name="T38" fmla="*/ 486 w 656"/>
                <a:gd name="T39" fmla="*/ 376 h 376"/>
                <a:gd name="T40" fmla="*/ 656 w 656"/>
                <a:gd name="T41" fmla="*/ 37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56" h="376">
                  <a:moveTo>
                    <a:pt x="380" y="319"/>
                  </a:moveTo>
                  <a:lnTo>
                    <a:pt x="276" y="319"/>
                  </a:lnTo>
                  <a:lnTo>
                    <a:pt x="258" y="376"/>
                  </a:lnTo>
                  <a:lnTo>
                    <a:pt x="398" y="376"/>
                  </a:lnTo>
                  <a:lnTo>
                    <a:pt x="380" y="319"/>
                  </a:lnTo>
                  <a:close/>
                  <a:moveTo>
                    <a:pt x="656" y="376"/>
                  </a:moveTo>
                  <a:lnTo>
                    <a:pt x="603" y="206"/>
                  </a:lnTo>
                  <a:lnTo>
                    <a:pt x="638" y="97"/>
                  </a:lnTo>
                  <a:lnTo>
                    <a:pt x="508" y="0"/>
                  </a:lnTo>
                  <a:lnTo>
                    <a:pt x="416" y="68"/>
                  </a:lnTo>
                  <a:lnTo>
                    <a:pt x="241" y="68"/>
                  </a:lnTo>
                  <a:lnTo>
                    <a:pt x="150" y="0"/>
                  </a:lnTo>
                  <a:lnTo>
                    <a:pt x="19" y="97"/>
                  </a:lnTo>
                  <a:lnTo>
                    <a:pt x="54" y="206"/>
                  </a:lnTo>
                  <a:lnTo>
                    <a:pt x="0" y="376"/>
                  </a:lnTo>
                  <a:lnTo>
                    <a:pt x="170" y="376"/>
                  </a:lnTo>
                  <a:lnTo>
                    <a:pt x="157" y="334"/>
                  </a:lnTo>
                  <a:lnTo>
                    <a:pt x="329" y="207"/>
                  </a:lnTo>
                  <a:lnTo>
                    <a:pt x="499" y="334"/>
                  </a:lnTo>
                  <a:lnTo>
                    <a:pt x="486" y="376"/>
                  </a:lnTo>
                  <a:lnTo>
                    <a:pt x="656" y="3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1DDA0C7-1963-4075-A235-86C5CAB51B8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Proprietary &amp; Confidential</a:t>
            </a:r>
            <a:endParaRPr lang="en-US" dirty="0"/>
          </a:p>
        </p:txBody>
      </p:sp>
      <p:sp>
        <p:nvSpPr>
          <p:cNvPr id="24" name="Slide Number Placeholder 1">
            <a:extLst>
              <a:ext uri="{FF2B5EF4-FFF2-40B4-BE49-F238E27FC236}">
                <a16:creationId xmlns:a16="http://schemas.microsoft.com/office/drawing/2014/main" id="{B40498C9-EA92-4BC0-9C98-1E4267FB9F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71960" y="273685"/>
            <a:ext cx="320040" cy="320040"/>
          </a:xfrm>
          <a:prstGeom prst="rect">
            <a:avLst/>
          </a:prstGeom>
          <a:solidFill>
            <a:schemeClr val="bg2"/>
          </a:solidFill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36078788-290F-4E80-A7D4-D265A034B5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91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- Right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15DD59-FE3F-4B2B-AF08-F9F76ECEB10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924800" y="17228"/>
            <a:ext cx="4267200" cy="684077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FD63F83-CD7C-416F-8C78-5D10DCE77D6D}"/>
              </a:ext>
            </a:extLst>
          </p:cNvPr>
          <p:cNvCxnSpPr>
            <a:cxnSpLocks/>
          </p:cNvCxnSpPr>
          <p:nvPr userDrawn="1"/>
        </p:nvCxnSpPr>
        <p:spPr>
          <a:xfrm flipV="1">
            <a:off x="607356" y="426054"/>
            <a:ext cx="3385207" cy="1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8">
            <a:extLst>
              <a:ext uri="{FF2B5EF4-FFF2-40B4-BE49-F238E27FC236}">
                <a16:creationId xmlns:a16="http://schemas.microsoft.com/office/drawing/2014/main" id="{ED11AB68-BFF1-4721-89F7-E1602921B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863" y="593725"/>
            <a:ext cx="3655337" cy="68513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FDC0FC-DBAB-4352-B84C-94EA613A53F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8014" y="1965325"/>
            <a:ext cx="7042450" cy="4298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4198739-4031-4DE8-9410-E9D39270BE5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Proprietary &amp; Confidential</a:t>
            </a:r>
            <a:endParaRPr lang="en-US" dirty="0"/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A8972560-11C3-4717-8648-A16B0A180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71960" y="273685"/>
            <a:ext cx="320040" cy="320040"/>
          </a:xfrm>
          <a:prstGeom prst="rect">
            <a:avLst/>
          </a:prstGeom>
          <a:solidFill>
            <a:schemeClr val="bg2"/>
          </a:solidFill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36078788-290F-4E80-A7D4-D265A034B5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90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- Left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 8">
            <a:extLst>
              <a:ext uri="{FF2B5EF4-FFF2-40B4-BE49-F238E27FC236}">
                <a16:creationId xmlns:a16="http://schemas.microsoft.com/office/drawing/2014/main" id="{04F56472-EA50-4F37-AA3D-946E4D376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2976" y="594391"/>
            <a:ext cx="3931299" cy="68513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15DD59-FE3F-4B2B-AF08-F9F76ECEB10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0" y="17228"/>
            <a:ext cx="4267200" cy="6858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B1E4E1D-D127-4089-A09C-6E9EA6998B0B}"/>
              </a:ext>
            </a:extLst>
          </p:cNvPr>
          <p:cNvCxnSpPr>
            <a:cxnSpLocks/>
          </p:cNvCxnSpPr>
          <p:nvPr userDrawn="1"/>
        </p:nvCxnSpPr>
        <p:spPr>
          <a:xfrm flipV="1">
            <a:off x="4632976" y="426054"/>
            <a:ext cx="3385207" cy="1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D70AFD2-0C9A-43BD-B85C-B8463AFBE74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632976" y="1964659"/>
            <a:ext cx="6949424" cy="4298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6BAA5F3-841C-48C7-B97D-9EDBAD553909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Proprietary &amp; Confidential</a:t>
            </a:r>
            <a:endParaRPr lang="en-US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3E2B3E77-0F0F-42AC-B480-66224F6C0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71960" y="273685"/>
            <a:ext cx="320040" cy="320040"/>
          </a:xfrm>
          <a:prstGeom prst="rect">
            <a:avLst/>
          </a:prstGeom>
          <a:solidFill>
            <a:schemeClr val="bg2"/>
          </a:solidFill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36078788-290F-4E80-A7D4-D265A034B5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47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statement 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636A4887-63BD-4C35-9770-4CC61A8C9CF7}"/>
              </a:ext>
            </a:extLst>
          </p:cNvPr>
          <p:cNvSpPr>
            <a:spLocks noGrp="1"/>
          </p:cNvSpPr>
          <p:nvPr userDrawn="1"/>
        </p:nvSpPr>
        <p:spPr>
          <a:xfrm>
            <a:off x="4055268" y="0"/>
            <a:ext cx="4081463" cy="6858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1F140A-B3D3-4B70-A4B6-77C36557059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2286012"/>
            <a:ext cx="7527131" cy="22859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4000"/>
              </a:lnSpc>
              <a:buNone/>
              <a:defRPr sz="2800" b="0"/>
            </a:lvl1pPr>
          </a:lstStyle>
          <a:p>
            <a:pPr lvl="0"/>
            <a:r>
              <a:rPr lang="en-US" dirty="0"/>
              <a:t>This is a fancy paragraph for making a bold statement or a quote or something. Cloud bread vaporware man bun </a:t>
            </a:r>
            <a:r>
              <a:rPr lang="en-US" dirty="0" err="1"/>
              <a:t>knausgaard</a:t>
            </a:r>
            <a:r>
              <a:rPr lang="en-US" dirty="0"/>
              <a:t> actually..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1C7C2C-8B09-414D-8FA6-09D3A38D2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Proprietary &amp; Confidential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4601D13-B2A3-4DD4-988F-B7600EA3B36D}"/>
              </a:ext>
            </a:extLst>
          </p:cNvPr>
          <p:cNvCxnSpPr>
            <a:cxnSpLocks/>
          </p:cNvCxnSpPr>
          <p:nvPr userDrawn="1"/>
        </p:nvCxnSpPr>
        <p:spPr>
          <a:xfrm flipV="1">
            <a:off x="607356" y="4983463"/>
            <a:ext cx="3385207" cy="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41838F8C-D10F-4072-86BF-E0EEB2E790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71960" y="273685"/>
            <a:ext cx="320040" cy="32004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36078788-290F-4E80-A7D4-D265A034B5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762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CC7891DB-F233-44CE-B9DD-3F2FA062E6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" y="2635757"/>
            <a:ext cx="5486399" cy="776929"/>
          </a:xfrm>
        </p:spPr>
        <p:txBody>
          <a:bodyPr rIns="91440">
            <a:normAutofit/>
          </a:bodyPr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1F40E24-1F62-4AC6-B6DC-6A0E70E8078B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607356" y="6446487"/>
            <a:ext cx="1790611" cy="233531"/>
            <a:chOff x="2386" y="1973"/>
            <a:chExt cx="2883" cy="376"/>
          </a:xfrm>
          <a:solidFill>
            <a:schemeClr val="tx1"/>
          </a:solidFill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4B5F2028-FDA3-4F11-A5D0-224C8C013F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43" y="2106"/>
              <a:ext cx="149" cy="235"/>
            </a:xfrm>
            <a:custGeom>
              <a:avLst/>
              <a:gdLst>
                <a:gd name="T0" fmla="*/ 116 w 123"/>
                <a:gd name="T1" fmla="*/ 30 h 189"/>
                <a:gd name="T2" fmla="*/ 64 w 123"/>
                <a:gd name="T3" fmla="*/ 26 h 189"/>
                <a:gd name="T4" fmla="*/ 30 w 123"/>
                <a:gd name="T5" fmla="*/ 50 h 189"/>
                <a:gd name="T6" fmla="*/ 71 w 123"/>
                <a:gd name="T7" fmla="*/ 79 h 189"/>
                <a:gd name="T8" fmla="*/ 123 w 123"/>
                <a:gd name="T9" fmla="*/ 131 h 189"/>
                <a:gd name="T10" fmla="*/ 62 w 123"/>
                <a:gd name="T11" fmla="*/ 189 h 189"/>
                <a:gd name="T12" fmla="*/ 2 w 123"/>
                <a:gd name="T13" fmla="*/ 181 h 189"/>
                <a:gd name="T14" fmla="*/ 5 w 123"/>
                <a:gd name="T15" fmla="*/ 158 h 189"/>
                <a:gd name="T16" fmla="*/ 60 w 123"/>
                <a:gd name="T17" fmla="*/ 162 h 189"/>
                <a:gd name="T18" fmla="*/ 93 w 123"/>
                <a:gd name="T19" fmla="*/ 133 h 189"/>
                <a:gd name="T20" fmla="*/ 57 w 123"/>
                <a:gd name="T21" fmla="*/ 106 h 189"/>
                <a:gd name="T22" fmla="*/ 0 w 123"/>
                <a:gd name="T23" fmla="*/ 52 h 189"/>
                <a:gd name="T24" fmla="*/ 61 w 123"/>
                <a:gd name="T25" fmla="*/ 0 h 189"/>
                <a:gd name="T26" fmla="*/ 119 w 123"/>
                <a:gd name="T27" fmla="*/ 6 h 189"/>
                <a:gd name="T28" fmla="*/ 116 w 123"/>
                <a:gd name="T29" fmla="*/ 3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3" h="189">
                  <a:moveTo>
                    <a:pt x="116" y="30"/>
                  </a:moveTo>
                  <a:cubicBezTo>
                    <a:pt x="116" y="30"/>
                    <a:pt x="79" y="26"/>
                    <a:pt x="64" y="26"/>
                  </a:cubicBezTo>
                  <a:cubicBezTo>
                    <a:pt x="41" y="26"/>
                    <a:pt x="30" y="34"/>
                    <a:pt x="30" y="50"/>
                  </a:cubicBezTo>
                  <a:cubicBezTo>
                    <a:pt x="30" y="67"/>
                    <a:pt x="39" y="71"/>
                    <a:pt x="71" y="79"/>
                  </a:cubicBezTo>
                  <a:cubicBezTo>
                    <a:pt x="109" y="90"/>
                    <a:pt x="123" y="100"/>
                    <a:pt x="123" y="131"/>
                  </a:cubicBezTo>
                  <a:cubicBezTo>
                    <a:pt x="123" y="171"/>
                    <a:pt x="98" y="189"/>
                    <a:pt x="62" y="189"/>
                  </a:cubicBezTo>
                  <a:cubicBezTo>
                    <a:pt x="38" y="189"/>
                    <a:pt x="2" y="181"/>
                    <a:pt x="2" y="181"/>
                  </a:cubicBezTo>
                  <a:cubicBezTo>
                    <a:pt x="5" y="158"/>
                    <a:pt x="5" y="158"/>
                    <a:pt x="5" y="158"/>
                  </a:cubicBezTo>
                  <a:cubicBezTo>
                    <a:pt x="5" y="158"/>
                    <a:pt x="41" y="162"/>
                    <a:pt x="60" y="162"/>
                  </a:cubicBezTo>
                  <a:cubicBezTo>
                    <a:pt x="83" y="162"/>
                    <a:pt x="93" y="152"/>
                    <a:pt x="93" y="133"/>
                  </a:cubicBezTo>
                  <a:cubicBezTo>
                    <a:pt x="93" y="118"/>
                    <a:pt x="85" y="112"/>
                    <a:pt x="57" y="106"/>
                  </a:cubicBezTo>
                  <a:cubicBezTo>
                    <a:pt x="17" y="95"/>
                    <a:pt x="0" y="83"/>
                    <a:pt x="0" y="52"/>
                  </a:cubicBezTo>
                  <a:cubicBezTo>
                    <a:pt x="0" y="15"/>
                    <a:pt x="24" y="0"/>
                    <a:pt x="61" y="0"/>
                  </a:cubicBezTo>
                  <a:cubicBezTo>
                    <a:pt x="84" y="0"/>
                    <a:pt x="119" y="6"/>
                    <a:pt x="119" y="6"/>
                  </a:cubicBezTo>
                  <a:lnTo>
                    <a:pt x="11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10BDA3AF-4AAA-4096-90B1-7D08878BC4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79" y="2110"/>
              <a:ext cx="225" cy="227"/>
            </a:xfrm>
            <a:custGeom>
              <a:avLst/>
              <a:gdLst>
                <a:gd name="T0" fmla="*/ 0 w 225"/>
                <a:gd name="T1" fmla="*/ 0 h 227"/>
                <a:gd name="T2" fmla="*/ 62 w 225"/>
                <a:gd name="T3" fmla="*/ 0 h 227"/>
                <a:gd name="T4" fmla="*/ 112 w 225"/>
                <a:gd name="T5" fmla="*/ 177 h 227"/>
                <a:gd name="T6" fmla="*/ 162 w 225"/>
                <a:gd name="T7" fmla="*/ 0 h 227"/>
                <a:gd name="T8" fmla="*/ 225 w 225"/>
                <a:gd name="T9" fmla="*/ 0 h 227"/>
                <a:gd name="T10" fmla="*/ 225 w 225"/>
                <a:gd name="T11" fmla="*/ 227 h 227"/>
                <a:gd name="T12" fmla="*/ 189 w 225"/>
                <a:gd name="T13" fmla="*/ 227 h 227"/>
                <a:gd name="T14" fmla="*/ 189 w 225"/>
                <a:gd name="T15" fmla="*/ 31 h 227"/>
                <a:gd name="T16" fmla="*/ 186 w 225"/>
                <a:gd name="T17" fmla="*/ 31 h 227"/>
                <a:gd name="T18" fmla="*/ 131 w 225"/>
                <a:gd name="T19" fmla="*/ 217 h 227"/>
                <a:gd name="T20" fmla="*/ 94 w 225"/>
                <a:gd name="T21" fmla="*/ 217 h 227"/>
                <a:gd name="T22" fmla="*/ 38 w 225"/>
                <a:gd name="T23" fmla="*/ 31 h 227"/>
                <a:gd name="T24" fmla="*/ 36 w 225"/>
                <a:gd name="T25" fmla="*/ 31 h 227"/>
                <a:gd name="T26" fmla="*/ 36 w 225"/>
                <a:gd name="T27" fmla="*/ 227 h 227"/>
                <a:gd name="T28" fmla="*/ 0 w 225"/>
                <a:gd name="T29" fmla="*/ 227 h 227"/>
                <a:gd name="T30" fmla="*/ 0 w 225"/>
                <a:gd name="T31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27">
                  <a:moveTo>
                    <a:pt x="0" y="0"/>
                  </a:moveTo>
                  <a:lnTo>
                    <a:pt x="62" y="0"/>
                  </a:lnTo>
                  <a:lnTo>
                    <a:pt x="112" y="177"/>
                  </a:lnTo>
                  <a:lnTo>
                    <a:pt x="162" y="0"/>
                  </a:lnTo>
                  <a:lnTo>
                    <a:pt x="225" y="0"/>
                  </a:lnTo>
                  <a:lnTo>
                    <a:pt x="225" y="227"/>
                  </a:lnTo>
                  <a:lnTo>
                    <a:pt x="189" y="227"/>
                  </a:lnTo>
                  <a:lnTo>
                    <a:pt x="189" y="31"/>
                  </a:lnTo>
                  <a:lnTo>
                    <a:pt x="186" y="31"/>
                  </a:lnTo>
                  <a:lnTo>
                    <a:pt x="131" y="217"/>
                  </a:lnTo>
                  <a:lnTo>
                    <a:pt x="94" y="217"/>
                  </a:lnTo>
                  <a:lnTo>
                    <a:pt x="38" y="31"/>
                  </a:lnTo>
                  <a:lnTo>
                    <a:pt x="36" y="31"/>
                  </a:lnTo>
                  <a:lnTo>
                    <a:pt x="36" y="227"/>
                  </a:lnTo>
                  <a:lnTo>
                    <a:pt x="0" y="2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C30DBCC1-FA56-4C88-A85C-E96EE58359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76" y="2110"/>
              <a:ext cx="162" cy="227"/>
            </a:xfrm>
            <a:custGeom>
              <a:avLst/>
              <a:gdLst>
                <a:gd name="T0" fmla="*/ 0 w 162"/>
                <a:gd name="T1" fmla="*/ 0 h 227"/>
                <a:gd name="T2" fmla="*/ 162 w 162"/>
                <a:gd name="T3" fmla="*/ 0 h 227"/>
                <a:gd name="T4" fmla="*/ 162 w 162"/>
                <a:gd name="T5" fmla="*/ 32 h 227"/>
                <a:gd name="T6" fmla="*/ 100 w 162"/>
                <a:gd name="T7" fmla="*/ 32 h 227"/>
                <a:gd name="T8" fmla="*/ 100 w 162"/>
                <a:gd name="T9" fmla="*/ 227 h 227"/>
                <a:gd name="T10" fmla="*/ 63 w 162"/>
                <a:gd name="T11" fmla="*/ 227 h 227"/>
                <a:gd name="T12" fmla="*/ 63 w 162"/>
                <a:gd name="T13" fmla="*/ 32 h 227"/>
                <a:gd name="T14" fmla="*/ 0 w 162"/>
                <a:gd name="T15" fmla="*/ 32 h 227"/>
                <a:gd name="T16" fmla="*/ 0 w 162"/>
                <a:gd name="T17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" h="227">
                  <a:moveTo>
                    <a:pt x="0" y="0"/>
                  </a:moveTo>
                  <a:lnTo>
                    <a:pt x="162" y="0"/>
                  </a:lnTo>
                  <a:lnTo>
                    <a:pt x="162" y="32"/>
                  </a:lnTo>
                  <a:lnTo>
                    <a:pt x="100" y="32"/>
                  </a:lnTo>
                  <a:lnTo>
                    <a:pt x="100" y="227"/>
                  </a:lnTo>
                  <a:lnTo>
                    <a:pt x="63" y="227"/>
                  </a:lnTo>
                  <a:lnTo>
                    <a:pt x="63" y="32"/>
                  </a:lnTo>
                  <a:lnTo>
                    <a:pt x="0" y="3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1A9A1022-F873-4EA0-B72A-7F850363276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85" y="2110"/>
              <a:ext cx="157" cy="227"/>
            </a:xfrm>
            <a:custGeom>
              <a:avLst/>
              <a:gdLst>
                <a:gd name="T0" fmla="*/ 69 w 129"/>
                <a:gd name="T1" fmla="*/ 0 h 183"/>
                <a:gd name="T2" fmla="*/ 125 w 129"/>
                <a:gd name="T3" fmla="*/ 47 h 183"/>
                <a:gd name="T4" fmla="*/ 103 w 129"/>
                <a:gd name="T5" fmla="*/ 88 h 183"/>
                <a:gd name="T6" fmla="*/ 129 w 129"/>
                <a:gd name="T7" fmla="*/ 131 h 183"/>
                <a:gd name="T8" fmla="*/ 71 w 129"/>
                <a:gd name="T9" fmla="*/ 183 h 183"/>
                <a:gd name="T10" fmla="*/ 0 w 129"/>
                <a:gd name="T11" fmla="*/ 183 h 183"/>
                <a:gd name="T12" fmla="*/ 0 w 129"/>
                <a:gd name="T13" fmla="*/ 0 h 183"/>
                <a:gd name="T14" fmla="*/ 69 w 129"/>
                <a:gd name="T15" fmla="*/ 0 h 183"/>
                <a:gd name="T16" fmla="*/ 29 w 129"/>
                <a:gd name="T17" fmla="*/ 25 h 183"/>
                <a:gd name="T18" fmla="*/ 29 w 129"/>
                <a:gd name="T19" fmla="*/ 78 h 183"/>
                <a:gd name="T20" fmla="*/ 68 w 129"/>
                <a:gd name="T21" fmla="*/ 78 h 183"/>
                <a:gd name="T22" fmla="*/ 95 w 129"/>
                <a:gd name="T23" fmla="*/ 51 h 183"/>
                <a:gd name="T24" fmla="*/ 67 w 129"/>
                <a:gd name="T25" fmla="*/ 25 h 183"/>
                <a:gd name="T26" fmla="*/ 29 w 129"/>
                <a:gd name="T27" fmla="*/ 25 h 183"/>
                <a:gd name="T28" fmla="*/ 29 w 129"/>
                <a:gd name="T29" fmla="*/ 103 h 183"/>
                <a:gd name="T30" fmla="*/ 29 w 129"/>
                <a:gd name="T31" fmla="*/ 157 h 183"/>
                <a:gd name="T32" fmla="*/ 70 w 129"/>
                <a:gd name="T33" fmla="*/ 157 h 183"/>
                <a:gd name="T34" fmla="*/ 99 w 129"/>
                <a:gd name="T35" fmla="*/ 129 h 183"/>
                <a:gd name="T36" fmla="*/ 69 w 129"/>
                <a:gd name="T37" fmla="*/ 103 h 183"/>
                <a:gd name="T38" fmla="*/ 29 w 129"/>
                <a:gd name="T39" fmla="*/ 10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9" h="183">
                  <a:moveTo>
                    <a:pt x="69" y="0"/>
                  </a:moveTo>
                  <a:cubicBezTo>
                    <a:pt x="105" y="0"/>
                    <a:pt x="125" y="13"/>
                    <a:pt x="125" y="47"/>
                  </a:cubicBezTo>
                  <a:cubicBezTo>
                    <a:pt x="125" y="70"/>
                    <a:pt x="118" y="80"/>
                    <a:pt x="103" y="88"/>
                  </a:cubicBezTo>
                  <a:cubicBezTo>
                    <a:pt x="119" y="95"/>
                    <a:pt x="129" y="106"/>
                    <a:pt x="129" y="131"/>
                  </a:cubicBezTo>
                  <a:cubicBezTo>
                    <a:pt x="129" y="168"/>
                    <a:pt x="107" y="183"/>
                    <a:pt x="71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69" y="0"/>
                  </a:lnTo>
                  <a:close/>
                  <a:moveTo>
                    <a:pt x="29" y="25"/>
                  </a:moveTo>
                  <a:cubicBezTo>
                    <a:pt x="29" y="78"/>
                    <a:pt x="29" y="78"/>
                    <a:pt x="29" y="78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87" y="78"/>
                    <a:pt x="95" y="69"/>
                    <a:pt x="95" y="51"/>
                  </a:cubicBezTo>
                  <a:cubicBezTo>
                    <a:pt x="95" y="33"/>
                    <a:pt x="86" y="25"/>
                    <a:pt x="67" y="25"/>
                  </a:cubicBezTo>
                  <a:lnTo>
                    <a:pt x="29" y="25"/>
                  </a:lnTo>
                  <a:close/>
                  <a:moveTo>
                    <a:pt x="29" y="103"/>
                  </a:moveTo>
                  <a:cubicBezTo>
                    <a:pt x="29" y="157"/>
                    <a:pt x="29" y="157"/>
                    <a:pt x="29" y="157"/>
                  </a:cubicBezTo>
                  <a:cubicBezTo>
                    <a:pt x="70" y="157"/>
                    <a:pt x="70" y="157"/>
                    <a:pt x="70" y="157"/>
                  </a:cubicBezTo>
                  <a:cubicBezTo>
                    <a:pt x="88" y="157"/>
                    <a:pt x="99" y="151"/>
                    <a:pt x="99" y="129"/>
                  </a:cubicBezTo>
                  <a:cubicBezTo>
                    <a:pt x="99" y="109"/>
                    <a:pt x="83" y="103"/>
                    <a:pt x="69" y="103"/>
                  </a:cubicBezTo>
                  <a:lnTo>
                    <a:pt x="29" y="1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98C90536-7695-4168-BA38-41E863CED2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32" y="2110"/>
              <a:ext cx="140" cy="227"/>
            </a:xfrm>
            <a:custGeom>
              <a:avLst/>
              <a:gdLst>
                <a:gd name="T0" fmla="*/ 0 w 140"/>
                <a:gd name="T1" fmla="*/ 0 h 227"/>
                <a:gd name="T2" fmla="*/ 140 w 140"/>
                <a:gd name="T3" fmla="*/ 0 h 227"/>
                <a:gd name="T4" fmla="*/ 140 w 140"/>
                <a:gd name="T5" fmla="*/ 32 h 227"/>
                <a:gd name="T6" fmla="*/ 36 w 140"/>
                <a:gd name="T7" fmla="*/ 32 h 227"/>
                <a:gd name="T8" fmla="*/ 36 w 140"/>
                <a:gd name="T9" fmla="*/ 97 h 227"/>
                <a:gd name="T10" fmla="*/ 121 w 140"/>
                <a:gd name="T11" fmla="*/ 97 h 227"/>
                <a:gd name="T12" fmla="*/ 121 w 140"/>
                <a:gd name="T13" fmla="*/ 128 h 227"/>
                <a:gd name="T14" fmla="*/ 36 w 140"/>
                <a:gd name="T15" fmla="*/ 128 h 227"/>
                <a:gd name="T16" fmla="*/ 36 w 140"/>
                <a:gd name="T17" fmla="*/ 195 h 227"/>
                <a:gd name="T18" fmla="*/ 140 w 140"/>
                <a:gd name="T19" fmla="*/ 195 h 227"/>
                <a:gd name="T20" fmla="*/ 140 w 140"/>
                <a:gd name="T21" fmla="*/ 227 h 227"/>
                <a:gd name="T22" fmla="*/ 0 w 140"/>
                <a:gd name="T23" fmla="*/ 227 h 227"/>
                <a:gd name="T24" fmla="*/ 0 w 140"/>
                <a:gd name="T25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0" h="227">
                  <a:moveTo>
                    <a:pt x="0" y="0"/>
                  </a:moveTo>
                  <a:lnTo>
                    <a:pt x="140" y="0"/>
                  </a:lnTo>
                  <a:lnTo>
                    <a:pt x="140" y="32"/>
                  </a:lnTo>
                  <a:lnTo>
                    <a:pt x="36" y="32"/>
                  </a:lnTo>
                  <a:lnTo>
                    <a:pt x="36" y="97"/>
                  </a:lnTo>
                  <a:lnTo>
                    <a:pt x="121" y="97"/>
                  </a:lnTo>
                  <a:lnTo>
                    <a:pt x="121" y="128"/>
                  </a:lnTo>
                  <a:lnTo>
                    <a:pt x="36" y="128"/>
                  </a:lnTo>
                  <a:lnTo>
                    <a:pt x="36" y="195"/>
                  </a:lnTo>
                  <a:lnTo>
                    <a:pt x="140" y="195"/>
                  </a:lnTo>
                  <a:lnTo>
                    <a:pt x="140" y="227"/>
                  </a:lnTo>
                  <a:lnTo>
                    <a:pt x="0" y="2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id="{048A530E-B71F-48F9-9426-7B624234256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47" y="2110"/>
              <a:ext cx="182" cy="227"/>
            </a:xfrm>
            <a:custGeom>
              <a:avLst/>
              <a:gdLst>
                <a:gd name="T0" fmla="*/ 54 w 182"/>
                <a:gd name="T1" fmla="*/ 0 h 227"/>
                <a:gd name="T2" fmla="*/ 126 w 182"/>
                <a:gd name="T3" fmla="*/ 0 h 227"/>
                <a:gd name="T4" fmla="*/ 182 w 182"/>
                <a:gd name="T5" fmla="*/ 227 h 227"/>
                <a:gd name="T6" fmla="*/ 146 w 182"/>
                <a:gd name="T7" fmla="*/ 227 h 227"/>
                <a:gd name="T8" fmla="*/ 129 w 182"/>
                <a:gd name="T9" fmla="*/ 160 h 227"/>
                <a:gd name="T10" fmla="*/ 52 w 182"/>
                <a:gd name="T11" fmla="*/ 160 h 227"/>
                <a:gd name="T12" fmla="*/ 36 w 182"/>
                <a:gd name="T13" fmla="*/ 227 h 227"/>
                <a:gd name="T14" fmla="*/ 0 w 182"/>
                <a:gd name="T15" fmla="*/ 227 h 227"/>
                <a:gd name="T16" fmla="*/ 54 w 182"/>
                <a:gd name="T17" fmla="*/ 0 h 227"/>
                <a:gd name="T18" fmla="*/ 59 w 182"/>
                <a:gd name="T19" fmla="*/ 128 h 227"/>
                <a:gd name="T20" fmla="*/ 123 w 182"/>
                <a:gd name="T21" fmla="*/ 128 h 227"/>
                <a:gd name="T22" fmla="*/ 99 w 182"/>
                <a:gd name="T23" fmla="*/ 31 h 227"/>
                <a:gd name="T24" fmla="*/ 82 w 182"/>
                <a:gd name="T25" fmla="*/ 31 h 227"/>
                <a:gd name="T26" fmla="*/ 59 w 182"/>
                <a:gd name="T27" fmla="*/ 12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2" h="227">
                  <a:moveTo>
                    <a:pt x="54" y="0"/>
                  </a:moveTo>
                  <a:lnTo>
                    <a:pt x="126" y="0"/>
                  </a:lnTo>
                  <a:lnTo>
                    <a:pt x="182" y="227"/>
                  </a:lnTo>
                  <a:lnTo>
                    <a:pt x="146" y="227"/>
                  </a:lnTo>
                  <a:lnTo>
                    <a:pt x="129" y="160"/>
                  </a:lnTo>
                  <a:lnTo>
                    <a:pt x="52" y="160"/>
                  </a:lnTo>
                  <a:lnTo>
                    <a:pt x="36" y="227"/>
                  </a:lnTo>
                  <a:lnTo>
                    <a:pt x="0" y="227"/>
                  </a:lnTo>
                  <a:lnTo>
                    <a:pt x="54" y="0"/>
                  </a:lnTo>
                  <a:close/>
                  <a:moveTo>
                    <a:pt x="59" y="128"/>
                  </a:moveTo>
                  <a:lnTo>
                    <a:pt x="123" y="128"/>
                  </a:lnTo>
                  <a:lnTo>
                    <a:pt x="99" y="31"/>
                  </a:lnTo>
                  <a:lnTo>
                    <a:pt x="82" y="31"/>
                  </a:lnTo>
                  <a:lnTo>
                    <a:pt x="59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8462689B-E6AB-4A1E-B2A9-0A8387EA8BA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10" y="2110"/>
              <a:ext cx="159" cy="227"/>
            </a:xfrm>
            <a:custGeom>
              <a:avLst/>
              <a:gdLst>
                <a:gd name="T0" fmla="*/ 29 w 131"/>
                <a:gd name="T1" fmla="*/ 129 h 183"/>
                <a:gd name="T2" fmla="*/ 29 w 131"/>
                <a:gd name="T3" fmla="*/ 183 h 183"/>
                <a:gd name="T4" fmla="*/ 0 w 131"/>
                <a:gd name="T5" fmla="*/ 183 h 183"/>
                <a:gd name="T6" fmla="*/ 0 w 131"/>
                <a:gd name="T7" fmla="*/ 0 h 183"/>
                <a:gd name="T8" fmla="*/ 69 w 131"/>
                <a:gd name="T9" fmla="*/ 0 h 183"/>
                <a:gd name="T10" fmla="*/ 131 w 131"/>
                <a:gd name="T11" fmla="*/ 64 h 183"/>
                <a:gd name="T12" fmla="*/ 101 w 131"/>
                <a:gd name="T13" fmla="*/ 122 h 183"/>
                <a:gd name="T14" fmla="*/ 131 w 131"/>
                <a:gd name="T15" fmla="*/ 183 h 183"/>
                <a:gd name="T16" fmla="*/ 99 w 131"/>
                <a:gd name="T17" fmla="*/ 183 h 183"/>
                <a:gd name="T18" fmla="*/ 72 w 131"/>
                <a:gd name="T19" fmla="*/ 129 h 183"/>
                <a:gd name="T20" fmla="*/ 29 w 131"/>
                <a:gd name="T21" fmla="*/ 129 h 183"/>
                <a:gd name="T22" fmla="*/ 69 w 131"/>
                <a:gd name="T23" fmla="*/ 25 h 183"/>
                <a:gd name="T24" fmla="*/ 29 w 131"/>
                <a:gd name="T25" fmla="*/ 25 h 183"/>
                <a:gd name="T26" fmla="*/ 29 w 131"/>
                <a:gd name="T27" fmla="*/ 103 h 183"/>
                <a:gd name="T28" fmla="*/ 70 w 131"/>
                <a:gd name="T29" fmla="*/ 103 h 183"/>
                <a:gd name="T30" fmla="*/ 100 w 131"/>
                <a:gd name="T31" fmla="*/ 64 h 183"/>
                <a:gd name="T32" fmla="*/ 69 w 131"/>
                <a:gd name="T33" fmla="*/ 2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1" h="183">
                  <a:moveTo>
                    <a:pt x="29" y="129"/>
                  </a:moveTo>
                  <a:cubicBezTo>
                    <a:pt x="29" y="183"/>
                    <a:pt x="29" y="183"/>
                    <a:pt x="29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09" y="0"/>
                    <a:pt x="131" y="23"/>
                    <a:pt x="131" y="64"/>
                  </a:cubicBezTo>
                  <a:cubicBezTo>
                    <a:pt x="131" y="89"/>
                    <a:pt x="120" y="113"/>
                    <a:pt x="101" y="122"/>
                  </a:cubicBezTo>
                  <a:cubicBezTo>
                    <a:pt x="131" y="183"/>
                    <a:pt x="131" y="183"/>
                    <a:pt x="131" y="183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72" y="129"/>
                    <a:pt x="72" y="129"/>
                    <a:pt x="72" y="129"/>
                  </a:cubicBezTo>
                  <a:lnTo>
                    <a:pt x="29" y="129"/>
                  </a:lnTo>
                  <a:close/>
                  <a:moveTo>
                    <a:pt x="69" y="25"/>
                  </a:moveTo>
                  <a:cubicBezTo>
                    <a:pt x="29" y="25"/>
                    <a:pt x="29" y="25"/>
                    <a:pt x="29" y="25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92" y="103"/>
                    <a:pt x="100" y="83"/>
                    <a:pt x="100" y="64"/>
                  </a:cubicBezTo>
                  <a:cubicBezTo>
                    <a:pt x="100" y="43"/>
                    <a:pt x="90" y="25"/>
                    <a:pt x="6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id="{C38EB75E-E69F-46C8-AB19-2C796E959C9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682" y="2110"/>
              <a:ext cx="183" cy="227"/>
            </a:xfrm>
            <a:custGeom>
              <a:avLst/>
              <a:gdLst>
                <a:gd name="T0" fmla="*/ 56 w 183"/>
                <a:gd name="T1" fmla="*/ 0 h 227"/>
                <a:gd name="T2" fmla="*/ 128 w 183"/>
                <a:gd name="T3" fmla="*/ 0 h 227"/>
                <a:gd name="T4" fmla="*/ 183 w 183"/>
                <a:gd name="T5" fmla="*/ 227 h 227"/>
                <a:gd name="T6" fmla="*/ 146 w 183"/>
                <a:gd name="T7" fmla="*/ 227 h 227"/>
                <a:gd name="T8" fmla="*/ 130 w 183"/>
                <a:gd name="T9" fmla="*/ 160 h 227"/>
                <a:gd name="T10" fmla="*/ 54 w 183"/>
                <a:gd name="T11" fmla="*/ 160 h 227"/>
                <a:gd name="T12" fmla="*/ 37 w 183"/>
                <a:gd name="T13" fmla="*/ 227 h 227"/>
                <a:gd name="T14" fmla="*/ 0 w 183"/>
                <a:gd name="T15" fmla="*/ 227 h 227"/>
                <a:gd name="T16" fmla="*/ 56 w 183"/>
                <a:gd name="T17" fmla="*/ 0 h 227"/>
                <a:gd name="T18" fmla="*/ 60 w 183"/>
                <a:gd name="T19" fmla="*/ 128 h 227"/>
                <a:gd name="T20" fmla="*/ 123 w 183"/>
                <a:gd name="T21" fmla="*/ 128 h 227"/>
                <a:gd name="T22" fmla="*/ 100 w 183"/>
                <a:gd name="T23" fmla="*/ 31 h 227"/>
                <a:gd name="T24" fmla="*/ 84 w 183"/>
                <a:gd name="T25" fmla="*/ 31 h 227"/>
                <a:gd name="T26" fmla="*/ 60 w 183"/>
                <a:gd name="T27" fmla="*/ 12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3" h="227">
                  <a:moveTo>
                    <a:pt x="56" y="0"/>
                  </a:moveTo>
                  <a:lnTo>
                    <a:pt x="128" y="0"/>
                  </a:lnTo>
                  <a:lnTo>
                    <a:pt x="183" y="227"/>
                  </a:lnTo>
                  <a:lnTo>
                    <a:pt x="146" y="227"/>
                  </a:lnTo>
                  <a:lnTo>
                    <a:pt x="130" y="160"/>
                  </a:lnTo>
                  <a:lnTo>
                    <a:pt x="54" y="160"/>
                  </a:lnTo>
                  <a:lnTo>
                    <a:pt x="37" y="227"/>
                  </a:lnTo>
                  <a:lnTo>
                    <a:pt x="0" y="227"/>
                  </a:lnTo>
                  <a:lnTo>
                    <a:pt x="56" y="0"/>
                  </a:lnTo>
                  <a:close/>
                  <a:moveTo>
                    <a:pt x="60" y="128"/>
                  </a:moveTo>
                  <a:lnTo>
                    <a:pt x="123" y="128"/>
                  </a:lnTo>
                  <a:lnTo>
                    <a:pt x="100" y="31"/>
                  </a:lnTo>
                  <a:lnTo>
                    <a:pt x="84" y="31"/>
                  </a:lnTo>
                  <a:lnTo>
                    <a:pt x="60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83F89FD8-6E2D-40ED-80F7-E5B38B8C0DB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58" y="2110"/>
              <a:ext cx="160" cy="227"/>
            </a:xfrm>
            <a:custGeom>
              <a:avLst/>
              <a:gdLst>
                <a:gd name="T0" fmla="*/ 29 w 131"/>
                <a:gd name="T1" fmla="*/ 129 h 183"/>
                <a:gd name="T2" fmla="*/ 29 w 131"/>
                <a:gd name="T3" fmla="*/ 183 h 183"/>
                <a:gd name="T4" fmla="*/ 0 w 131"/>
                <a:gd name="T5" fmla="*/ 183 h 183"/>
                <a:gd name="T6" fmla="*/ 0 w 131"/>
                <a:gd name="T7" fmla="*/ 0 h 183"/>
                <a:gd name="T8" fmla="*/ 69 w 131"/>
                <a:gd name="T9" fmla="*/ 0 h 183"/>
                <a:gd name="T10" fmla="*/ 131 w 131"/>
                <a:gd name="T11" fmla="*/ 64 h 183"/>
                <a:gd name="T12" fmla="*/ 101 w 131"/>
                <a:gd name="T13" fmla="*/ 122 h 183"/>
                <a:gd name="T14" fmla="*/ 131 w 131"/>
                <a:gd name="T15" fmla="*/ 183 h 183"/>
                <a:gd name="T16" fmla="*/ 99 w 131"/>
                <a:gd name="T17" fmla="*/ 183 h 183"/>
                <a:gd name="T18" fmla="*/ 72 w 131"/>
                <a:gd name="T19" fmla="*/ 129 h 183"/>
                <a:gd name="T20" fmla="*/ 29 w 131"/>
                <a:gd name="T21" fmla="*/ 129 h 183"/>
                <a:gd name="T22" fmla="*/ 69 w 131"/>
                <a:gd name="T23" fmla="*/ 25 h 183"/>
                <a:gd name="T24" fmla="*/ 29 w 131"/>
                <a:gd name="T25" fmla="*/ 25 h 183"/>
                <a:gd name="T26" fmla="*/ 29 w 131"/>
                <a:gd name="T27" fmla="*/ 103 h 183"/>
                <a:gd name="T28" fmla="*/ 70 w 131"/>
                <a:gd name="T29" fmla="*/ 103 h 183"/>
                <a:gd name="T30" fmla="*/ 101 w 131"/>
                <a:gd name="T31" fmla="*/ 64 h 183"/>
                <a:gd name="T32" fmla="*/ 69 w 131"/>
                <a:gd name="T33" fmla="*/ 2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1" h="183">
                  <a:moveTo>
                    <a:pt x="29" y="129"/>
                  </a:moveTo>
                  <a:cubicBezTo>
                    <a:pt x="29" y="183"/>
                    <a:pt x="29" y="183"/>
                    <a:pt x="29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10" y="0"/>
                    <a:pt x="131" y="23"/>
                    <a:pt x="131" y="64"/>
                  </a:cubicBezTo>
                  <a:cubicBezTo>
                    <a:pt x="131" y="89"/>
                    <a:pt x="121" y="113"/>
                    <a:pt x="101" y="122"/>
                  </a:cubicBezTo>
                  <a:cubicBezTo>
                    <a:pt x="131" y="183"/>
                    <a:pt x="131" y="183"/>
                    <a:pt x="131" y="183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72" y="129"/>
                    <a:pt x="72" y="129"/>
                    <a:pt x="72" y="129"/>
                  </a:cubicBezTo>
                  <a:lnTo>
                    <a:pt x="29" y="129"/>
                  </a:lnTo>
                  <a:close/>
                  <a:moveTo>
                    <a:pt x="69" y="25"/>
                  </a:moveTo>
                  <a:cubicBezTo>
                    <a:pt x="29" y="25"/>
                    <a:pt x="29" y="25"/>
                    <a:pt x="29" y="25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92" y="103"/>
                    <a:pt x="101" y="83"/>
                    <a:pt x="101" y="64"/>
                  </a:cubicBezTo>
                  <a:cubicBezTo>
                    <a:pt x="101" y="43"/>
                    <a:pt x="91" y="25"/>
                    <a:pt x="6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DA192B65-AE4A-43D9-8A8C-2BE91B6D165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6" y="1973"/>
              <a:ext cx="656" cy="376"/>
            </a:xfrm>
            <a:custGeom>
              <a:avLst/>
              <a:gdLst>
                <a:gd name="T0" fmla="*/ 380 w 656"/>
                <a:gd name="T1" fmla="*/ 319 h 376"/>
                <a:gd name="T2" fmla="*/ 276 w 656"/>
                <a:gd name="T3" fmla="*/ 319 h 376"/>
                <a:gd name="T4" fmla="*/ 258 w 656"/>
                <a:gd name="T5" fmla="*/ 376 h 376"/>
                <a:gd name="T6" fmla="*/ 398 w 656"/>
                <a:gd name="T7" fmla="*/ 376 h 376"/>
                <a:gd name="T8" fmla="*/ 380 w 656"/>
                <a:gd name="T9" fmla="*/ 319 h 376"/>
                <a:gd name="T10" fmla="*/ 656 w 656"/>
                <a:gd name="T11" fmla="*/ 376 h 376"/>
                <a:gd name="T12" fmla="*/ 603 w 656"/>
                <a:gd name="T13" fmla="*/ 206 h 376"/>
                <a:gd name="T14" fmla="*/ 638 w 656"/>
                <a:gd name="T15" fmla="*/ 97 h 376"/>
                <a:gd name="T16" fmla="*/ 508 w 656"/>
                <a:gd name="T17" fmla="*/ 0 h 376"/>
                <a:gd name="T18" fmla="*/ 416 w 656"/>
                <a:gd name="T19" fmla="*/ 68 h 376"/>
                <a:gd name="T20" fmla="*/ 241 w 656"/>
                <a:gd name="T21" fmla="*/ 68 h 376"/>
                <a:gd name="T22" fmla="*/ 150 w 656"/>
                <a:gd name="T23" fmla="*/ 0 h 376"/>
                <a:gd name="T24" fmla="*/ 19 w 656"/>
                <a:gd name="T25" fmla="*/ 97 h 376"/>
                <a:gd name="T26" fmla="*/ 54 w 656"/>
                <a:gd name="T27" fmla="*/ 206 h 376"/>
                <a:gd name="T28" fmla="*/ 0 w 656"/>
                <a:gd name="T29" fmla="*/ 376 h 376"/>
                <a:gd name="T30" fmla="*/ 170 w 656"/>
                <a:gd name="T31" fmla="*/ 376 h 376"/>
                <a:gd name="T32" fmla="*/ 157 w 656"/>
                <a:gd name="T33" fmla="*/ 334 h 376"/>
                <a:gd name="T34" fmla="*/ 329 w 656"/>
                <a:gd name="T35" fmla="*/ 207 h 376"/>
                <a:gd name="T36" fmla="*/ 499 w 656"/>
                <a:gd name="T37" fmla="*/ 334 h 376"/>
                <a:gd name="T38" fmla="*/ 486 w 656"/>
                <a:gd name="T39" fmla="*/ 376 h 376"/>
                <a:gd name="T40" fmla="*/ 656 w 656"/>
                <a:gd name="T41" fmla="*/ 37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56" h="376">
                  <a:moveTo>
                    <a:pt x="380" y="319"/>
                  </a:moveTo>
                  <a:lnTo>
                    <a:pt x="276" y="319"/>
                  </a:lnTo>
                  <a:lnTo>
                    <a:pt x="258" y="376"/>
                  </a:lnTo>
                  <a:lnTo>
                    <a:pt x="398" y="376"/>
                  </a:lnTo>
                  <a:lnTo>
                    <a:pt x="380" y="319"/>
                  </a:lnTo>
                  <a:close/>
                  <a:moveTo>
                    <a:pt x="656" y="376"/>
                  </a:moveTo>
                  <a:lnTo>
                    <a:pt x="603" y="206"/>
                  </a:lnTo>
                  <a:lnTo>
                    <a:pt x="638" y="97"/>
                  </a:lnTo>
                  <a:lnTo>
                    <a:pt x="508" y="0"/>
                  </a:lnTo>
                  <a:lnTo>
                    <a:pt x="416" y="68"/>
                  </a:lnTo>
                  <a:lnTo>
                    <a:pt x="241" y="68"/>
                  </a:lnTo>
                  <a:lnTo>
                    <a:pt x="150" y="0"/>
                  </a:lnTo>
                  <a:lnTo>
                    <a:pt x="19" y="97"/>
                  </a:lnTo>
                  <a:lnTo>
                    <a:pt x="54" y="206"/>
                  </a:lnTo>
                  <a:lnTo>
                    <a:pt x="0" y="376"/>
                  </a:lnTo>
                  <a:lnTo>
                    <a:pt x="170" y="376"/>
                  </a:lnTo>
                  <a:lnTo>
                    <a:pt x="157" y="334"/>
                  </a:lnTo>
                  <a:lnTo>
                    <a:pt x="329" y="207"/>
                  </a:lnTo>
                  <a:lnTo>
                    <a:pt x="499" y="334"/>
                  </a:lnTo>
                  <a:lnTo>
                    <a:pt x="486" y="376"/>
                  </a:lnTo>
                  <a:lnTo>
                    <a:pt x="656" y="3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48B3833-6B90-462E-B705-CB3D481311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2634"/>
          <a:stretch/>
        </p:blipFill>
        <p:spPr>
          <a:xfrm>
            <a:off x="6918951" y="3429000"/>
            <a:ext cx="5273049" cy="344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77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Pattern-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11094BE-1DEF-4E7E-AF64-68A08A4075F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609600" y="6446487"/>
            <a:ext cx="1790611" cy="233531"/>
            <a:chOff x="2386" y="1973"/>
            <a:chExt cx="2883" cy="376"/>
          </a:xfrm>
          <a:solidFill>
            <a:schemeClr val="tx1"/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C0753B23-CB94-444C-B7E6-65CB966501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43" y="2106"/>
              <a:ext cx="149" cy="235"/>
            </a:xfrm>
            <a:custGeom>
              <a:avLst/>
              <a:gdLst>
                <a:gd name="T0" fmla="*/ 116 w 123"/>
                <a:gd name="T1" fmla="*/ 30 h 189"/>
                <a:gd name="T2" fmla="*/ 64 w 123"/>
                <a:gd name="T3" fmla="*/ 26 h 189"/>
                <a:gd name="T4" fmla="*/ 30 w 123"/>
                <a:gd name="T5" fmla="*/ 50 h 189"/>
                <a:gd name="T6" fmla="*/ 71 w 123"/>
                <a:gd name="T7" fmla="*/ 79 h 189"/>
                <a:gd name="T8" fmla="*/ 123 w 123"/>
                <a:gd name="T9" fmla="*/ 131 h 189"/>
                <a:gd name="T10" fmla="*/ 62 w 123"/>
                <a:gd name="T11" fmla="*/ 189 h 189"/>
                <a:gd name="T12" fmla="*/ 2 w 123"/>
                <a:gd name="T13" fmla="*/ 181 h 189"/>
                <a:gd name="T14" fmla="*/ 5 w 123"/>
                <a:gd name="T15" fmla="*/ 158 h 189"/>
                <a:gd name="T16" fmla="*/ 60 w 123"/>
                <a:gd name="T17" fmla="*/ 162 h 189"/>
                <a:gd name="T18" fmla="*/ 93 w 123"/>
                <a:gd name="T19" fmla="*/ 133 h 189"/>
                <a:gd name="T20" fmla="*/ 57 w 123"/>
                <a:gd name="T21" fmla="*/ 106 h 189"/>
                <a:gd name="T22" fmla="*/ 0 w 123"/>
                <a:gd name="T23" fmla="*/ 52 h 189"/>
                <a:gd name="T24" fmla="*/ 61 w 123"/>
                <a:gd name="T25" fmla="*/ 0 h 189"/>
                <a:gd name="T26" fmla="*/ 119 w 123"/>
                <a:gd name="T27" fmla="*/ 6 h 189"/>
                <a:gd name="T28" fmla="*/ 116 w 123"/>
                <a:gd name="T29" fmla="*/ 3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3" h="189">
                  <a:moveTo>
                    <a:pt x="116" y="30"/>
                  </a:moveTo>
                  <a:cubicBezTo>
                    <a:pt x="116" y="30"/>
                    <a:pt x="79" y="26"/>
                    <a:pt x="64" y="26"/>
                  </a:cubicBezTo>
                  <a:cubicBezTo>
                    <a:pt x="41" y="26"/>
                    <a:pt x="30" y="34"/>
                    <a:pt x="30" y="50"/>
                  </a:cubicBezTo>
                  <a:cubicBezTo>
                    <a:pt x="30" y="67"/>
                    <a:pt x="39" y="71"/>
                    <a:pt x="71" y="79"/>
                  </a:cubicBezTo>
                  <a:cubicBezTo>
                    <a:pt x="109" y="90"/>
                    <a:pt x="123" y="100"/>
                    <a:pt x="123" y="131"/>
                  </a:cubicBezTo>
                  <a:cubicBezTo>
                    <a:pt x="123" y="171"/>
                    <a:pt x="98" y="189"/>
                    <a:pt x="62" y="189"/>
                  </a:cubicBezTo>
                  <a:cubicBezTo>
                    <a:pt x="38" y="189"/>
                    <a:pt x="2" y="181"/>
                    <a:pt x="2" y="181"/>
                  </a:cubicBezTo>
                  <a:cubicBezTo>
                    <a:pt x="5" y="158"/>
                    <a:pt x="5" y="158"/>
                    <a:pt x="5" y="158"/>
                  </a:cubicBezTo>
                  <a:cubicBezTo>
                    <a:pt x="5" y="158"/>
                    <a:pt x="41" y="162"/>
                    <a:pt x="60" y="162"/>
                  </a:cubicBezTo>
                  <a:cubicBezTo>
                    <a:pt x="83" y="162"/>
                    <a:pt x="93" y="152"/>
                    <a:pt x="93" y="133"/>
                  </a:cubicBezTo>
                  <a:cubicBezTo>
                    <a:pt x="93" y="118"/>
                    <a:pt x="85" y="112"/>
                    <a:pt x="57" y="106"/>
                  </a:cubicBezTo>
                  <a:cubicBezTo>
                    <a:pt x="17" y="95"/>
                    <a:pt x="0" y="83"/>
                    <a:pt x="0" y="52"/>
                  </a:cubicBezTo>
                  <a:cubicBezTo>
                    <a:pt x="0" y="15"/>
                    <a:pt x="24" y="0"/>
                    <a:pt x="61" y="0"/>
                  </a:cubicBezTo>
                  <a:cubicBezTo>
                    <a:pt x="84" y="0"/>
                    <a:pt x="119" y="6"/>
                    <a:pt x="119" y="6"/>
                  </a:cubicBezTo>
                  <a:lnTo>
                    <a:pt x="11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A7A7CF46-E882-4D76-9F1E-E4110272D4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79" y="2110"/>
              <a:ext cx="225" cy="227"/>
            </a:xfrm>
            <a:custGeom>
              <a:avLst/>
              <a:gdLst>
                <a:gd name="T0" fmla="*/ 0 w 225"/>
                <a:gd name="T1" fmla="*/ 0 h 227"/>
                <a:gd name="T2" fmla="*/ 62 w 225"/>
                <a:gd name="T3" fmla="*/ 0 h 227"/>
                <a:gd name="T4" fmla="*/ 112 w 225"/>
                <a:gd name="T5" fmla="*/ 177 h 227"/>
                <a:gd name="T6" fmla="*/ 162 w 225"/>
                <a:gd name="T7" fmla="*/ 0 h 227"/>
                <a:gd name="T8" fmla="*/ 225 w 225"/>
                <a:gd name="T9" fmla="*/ 0 h 227"/>
                <a:gd name="T10" fmla="*/ 225 w 225"/>
                <a:gd name="T11" fmla="*/ 227 h 227"/>
                <a:gd name="T12" fmla="*/ 189 w 225"/>
                <a:gd name="T13" fmla="*/ 227 h 227"/>
                <a:gd name="T14" fmla="*/ 189 w 225"/>
                <a:gd name="T15" fmla="*/ 31 h 227"/>
                <a:gd name="T16" fmla="*/ 186 w 225"/>
                <a:gd name="T17" fmla="*/ 31 h 227"/>
                <a:gd name="T18" fmla="*/ 131 w 225"/>
                <a:gd name="T19" fmla="*/ 217 h 227"/>
                <a:gd name="T20" fmla="*/ 94 w 225"/>
                <a:gd name="T21" fmla="*/ 217 h 227"/>
                <a:gd name="T22" fmla="*/ 38 w 225"/>
                <a:gd name="T23" fmla="*/ 31 h 227"/>
                <a:gd name="T24" fmla="*/ 36 w 225"/>
                <a:gd name="T25" fmla="*/ 31 h 227"/>
                <a:gd name="T26" fmla="*/ 36 w 225"/>
                <a:gd name="T27" fmla="*/ 227 h 227"/>
                <a:gd name="T28" fmla="*/ 0 w 225"/>
                <a:gd name="T29" fmla="*/ 227 h 227"/>
                <a:gd name="T30" fmla="*/ 0 w 225"/>
                <a:gd name="T31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27">
                  <a:moveTo>
                    <a:pt x="0" y="0"/>
                  </a:moveTo>
                  <a:lnTo>
                    <a:pt x="62" y="0"/>
                  </a:lnTo>
                  <a:lnTo>
                    <a:pt x="112" y="177"/>
                  </a:lnTo>
                  <a:lnTo>
                    <a:pt x="162" y="0"/>
                  </a:lnTo>
                  <a:lnTo>
                    <a:pt x="225" y="0"/>
                  </a:lnTo>
                  <a:lnTo>
                    <a:pt x="225" y="227"/>
                  </a:lnTo>
                  <a:lnTo>
                    <a:pt x="189" y="227"/>
                  </a:lnTo>
                  <a:lnTo>
                    <a:pt x="189" y="31"/>
                  </a:lnTo>
                  <a:lnTo>
                    <a:pt x="186" y="31"/>
                  </a:lnTo>
                  <a:lnTo>
                    <a:pt x="131" y="217"/>
                  </a:lnTo>
                  <a:lnTo>
                    <a:pt x="94" y="217"/>
                  </a:lnTo>
                  <a:lnTo>
                    <a:pt x="38" y="31"/>
                  </a:lnTo>
                  <a:lnTo>
                    <a:pt x="36" y="31"/>
                  </a:lnTo>
                  <a:lnTo>
                    <a:pt x="36" y="227"/>
                  </a:lnTo>
                  <a:lnTo>
                    <a:pt x="0" y="2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16FF2865-ECE8-4985-85B1-89153EE488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76" y="2110"/>
              <a:ext cx="162" cy="227"/>
            </a:xfrm>
            <a:custGeom>
              <a:avLst/>
              <a:gdLst>
                <a:gd name="T0" fmla="*/ 0 w 162"/>
                <a:gd name="T1" fmla="*/ 0 h 227"/>
                <a:gd name="T2" fmla="*/ 162 w 162"/>
                <a:gd name="T3" fmla="*/ 0 h 227"/>
                <a:gd name="T4" fmla="*/ 162 w 162"/>
                <a:gd name="T5" fmla="*/ 32 h 227"/>
                <a:gd name="T6" fmla="*/ 100 w 162"/>
                <a:gd name="T7" fmla="*/ 32 h 227"/>
                <a:gd name="T8" fmla="*/ 100 w 162"/>
                <a:gd name="T9" fmla="*/ 227 h 227"/>
                <a:gd name="T10" fmla="*/ 63 w 162"/>
                <a:gd name="T11" fmla="*/ 227 h 227"/>
                <a:gd name="T12" fmla="*/ 63 w 162"/>
                <a:gd name="T13" fmla="*/ 32 h 227"/>
                <a:gd name="T14" fmla="*/ 0 w 162"/>
                <a:gd name="T15" fmla="*/ 32 h 227"/>
                <a:gd name="T16" fmla="*/ 0 w 162"/>
                <a:gd name="T17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" h="227">
                  <a:moveTo>
                    <a:pt x="0" y="0"/>
                  </a:moveTo>
                  <a:lnTo>
                    <a:pt x="162" y="0"/>
                  </a:lnTo>
                  <a:lnTo>
                    <a:pt x="162" y="32"/>
                  </a:lnTo>
                  <a:lnTo>
                    <a:pt x="100" y="32"/>
                  </a:lnTo>
                  <a:lnTo>
                    <a:pt x="100" y="227"/>
                  </a:lnTo>
                  <a:lnTo>
                    <a:pt x="63" y="227"/>
                  </a:lnTo>
                  <a:lnTo>
                    <a:pt x="63" y="32"/>
                  </a:lnTo>
                  <a:lnTo>
                    <a:pt x="0" y="3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E106CC76-2143-4F75-97E0-BB7ACE8824E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85" y="2110"/>
              <a:ext cx="157" cy="227"/>
            </a:xfrm>
            <a:custGeom>
              <a:avLst/>
              <a:gdLst>
                <a:gd name="T0" fmla="*/ 69 w 129"/>
                <a:gd name="T1" fmla="*/ 0 h 183"/>
                <a:gd name="T2" fmla="*/ 125 w 129"/>
                <a:gd name="T3" fmla="*/ 47 h 183"/>
                <a:gd name="T4" fmla="*/ 103 w 129"/>
                <a:gd name="T5" fmla="*/ 88 h 183"/>
                <a:gd name="T6" fmla="*/ 129 w 129"/>
                <a:gd name="T7" fmla="*/ 131 h 183"/>
                <a:gd name="T8" fmla="*/ 71 w 129"/>
                <a:gd name="T9" fmla="*/ 183 h 183"/>
                <a:gd name="T10" fmla="*/ 0 w 129"/>
                <a:gd name="T11" fmla="*/ 183 h 183"/>
                <a:gd name="T12" fmla="*/ 0 w 129"/>
                <a:gd name="T13" fmla="*/ 0 h 183"/>
                <a:gd name="T14" fmla="*/ 69 w 129"/>
                <a:gd name="T15" fmla="*/ 0 h 183"/>
                <a:gd name="T16" fmla="*/ 29 w 129"/>
                <a:gd name="T17" fmla="*/ 25 h 183"/>
                <a:gd name="T18" fmla="*/ 29 w 129"/>
                <a:gd name="T19" fmla="*/ 78 h 183"/>
                <a:gd name="T20" fmla="*/ 68 w 129"/>
                <a:gd name="T21" fmla="*/ 78 h 183"/>
                <a:gd name="T22" fmla="*/ 95 w 129"/>
                <a:gd name="T23" fmla="*/ 51 h 183"/>
                <a:gd name="T24" fmla="*/ 67 w 129"/>
                <a:gd name="T25" fmla="*/ 25 h 183"/>
                <a:gd name="T26" fmla="*/ 29 w 129"/>
                <a:gd name="T27" fmla="*/ 25 h 183"/>
                <a:gd name="T28" fmla="*/ 29 w 129"/>
                <a:gd name="T29" fmla="*/ 103 h 183"/>
                <a:gd name="T30" fmla="*/ 29 w 129"/>
                <a:gd name="T31" fmla="*/ 157 h 183"/>
                <a:gd name="T32" fmla="*/ 70 w 129"/>
                <a:gd name="T33" fmla="*/ 157 h 183"/>
                <a:gd name="T34" fmla="*/ 99 w 129"/>
                <a:gd name="T35" fmla="*/ 129 h 183"/>
                <a:gd name="T36" fmla="*/ 69 w 129"/>
                <a:gd name="T37" fmla="*/ 103 h 183"/>
                <a:gd name="T38" fmla="*/ 29 w 129"/>
                <a:gd name="T39" fmla="*/ 10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9" h="183">
                  <a:moveTo>
                    <a:pt x="69" y="0"/>
                  </a:moveTo>
                  <a:cubicBezTo>
                    <a:pt x="105" y="0"/>
                    <a:pt x="125" y="13"/>
                    <a:pt x="125" y="47"/>
                  </a:cubicBezTo>
                  <a:cubicBezTo>
                    <a:pt x="125" y="70"/>
                    <a:pt x="118" y="80"/>
                    <a:pt x="103" y="88"/>
                  </a:cubicBezTo>
                  <a:cubicBezTo>
                    <a:pt x="119" y="95"/>
                    <a:pt x="129" y="106"/>
                    <a:pt x="129" y="131"/>
                  </a:cubicBezTo>
                  <a:cubicBezTo>
                    <a:pt x="129" y="168"/>
                    <a:pt x="107" y="183"/>
                    <a:pt x="71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69" y="0"/>
                  </a:lnTo>
                  <a:close/>
                  <a:moveTo>
                    <a:pt x="29" y="25"/>
                  </a:moveTo>
                  <a:cubicBezTo>
                    <a:pt x="29" y="78"/>
                    <a:pt x="29" y="78"/>
                    <a:pt x="29" y="78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87" y="78"/>
                    <a:pt x="95" y="69"/>
                    <a:pt x="95" y="51"/>
                  </a:cubicBezTo>
                  <a:cubicBezTo>
                    <a:pt x="95" y="33"/>
                    <a:pt x="86" y="25"/>
                    <a:pt x="67" y="25"/>
                  </a:cubicBezTo>
                  <a:lnTo>
                    <a:pt x="29" y="25"/>
                  </a:lnTo>
                  <a:close/>
                  <a:moveTo>
                    <a:pt x="29" y="103"/>
                  </a:moveTo>
                  <a:cubicBezTo>
                    <a:pt x="29" y="157"/>
                    <a:pt x="29" y="157"/>
                    <a:pt x="29" y="157"/>
                  </a:cubicBezTo>
                  <a:cubicBezTo>
                    <a:pt x="70" y="157"/>
                    <a:pt x="70" y="157"/>
                    <a:pt x="70" y="157"/>
                  </a:cubicBezTo>
                  <a:cubicBezTo>
                    <a:pt x="88" y="157"/>
                    <a:pt x="99" y="151"/>
                    <a:pt x="99" y="129"/>
                  </a:cubicBezTo>
                  <a:cubicBezTo>
                    <a:pt x="99" y="109"/>
                    <a:pt x="83" y="103"/>
                    <a:pt x="69" y="103"/>
                  </a:cubicBezTo>
                  <a:lnTo>
                    <a:pt x="29" y="1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56A4C6A4-71B3-485D-9D38-F6C979B6AA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32" y="2110"/>
              <a:ext cx="140" cy="227"/>
            </a:xfrm>
            <a:custGeom>
              <a:avLst/>
              <a:gdLst>
                <a:gd name="T0" fmla="*/ 0 w 140"/>
                <a:gd name="T1" fmla="*/ 0 h 227"/>
                <a:gd name="T2" fmla="*/ 140 w 140"/>
                <a:gd name="T3" fmla="*/ 0 h 227"/>
                <a:gd name="T4" fmla="*/ 140 w 140"/>
                <a:gd name="T5" fmla="*/ 32 h 227"/>
                <a:gd name="T6" fmla="*/ 36 w 140"/>
                <a:gd name="T7" fmla="*/ 32 h 227"/>
                <a:gd name="T8" fmla="*/ 36 w 140"/>
                <a:gd name="T9" fmla="*/ 97 h 227"/>
                <a:gd name="T10" fmla="*/ 121 w 140"/>
                <a:gd name="T11" fmla="*/ 97 h 227"/>
                <a:gd name="T12" fmla="*/ 121 w 140"/>
                <a:gd name="T13" fmla="*/ 128 h 227"/>
                <a:gd name="T14" fmla="*/ 36 w 140"/>
                <a:gd name="T15" fmla="*/ 128 h 227"/>
                <a:gd name="T16" fmla="*/ 36 w 140"/>
                <a:gd name="T17" fmla="*/ 195 h 227"/>
                <a:gd name="T18" fmla="*/ 140 w 140"/>
                <a:gd name="T19" fmla="*/ 195 h 227"/>
                <a:gd name="T20" fmla="*/ 140 w 140"/>
                <a:gd name="T21" fmla="*/ 227 h 227"/>
                <a:gd name="T22" fmla="*/ 0 w 140"/>
                <a:gd name="T23" fmla="*/ 227 h 227"/>
                <a:gd name="T24" fmla="*/ 0 w 140"/>
                <a:gd name="T25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0" h="227">
                  <a:moveTo>
                    <a:pt x="0" y="0"/>
                  </a:moveTo>
                  <a:lnTo>
                    <a:pt x="140" y="0"/>
                  </a:lnTo>
                  <a:lnTo>
                    <a:pt x="140" y="32"/>
                  </a:lnTo>
                  <a:lnTo>
                    <a:pt x="36" y="32"/>
                  </a:lnTo>
                  <a:lnTo>
                    <a:pt x="36" y="97"/>
                  </a:lnTo>
                  <a:lnTo>
                    <a:pt x="121" y="97"/>
                  </a:lnTo>
                  <a:lnTo>
                    <a:pt x="121" y="128"/>
                  </a:lnTo>
                  <a:lnTo>
                    <a:pt x="36" y="128"/>
                  </a:lnTo>
                  <a:lnTo>
                    <a:pt x="36" y="195"/>
                  </a:lnTo>
                  <a:lnTo>
                    <a:pt x="140" y="195"/>
                  </a:lnTo>
                  <a:lnTo>
                    <a:pt x="140" y="227"/>
                  </a:lnTo>
                  <a:lnTo>
                    <a:pt x="0" y="2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B49906B4-6C43-4250-9E95-6C51C87098C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47" y="2110"/>
              <a:ext cx="182" cy="227"/>
            </a:xfrm>
            <a:custGeom>
              <a:avLst/>
              <a:gdLst>
                <a:gd name="T0" fmla="*/ 54 w 182"/>
                <a:gd name="T1" fmla="*/ 0 h 227"/>
                <a:gd name="T2" fmla="*/ 126 w 182"/>
                <a:gd name="T3" fmla="*/ 0 h 227"/>
                <a:gd name="T4" fmla="*/ 182 w 182"/>
                <a:gd name="T5" fmla="*/ 227 h 227"/>
                <a:gd name="T6" fmla="*/ 146 w 182"/>
                <a:gd name="T7" fmla="*/ 227 h 227"/>
                <a:gd name="T8" fmla="*/ 129 w 182"/>
                <a:gd name="T9" fmla="*/ 160 h 227"/>
                <a:gd name="T10" fmla="*/ 52 w 182"/>
                <a:gd name="T11" fmla="*/ 160 h 227"/>
                <a:gd name="T12" fmla="*/ 36 w 182"/>
                <a:gd name="T13" fmla="*/ 227 h 227"/>
                <a:gd name="T14" fmla="*/ 0 w 182"/>
                <a:gd name="T15" fmla="*/ 227 h 227"/>
                <a:gd name="T16" fmla="*/ 54 w 182"/>
                <a:gd name="T17" fmla="*/ 0 h 227"/>
                <a:gd name="T18" fmla="*/ 59 w 182"/>
                <a:gd name="T19" fmla="*/ 128 h 227"/>
                <a:gd name="T20" fmla="*/ 123 w 182"/>
                <a:gd name="T21" fmla="*/ 128 h 227"/>
                <a:gd name="T22" fmla="*/ 99 w 182"/>
                <a:gd name="T23" fmla="*/ 31 h 227"/>
                <a:gd name="T24" fmla="*/ 82 w 182"/>
                <a:gd name="T25" fmla="*/ 31 h 227"/>
                <a:gd name="T26" fmla="*/ 59 w 182"/>
                <a:gd name="T27" fmla="*/ 12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2" h="227">
                  <a:moveTo>
                    <a:pt x="54" y="0"/>
                  </a:moveTo>
                  <a:lnTo>
                    <a:pt x="126" y="0"/>
                  </a:lnTo>
                  <a:lnTo>
                    <a:pt x="182" y="227"/>
                  </a:lnTo>
                  <a:lnTo>
                    <a:pt x="146" y="227"/>
                  </a:lnTo>
                  <a:lnTo>
                    <a:pt x="129" y="160"/>
                  </a:lnTo>
                  <a:lnTo>
                    <a:pt x="52" y="160"/>
                  </a:lnTo>
                  <a:lnTo>
                    <a:pt x="36" y="227"/>
                  </a:lnTo>
                  <a:lnTo>
                    <a:pt x="0" y="227"/>
                  </a:lnTo>
                  <a:lnTo>
                    <a:pt x="54" y="0"/>
                  </a:lnTo>
                  <a:close/>
                  <a:moveTo>
                    <a:pt x="59" y="128"/>
                  </a:moveTo>
                  <a:lnTo>
                    <a:pt x="123" y="128"/>
                  </a:lnTo>
                  <a:lnTo>
                    <a:pt x="99" y="31"/>
                  </a:lnTo>
                  <a:lnTo>
                    <a:pt x="82" y="31"/>
                  </a:lnTo>
                  <a:lnTo>
                    <a:pt x="59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5EF5B501-4991-472A-AA42-9674C8AD8EA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10" y="2110"/>
              <a:ext cx="159" cy="227"/>
            </a:xfrm>
            <a:custGeom>
              <a:avLst/>
              <a:gdLst>
                <a:gd name="T0" fmla="*/ 29 w 131"/>
                <a:gd name="T1" fmla="*/ 129 h 183"/>
                <a:gd name="T2" fmla="*/ 29 w 131"/>
                <a:gd name="T3" fmla="*/ 183 h 183"/>
                <a:gd name="T4" fmla="*/ 0 w 131"/>
                <a:gd name="T5" fmla="*/ 183 h 183"/>
                <a:gd name="T6" fmla="*/ 0 w 131"/>
                <a:gd name="T7" fmla="*/ 0 h 183"/>
                <a:gd name="T8" fmla="*/ 69 w 131"/>
                <a:gd name="T9" fmla="*/ 0 h 183"/>
                <a:gd name="T10" fmla="*/ 131 w 131"/>
                <a:gd name="T11" fmla="*/ 64 h 183"/>
                <a:gd name="T12" fmla="*/ 101 w 131"/>
                <a:gd name="T13" fmla="*/ 122 h 183"/>
                <a:gd name="T14" fmla="*/ 131 w 131"/>
                <a:gd name="T15" fmla="*/ 183 h 183"/>
                <a:gd name="T16" fmla="*/ 99 w 131"/>
                <a:gd name="T17" fmla="*/ 183 h 183"/>
                <a:gd name="T18" fmla="*/ 72 w 131"/>
                <a:gd name="T19" fmla="*/ 129 h 183"/>
                <a:gd name="T20" fmla="*/ 29 w 131"/>
                <a:gd name="T21" fmla="*/ 129 h 183"/>
                <a:gd name="T22" fmla="*/ 69 w 131"/>
                <a:gd name="T23" fmla="*/ 25 h 183"/>
                <a:gd name="T24" fmla="*/ 29 w 131"/>
                <a:gd name="T25" fmla="*/ 25 h 183"/>
                <a:gd name="T26" fmla="*/ 29 w 131"/>
                <a:gd name="T27" fmla="*/ 103 h 183"/>
                <a:gd name="T28" fmla="*/ 70 w 131"/>
                <a:gd name="T29" fmla="*/ 103 h 183"/>
                <a:gd name="T30" fmla="*/ 100 w 131"/>
                <a:gd name="T31" fmla="*/ 64 h 183"/>
                <a:gd name="T32" fmla="*/ 69 w 131"/>
                <a:gd name="T33" fmla="*/ 2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1" h="183">
                  <a:moveTo>
                    <a:pt x="29" y="129"/>
                  </a:moveTo>
                  <a:cubicBezTo>
                    <a:pt x="29" y="183"/>
                    <a:pt x="29" y="183"/>
                    <a:pt x="29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09" y="0"/>
                    <a:pt x="131" y="23"/>
                    <a:pt x="131" y="64"/>
                  </a:cubicBezTo>
                  <a:cubicBezTo>
                    <a:pt x="131" y="89"/>
                    <a:pt x="120" y="113"/>
                    <a:pt x="101" y="122"/>
                  </a:cubicBezTo>
                  <a:cubicBezTo>
                    <a:pt x="131" y="183"/>
                    <a:pt x="131" y="183"/>
                    <a:pt x="131" y="183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72" y="129"/>
                    <a:pt x="72" y="129"/>
                    <a:pt x="72" y="129"/>
                  </a:cubicBezTo>
                  <a:lnTo>
                    <a:pt x="29" y="129"/>
                  </a:lnTo>
                  <a:close/>
                  <a:moveTo>
                    <a:pt x="69" y="25"/>
                  </a:moveTo>
                  <a:cubicBezTo>
                    <a:pt x="29" y="25"/>
                    <a:pt x="29" y="25"/>
                    <a:pt x="29" y="25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92" y="103"/>
                    <a:pt x="100" y="83"/>
                    <a:pt x="100" y="64"/>
                  </a:cubicBezTo>
                  <a:cubicBezTo>
                    <a:pt x="100" y="43"/>
                    <a:pt x="90" y="25"/>
                    <a:pt x="6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FD65CE3A-F82F-4C0D-BFA7-187B7452F0D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682" y="2110"/>
              <a:ext cx="183" cy="227"/>
            </a:xfrm>
            <a:custGeom>
              <a:avLst/>
              <a:gdLst>
                <a:gd name="T0" fmla="*/ 56 w 183"/>
                <a:gd name="T1" fmla="*/ 0 h 227"/>
                <a:gd name="T2" fmla="*/ 128 w 183"/>
                <a:gd name="T3" fmla="*/ 0 h 227"/>
                <a:gd name="T4" fmla="*/ 183 w 183"/>
                <a:gd name="T5" fmla="*/ 227 h 227"/>
                <a:gd name="T6" fmla="*/ 146 w 183"/>
                <a:gd name="T7" fmla="*/ 227 h 227"/>
                <a:gd name="T8" fmla="*/ 130 w 183"/>
                <a:gd name="T9" fmla="*/ 160 h 227"/>
                <a:gd name="T10" fmla="*/ 54 w 183"/>
                <a:gd name="T11" fmla="*/ 160 h 227"/>
                <a:gd name="T12" fmla="*/ 37 w 183"/>
                <a:gd name="T13" fmla="*/ 227 h 227"/>
                <a:gd name="T14" fmla="*/ 0 w 183"/>
                <a:gd name="T15" fmla="*/ 227 h 227"/>
                <a:gd name="T16" fmla="*/ 56 w 183"/>
                <a:gd name="T17" fmla="*/ 0 h 227"/>
                <a:gd name="T18" fmla="*/ 60 w 183"/>
                <a:gd name="T19" fmla="*/ 128 h 227"/>
                <a:gd name="T20" fmla="*/ 123 w 183"/>
                <a:gd name="T21" fmla="*/ 128 h 227"/>
                <a:gd name="T22" fmla="*/ 100 w 183"/>
                <a:gd name="T23" fmla="*/ 31 h 227"/>
                <a:gd name="T24" fmla="*/ 84 w 183"/>
                <a:gd name="T25" fmla="*/ 31 h 227"/>
                <a:gd name="T26" fmla="*/ 60 w 183"/>
                <a:gd name="T27" fmla="*/ 12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3" h="227">
                  <a:moveTo>
                    <a:pt x="56" y="0"/>
                  </a:moveTo>
                  <a:lnTo>
                    <a:pt x="128" y="0"/>
                  </a:lnTo>
                  <a:lnTo>
                    <a:pt x="183" y="227"/>
                  </a:lnTo>
                  <a:lnTo>
                    <a:pt x="146" y="227"/>
                  </a:lnTo>
                  <a:lnTo>
                    <a:pt x="130" y="160"/>
                  </a:lnTo>
                  <a:lnTo>
                    <a:pt x="54" y="160"/>
                  </a:lnTo>
                  <a:lnTo>
                    <a:pt x="37" y="227"/>
                  </a:lnTo>
                  <a:lnTo>
                    <a:pt x="0" y="227"/>
                  </a:lnTo>
                  <a:lnTo>
                    <a:pt x="56" y="0"/>
                  </a:lnTo>
                  <a:close/>
                  <a:moveTo>
                    <a:pt x="60" y="128"/>
                  </a:moveTo>
                  <a:lnTo>
                    <a:pt x="123" y="128"/>
                  </a:lnTo>
                  <a:lnTo>
                    <a:pt x="100" y="31"/>
                  </a:lnTo>
                  <a:lnTo>
                    <a:pt x="84" y="31"/>
                  </a:lnTo>
                  <a:lnTo>
                    <a:pt x="60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6CFC269E-95AA-4D26-A16C-CD8E7CD4EE6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58" y="2110"/>
              <a:ext cx="160" cy="227"/>
            </a:xfrm>
            <a:custGeom>
              <a:avLst/>
              <a:gdLst>
                <a:gd name="T0" fmla="*/ 29 w 131"/>
                <a:gd name="T1" fmla="*/ 129 h 183"/>
                <a:gd name="T2" fmla="*/ 29 w 131"/>
                <a:gd name="T3" fmla="*/ 183 h 183"/>
                <a:gd name="T4" fmla="*/ 0 w 131"/>
                <a:gd name="T5" fmla="*/ 183 h 183"/>
                <a:gd name="T6" fmla="*/ 0 w 131"/>
                <a:gd name="T7" fmla="*/ 0 h 183"/>
                <a:gd name="T8" fmla="*/ 69 w 131"/>
                <a:gd name="T9" fmla="*/ 0 h 183"/>
                <a:gd name="T10" fmla="*/ 131 w 131"/>
                <a:gd name="T11" fmla="*/ 64 h 183"/>
                <a:gd name="T12" fmla="*/ 101 w 131"/>
                <a:gd name="T13" fmla="*/ 122 h 183"/>
                <a:gd name="T14" fmla="*/ 131 w 131"/>
                <a:gd name="T15" fmla="*/ 183 h 183"/>
                <a:gd name="T16" fmla="*/ 99 w 131"/>
                <a:gd name="T17" fmla="*/ 183 h 183"/>
                <a:gd name="T18" fmla="*/ 72 w 131"/>
                <a:gd name="T19" fmla="*/ 129 h 183"/>
                <a:gd name="T20" fmla="*/ 29 w 131"/>
                <a:gd name="T21" fmla="*/ 129 h 183"/>
                <a:gd name="T22" fmla="*/ 69 w 131"/>
                <a:gd name="T23" fmla="*/ 25 h 183"/>
                <a:gd name="T24" fmla="*/ 29 w 131"/>
                <a:gd name="T25" fmla="*/ 25 h 183"/>
                <a:gd name="T26" fmla="*/ 29 w 131"/>
                <a:gd name="T27" fmla="*/ 103 h 183"/>
                <a:gd name="T28" fmla="*/ 70 w 131"/>
                <a:gd name="T29" fmla="*/ 103 h 183"/>
                <a:gd name="T30" fmla="*/ 101 w 131"/>
                <a:gd name="T31" fmla="*/ 64 h 183"/>
                <a:gd name="T32" fmla="*/ 69 w 131"/>
                <a:gd name="T33" fmla="*/ 2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1" h="183">
                  <a:moveTo>
                    <a:pt x="29" y="129"/>
                  </a:moveTo>
                  <a:cubicBezTo>
                    <a:pt x="29" y="183"/>
                    <a:pt x="29" y="183"/>
                    <a:pt x="29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10" y="0"/>
                    <a:pt x="131" y="23"/>
                    <a:pt x="131" y="64"/>
                  </a:cubicBezTo>
                  <a:cubicBezTo>
                    <a:pt x="131" y="89"/>
                    <a:pt x="121" y="113"/>
                    <a:pt x="101" y="122"/>
                  </a:cubicBezTo>
                  <a:cubicBezTo>
                    <a:pt x="131" y="183"/>
                    <a:pt x="131" y="183"/>
                    <a:pt x="131" y="183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72" y="129"/>
                    <a:pt x="72" y="129"/>
                    <a:pt x="72" y="129"/>
                  </a:cubicBezTo>
                  <a:lnTo>
                    <a:pt x="29" y="129"/>
                  </a:lnTo>
                  <a:close/>
                  <a:moveTo>
                    <a:pt x="69" y="25"/>
                  </a:moveTo>
                  <a:cubicBezTo>
                    <a:pt x="29" y="25"/>
                    <a:pt x="29" y="25"/>
                    <a:pt x="29" y="25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92" y="103"/>
                    <a:pt x="101" y="83"/>
                    <a:pt x="101" y="64"/>
                  </a:cubicBezTo>
                  <a:cubicBezTo>
                    <a:pt x="101" y="43"/>
                    <a:pt x="91" y="25"/>
                    <a:pt x="6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1EFA1-1CE5-4541-8A8B-C230056CBB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6" y="1973"/>
              <a:ext cx="656" cy="376"/>
            </a:xfrm>
            <a:custGeom>
              <a:avLst/>
              <a:gdLst>
                <a:gd name="T0" fmla="*/ 380 w 656"/>
                <a:gd name="T1" fmla="*/ 319 h 376"/>
                <a:gd name="T2" fmla="*/ 276 w 656"/>
                <a:gd name="T3" fmla="*/ 319 h 376"/>
                <a:gd name="T4" fmla="*/ 258 w 656"/>
                <a:gd name="T5" fmla="*/ 376 h 376"/>
                <a:gd name="T6" fmla="*/ 398 w 656"/>
                <a:gd name="T7" fmla="*/ 376 h 376"/>
                <a:gd name="T8" fmla="*/ 380 w 656"/>
                <a:gd name="T9" fmla="*/ 319 h 376"/>
                <a:gd name="T10" fmla="*/ 656 w 656"/>
                <a:gd name="T11" fmla="*/ 376 h 376"/>
                <a:gd name="T12" fmla="*/ 603 w 656"/>
                <a:gd name="T13" fmla="*/ 206 h 376"/>
                <a:gd name="T14" fmla="*/ 638 w 656"/>
                <a:gd name="T15" fmla="*/ 97 h 376"/>
                <a:gd name="T16" fmla="*/ 508 w 656"/>
                <a:gd name="T17" fmla="*/ 0 h 376"/>
                <a:gd name="T18" fmla="*/ 416 w 656"/>
                <a:gd name="T19" fmla="*/ 68 h 376"/>
                <a:gd name="T20" fmla="*/ 241 w 656"/>
                <a:gd name="T21" fmla="*/ 68 h 376"/>
                <a:gd name="T22" fmla="*/ 150 w 656"/>
                <a:gd name="T23" fmla="*/ 0 h 376"/>
                <a:gd name="T24" fmla="*/ 19 w 656"/>
                <a:gd name="T25" fmla="*/ 97 h 376"/>
                <a:gd name="T26" fmla="*/ 54 w 656"/>
                <a:gd name="T27" fmla="*/ 206 h 376"/>
                <a:gd name="T28" fmla="*/ 0 w 656"/>
                <a:gd name="T29" fmla="*/ 376 h 376"/>
                <a:gd name="T30" fmla="*/ 170 w 656"/>
                <a:gd name="T31" fmla="*/ 376 h 376"/>
                <a:gd name="T32" fmla="*/ 157 w 656"/>
                <a:gd name="T33" fmla="*/ 334 h 376"/>
                <a:gd name="T34" fmla="*/ 329 w 656"/>
                <a:gd name="T35" fmla="*/ 207 h 376"/>
                <a:gd name="T36" fmla="*/ 499 w 656"/>
                <a:gd name="T37" fmla="*/ 334 h 376"/>
                <a:gd name="T38" fmla="*/ 486 w 656"/>
                <a:gd name="T39" fmla="*/ 376 h 376"/>
                <a:gd name="T40" fmla="*/ 656 w 656"/>
                <a:gd name="T41" fmla="*/ 37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56" h="376">
                  <a:moveTo>
                    <a:pt x="380" y="319"/>
                  </a:moveTo>
                  <a:lnTo>
                    <a:pt x="276" y="319"/>
                  </a:lnTo>
                  <a:lnTo>
                    <a:pt x="258" y="376"/>
                  </a:lnTo>
                  <a:lnTo>
                    <a:pt x="398" y="376"/>
                  </a:lnTo>
                  <a:lnTo>
                    <a:pt x="380" y="319"/>
                  </a:lnTo>
                  <a:close/>
                  <a:moveTo>
                    <a:pt x="656" y="376"/>
                  </a:moveTo>
                  <a:lnTo>
                    <a:pt x="603" y="206"/>
                  </a:lnTo>
                  <a:lnTo>
                    <a:pt x="638" y="97"/>
                  </a:lnTo>
                  <a:lnTo>
                    <a:pt x="508" y="0"/>
                  </a:lnTo>
                  <a:lnTo>
                    <a:pt x="416" y="68"/>
                  </a:lnTo>
                  <a:lnTo>
                    <a:pt x="241" y="68"/>
                  </a:lnTo>
                  <a:lnTo>
                    <a:pt x="150" y="0"/>
                  </a:lnTo>
                  <a:lnTo>
                    <a:pt x="19" y="97"/>
                  </a:lnTo>
                  <a:lnTo>
                    <a:pt x="54" y="206"/>
                  </a:lnTo>
                  <a:lnTo>
                    <a:pt x="0" y="376"/>
                  </a:lnTo>
                  <a:lnTo>
                    <a:pt x="170" y="376"/>
                  </a:lnTo>
                  <a:lnTo>
                    <a:pt x="157" y="334"/>
                  </a:lnTo>
                  <a:lnTo>
                    <a:pt x="329" y="207"/>
                  </a:lnTo>
                  <a:lnTo>
                    <a:pt x="499" y="334"/>
                  </a:lnTo>
                  <a:lnTo>
                    <a:pt x="486" y="376"/>
                  </a:lnTo>
                  <a:lnTo>
                    <a:pt x="656" y="3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2976464A-673E-436B-B6F9-ADDF066A5D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Proprietary &amp; Confidential</a:t>
            </a:r>
            <a:endParaRPr lang="en-US" dirty="0"/>
          </a:p>
        </p:txBody>
      </p:sp>
      <p:sp>
        <p:nvSpPr>
          <p:cNvPr id="34" name="Title Placeholder 8">
            <a:extLst>
              <a:ext uri="{FF2B5EF4-FFF2-40B4-BE49-F238E27FC236}">
                <a16:creationId xmlns:a16="http://schemas.microsoft.com/office/drawing/2014/main" id="{5C994867-9C0A-4C66-AD0A-6169BEA52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863" y="593725"/>
            <a:ext cx="4295430" cy="68513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>
              <a:defRPr sz="3600"/>
            </a:lvl1pPr>
          </a:lstStyle>
          <a:p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A087320-2F7A-4E1D-8395-1A6FFDBD9FA6}"/>
              </a:ext>
            </a:extLst>
          </p:cNvPr>
          <p:cNvCxnSpPr>
            <a:cxnSpLocks/>
          </p:cNvCxnSpPr>
          <p:nvPr userDrawn="1"/>
        </p:nvCxnSpPr>
        <p:spPr>
          <a:xfrm flipV="1">
            <a:off x="607356" y="426054"/>
            <a:ext cx="3385207" cy="1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84357251-247B-46F8-B4EF-02A27BC9FC3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2301287"/>
            <a:ext cx="3200745" cy="48736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 sz="1600">
                <a:solidFill>
                  <a:srgbClr val="FF0000"/>
                </a:solidFill>
              </a:defRPr>
            </a:lvl2pPr>
            <a:lvl3pPr>
              <a:defRPr sz="1400">
                <a:solidFill>
                  <a:srgbClr val="FF0000"/>
                </a:solidFill>
              </a:defRPr>
            </a:lvl3pPr>
            <a:lvl4pPr>
              <a:defRPr sz="1200">
                <a:solidFill>
                  <a:srgbClr val="FF0000"/>
                </a:solidFill>
              </a:defRPr>
            </a:lvl4pPr>
            <a:lvl5pPr>
              <a:defRPr sz="1200">
                <a:solidFill>
                  <a:srgbClr val="FF0000"/>
                </a:solidFill>
              </a:defRPr>
            </a:lvl5pPr>
          </a:lstStyle>
          <a:p>
            <a:pPr lvl="0"/>
            <a:r>
              <a:rPr lang="en-US" dirty="0"/>
              <a:t>Collaborate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B4FA9CF6-A14A-4C43-BE99-0DF43941ED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95152" y="2301287"/>
            <a:ext cx="3200400" cy="518113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 sz="1600">
                <a:solidFill>
                  <a:srgbClr val="FF0000"/>
                </a:solidFill>
              </a:defRPr>
            </a:lvl2pPr>
            <a:lvl3pPr>
              <a:defRPr sz="1400">
                <a:solidFill>
                  <a:srgbClr val="FF0000"/>
                </a:solidFill>
              </a:defRPr>
            </a:lvl3pPr>
            <a:lvl4pPr>
              <a:defRPr sz="1200">
                <a:solidFill>
                  <a:srgbClr val="FF0000"/>
                </a:solidFill>
              </a:defRPr>
            </a:lvl4pPr>
            <a:lvl5pPr>
              <a:defRPr sz="1200">
                <a:solidFill>
                  <a:srgbClr val="FF0000"/>
                </a:solidFill>
              </a:defRPr>
            </a:lvl5pPr>
          </a:lstStyle>
          <a:p>
            <a:pPr lvl="0"/>
            <a:r>
              <a:rPr lang="en-US" dirty="0"/>
              <a:t>Build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3F7A7479-2159-4CE1-BC81-F6FB36B8B0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0" y="2301287"/>
            <a:ext cx="3200400" cy="521889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 sz="1600">
                <a:solidFill>
                  <a:srgbClr val="FF0000"/>
                </a:solidFill>
              </a:defRPr>
            </a:lvl2pPr>
            <a:lvl3pPr>
              <a:defRPr sz="1400">
                <a:solidFill>
                  <a:srgbClr val="FF0000"/>
                </a:solidFill>
              </a:defRPr>
            </a:lvl3pPr>
            <a:lvl4pPr>
              <a:defRPr sz="1200">
                <a:solidFill>
                  <a:srgbClr val="FF0000"/>
                </a:solidFill>
              </a:defRPr>
            </a:lvl4pPr>
            <a:lvl5pPr>
              <a:defRPr sz="1200">
                <a:solidFill>
                  <a:srgbClr val="FF0000"/>
                </a:solidFill>
              </a:defRPr>
            </a:lvl5pPr>
          </a:lstStyle>
          <a:p>
            <a:pPr lvl="0"/>
            <a:r>
              <a:rPr lang="en-US" dirty="0"/>
              <a:t>Test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69E405F5-7DEE-4E05-AF1D-86C48B4C707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3446878"/>
            <a:ext cx="3200745" cy="2817397"/>
          </a:xfrm>
          <a:prstGeom prst="rect">
            <a:avLst/>
          </a:prstGeom>
        </p:spPr>
        <p:txBody>
          <a:bodyPr lIns="0"/>
          <a:lstStyle>
            <a:lvl1pPr marL="285750" indent="-285750">
              <a:lnSpc>
                <a:spcPts val="2400"/>
              </a:lnSpc>
              <a:buClr>
                <a:schemeClr val="tx1"/>
              </a:buClr>
              <a:buSzPct val="95000"/>
              <a:buFont typeface="Arial" panose="020B0604020202020204" pitchFamily="34" charset="0"/>
              <a:buChar char="•"/>
              <a:defRPr lang="en-US" sz="1800" b="0" i="0" u="none" strike="noStrike" smtClean="0">
                <a:solidFill>
                  <a:schemeClr val="tx1"/>
                </a:solidFill>
                <a:effectLst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truffaut</a:t>
            </a:r>
            <a:r>
              <a:rPr lang="en-US" dirty="0"/>
              <a:t> cronut, subway tile 8-bit </a:t>
            </a:r>
            <a:r>
              <a:rPr lang="en-US" dirty="0" err="1"/>
              <a:t>ut</a:t>
            </a:r>
            <a:r>
              <a:rPr lang="en-US" dirty="0"/>
              <a:t> art </a:t>
            </a:r>
          </a:p>
          <a:p>
            <a:pPr lvl="0"/>
            <a:r>
              <a:rPr lang="en-US" dirty="0"/>
              <a:t>party banh mi </a:t>
            </a:r>
            <a:r>
              <a:rPr lang="en-US" dirty="0" err="1"/>
              <a:t>ut</a:t>
            </a:r>
            <a:r>
              <a:rPr lang="en-US" dirty="0"/>
              <a:t> pop-up freegan </a:t>
            </a:r>
          </a:p>
          <a:p>
            <a:pPr lvl="0"/>
            <a:r>
              <a:rPr lang="en-US" dirty="0" err="1"/>
              <a:t>etsy</a:t>
            </a:r>
            <a:r>
              <a:rPr lang="en-US" dirty="0"/>
              <a:t> dolore flexitarian.</a:t>
            </a:r>
          </a:p>
          <a:p>
            <a:pPr lvl="0"/>
            <a:r>
              <a:rPr lang="en-US" dirty="0"/>
              <a:t> Yuccie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chicharrones</a:t>
            </a:r>
            <a:r>
              <a:rPr lang="en-US" dirty="0"/>
              <a:t> </a:t>
            </a:r>
            <a:r>
              <a:rPr lang="en-US" dirty="0" err="1"/>
              <a:t>shoreditch</a:t>
            </a:r>
            <a:endParaRPr lang="en-US" dirty="0"/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DED0BAA3-A30C-4A5B-884D-5B9FBE12454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94980" y="3446878"/>
            <a:ext cx="3200745" cy="2817397"/>
          </a:xfrm>
          <a:prstGeom prst="rect">
            <a:avLst/>
          </a:prstGeom>
        </p:spPr>
        <p:txBody>
          <a:bodyPr lIns="0"/>
          <a:lstStyle>
            <a:lvl1pPr marL="285750" indent="-285750">
              <a:lnSpc>
                <a:spcPts val="2400"/>
              </a:lnSpc>
              <a:buClr>
                <a:schemeClr val="tx1"/>
              </a:buClr>
              <a:buSzPct val="95000"/>
              <a:buFont typeface="Arial" panose="020B0604020202020204" pitchFamily="34" charset="0"/>
              <a:buChar char="•"/>
              <a:defRPr lang="en-US" sz="1800" b="0" i="0" u="none" strike="noStrike" smtClean="0">
                <a:solidFill>
                  <a:schemeClr val="tx1"/>
                </a:solidFill>
                <a:effectLst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truffaut</a:t>
            </a:r>
            <a:r>
              <a:rPr lang="en-US" dirty="0"/>
              <a:t> cronut, subway tile 8-bit </a:t>
            </a:r>
            <a:r>
              <a:rPr lang="en-US" dirty="0" err="1"/>
              <a:t>ut</a:t>
            </a:r>
            <a:r>
              <a:rPr lang="en-US" dirty="0"/>
              <a:t> art </a:t>
            </a:r>
          </a:p>
          <a:p>
            <a:pPr lvl="0"/>
            <a:r>
              <a:rPr lang="en-US" dirty="0"/>
              <a:t>party banh mi </a:t>
            </a:r>
            <a:r>
              <a:rPr lang="en-US" dirty="0" err="1"/>
              <a:t>ut</a:t>
            </a:r>
            <a:r>
              <a:rPr lang="en-US" dirty="0"/>
              <a:t> pop-up freegan </a:t>
            </a:r>
          </a:p>
          <a:p>
            <a:pPr lvl="0"/>
            <a:r>
              <a:rPr lang="en-US" dirty="0" err="1"/>
              <a:t>etsy</a:t>
            </a:r>
            <a:r>
              <a:rPr lang="en-US" dirty="0"/>
              <a:t> dolore flexitarian.</a:t>
            </a:r>
          </a:p>
          <a:p>
            <a:pPr lvl="0"/>
            <a:r>
              <a:rPr lang="en-US" dirty="0"/>
              <a:t> Yuccie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chicharrones</a:t>
            </a:r>
            <a:r>
              <a:rPr lang="en-US" dirty="0"/>
              <a:t> </a:t>
            </a:r>
            <a:r>
              <a:rPr lang="en-US" dirty="0" err="1"/>
              <a:t>shoreditch</a:t>
            </a:r>
            <a:endParaRPr lang="en-US" dirty="0"/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E1AC8F02-D6EF-46F0-BDFF-DA3C814A2CA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82000" y="3446878"/>
            <a:ext cx="3200400" cy="2817397"/>
          </a:xfrm>
          <a:prstGeom prst="rect">
            <a:avLst/>
          </a:prstGeom>
        </p:spPr>
        <p:txBody>
          <a:bodyPr lIns="0"/>
          <a:lstStyle>
            <a:lvl1pPr marL="285750" indent="-285750">
              <a:lnSpc>
                <a:spcPts val="2400"/>
              </a:lnSpc>
              <a:buClr>
                <a:schemeClr val="tx1"/>
              </a:buClr>
              <a:buSzPct val="95000"/>
              <a:buFont typeface="Arial" panose="020B0604020202020204" pitchFamily="34" charset="0"/>
              <a:buChar char="•"/>
              <a:defRPr lang="en-US" sz="1800" b="0" i="0" u="none" strike="noStrike" smtClean="0">
                <a:solidFill>
                  <a:schemeClr val="tx1"/>
                </a:solidFill>
                <a:effectLst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truffaut</a:t>
            </a:r>
            <a:r>
              <a:rPr lang="en-US" dirty="0"/>
              <a:t> cronut, subway tile 8-bit </a:t>
            </a:r>
            <a:r>
              <a:rPr lang="en-US" dirty="0" err="1"/>
              <a:t>ut</a:t>
            </a:r>
            <a:r>
              <a:rPr lang="en-US" dirty="0"/>
              <a:t> art </a:t>
            </a:r>
          </a:p>
          <a:p>
            <a:pPr lvl="0"/>
            <a:r>
              <a:rPr lang="en-US" dirty="0"/>
              <a:t>party banh mi </a:t>
            </a:r>
            <a:r>
              <a:rPr lang="en-US" dirty="0" err="1"/>
              <a:t>ut</a:t>
            </a:r>
            <a:r>
              <a:rPr lang="en-US" dirty="0"/>
              <a:t> pop-up freegan </a:t>
            </a:r>
          </a:p>
          <a:p>
            <a:pPr lvl="0"/>
            <a:r>
              <a:rPr lang="en-US" dirty="0" err="1"/>
              <a:t>etsy</a:t>
            </a:r>
            <a:r>
              <a:rPr lang="en-US" dirty="0"/>
              <a:t> dolore flexitarian.</a:t>
            </a:r>
          </a:p>
          <a:p>
            <a:pPr lvl="0"/>
            <a:r>
              <a:rPr lang="en-US" dirty="0"/>
              <a:t> Yuccie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chicharrones</a:t>
            </a:r>
            <a:r>
              <a:rPr lang="en-US" dirty="0"/>
              <a:t> </a:t>
            </a:r>
            <a:r>
              <a:rPr lang="en-US" dirty="0" err="1"/>
              <a:t>shoreditch</a:t>
            </a:r>
            <a:endParaRPr lang="en-US" dirty="0"/>
          </a:p>
        </p:txBody>
      </p:sp>
      <p:sp>
        <p:nvSpPr>
          <p:cNvPr id="30" name="Slide Number Placeholder 1">
            <a:extLst>
              <a:ext uri="{FF2B5EF4-FFF2-40B4-BE49-F238E27FC236}">
                <a16:creationId xmlns:a16="http://schemas.microsoft.com/office/drawing/2014/main" id="{9814DF42-5D6C-4B98-9961-CF28742C8B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71960" y="273685"/>
            <a:ext cx="320040" cy="320040"/>
          </a:xfrm>
          <a:prstGeom prst="rect">
            <a:avLst/>
          </a:prstGeom>
          <a:solidFill>
            <a:schemeClr val="bg2"/>
          </a:solidFill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36078788-290F-4E80-A7D4-D265A034B5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41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ide index-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8F60BCD-FF6F-4F8F-8FE6-28D2527721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8" r="3208"/>
          <a:stretch/>
        </p:blipFill>
        <p:spPr>
          <a:xfrm>
            <a:off x="0" y="-1624"/>
            <a:ext cx="12192000" cy="6861249"/>
          </a:xfrm>
          <a:prstGeom prst="rect">
            <a:avLst/>
          </a:prstGeom>
        </p:spPr>
      </p:pic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5EBFFA4E-B0F9-4237-8546-8A1BC9D4CB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1864" y="1965977"/>
            <a:ext cx="3380699" cy="4298298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3800"/>
              </a:lnSpc>
              <a:buNone/>
              <a:defRPr sz="2000"/>
            </a:lvl1pPr>
          </a:lstStyle>
          <a:p>
            <a:pPr lvl="0"/>
            <a:endParaRPr lang="en-US" dirty="0"/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79C8949C-641B-4B2D-9541-592116EB4C0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67200" y="1965977"/>
            <a:ext cx="7315200" cy="4298298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3600"/>
              </a:lnSpc>
              <a:buNone/>
              <a:defRPr sz="2000"/>
            </a:lvl1pPr>
          </a:lstStyle>
          <a:p>
            <a:pPr lvl="0"/>
            <a:r>
              <a:rPr lang="en-US" dirty="0"/>
              <a:t>Ipsum </a:t>
            </a:r>
            <a:r>
              <a:rPr lang="en-US" dirty="0" err="1"/>
              <a:t>voluptate</a:t>
            </a:r>
            <a:r>
              <a:rPr lang="en-US" dirty="0"/>
              <a:t> small batch subway tile, vinyl umami </a:t>
            </a:r>
            <a:r>
              <a:rPr lang="en-US" dirty="0" err="1"/>
              <a:t>etsy</a:t>
            </a:r>
            <a:r>
              <a:rPr lang="en-US" dirty="0"/>
              <a:t> banh mi cardigan. Letterpress brunch messenger bag </a:t>
            </a:r>
            <a:r>
              <a:rPr lang="en-US" dirty="0" err="1"/>
              <a:t>etsy</a:t>
            </a:r>
            <a:r>
              <a:rPr lang="en-US" dirty="0"/>
              <a:t> offal. Do tofu irony cred ipsum poutine </a:t>
            </a:r>
            <a:r>
              <a:rPr lang="en-US" dirty="0" err="1"/>
              <a:t>af</a:t>
            </a:r>
            <a:r>
              <a:rPr lang="en-US" dirty="0"/>
              <a:t> hoodie fanny pack cronut </a:t>
            </a:r>
            <a:r>
              <a:rPr lang="en-US" dirty="0" err="1"/>
              <a:t>irure</a:t>
            </a:r>
            <a:r>
              <a:rPr lang="en-US" dirty="0"/>
              <a:t> leggings </a:t>
            </a:r>
            <a:r>
              <a:rPr lang="en-US" dirty="0" err="1"/>
              <a:t>helvetica</a:t>
            </a:r>
            <a:r>
              <a:rPr lang="en-US" dirty="0"/>
              <a:t> viral jianbing. Quinoa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, </a:t>
            </a:r>
            <a:r>
              <a:rPr lang="en-US" dirty="0" err="1"/>
              <a:t>fingerstache</a:t>
            </a:r>
            <a:r>
              <a:rPr lang="en-US" dirty="0"/>
              <a:t> raw denim fixie cronut </a:t>
            </a:r>
            <a:r>
              <a:rPr lang="en-US" dirty="0" err="1"/>
              <a:t>consectetur</a:t>
            </a:r>
            <a:r>
              <a:rPr lang="en-US" dirty="0"/>
              <a:t> readymade </a:t>
            </a:r>
            <a:r>
              <a:rPr lang="en-US" dirty="0" err="1"/>
              <a:t>incididunt</a:t>
            </a:r>
            <a:r>
              <a:rPr lang="en-US" dirty="0"/>
              <a:t> selvage everyday carry PBR&amp;B</a:t>
            </a:r>
          </a:p>
        </p:txBody>
      </p:sp>
      <p:sp>
        <p:nvSpPr>
          <p:cNvPr id="6" name="Title Placeholder 8">
            <a:extLst>
              <a:ext uri="{FF2B5EF4-FFF2-40B4-BE49-F238E27FC236}">
                <a16:creationId xmlns:a16="http://schemas.microsoft.com/office/drawing/2014/main" id="{0B34E6D3-4CE4-4A23-AAAD-5E80B5FFE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863" y="593725"/>
            <a:ext cx="3655337" cy="68513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>
              <a:defRPr sz="3600"/>
            </a:lvl1pPr>
          </a:lstStyle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932D2D-015F-431A-A808-F1B9F3B95BBB}"/>
              </a:ext>
            </a:extLst>
          </p:cNvPr>
          <p:cNvCxnSpPr>
            <a:cxnSpLocks/>
          </p:cNvCxnSpPr>
          <p:nvPr userDrawn="1"/>
        </p:nvCxnSpPr>
        <p:spPr>
          <a:xfrm flipV="1">
            <a:off x="607356" y="426054"/>
            <a:ext cx="3385207" cy="1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5B3ABF-5ADE-47B4-9C6E-C868C5354E7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Proprietary &amp; Confidential</a:t>
            </a:r>
            <a:endParaRPr lang="en-US" dirty="0"/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E672F829-3C1F-48E1-BBF7-5B512C5F5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71960" y="273685"/>
            <a:ext cx="320040" cy="320040"/>
          </a:xfrm>
          <a:prstGeom prst="rect">
            <a:avLst/>
          </a:prstGeom>
          <a:solidFill>
            <a:schemeClr val="bg2"/>
          </a:solidFill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36078788-290F-4E80-A7D4-D265A034B5B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885CA73-E639-44B5-8F07-09FF8091133A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607356" y="6446487"/>
            <a:ext cx="1790611" cy="233531"/>
            <a:chOff x="2386" y="1973"/>
            <a:chExt cx="2883" cy="376"/>
          </a:xfrm>
          <a:solidFill>
            <a:schemeClr val="tx1"/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F4055525-9776-462B-AFC7-B2EE3A43EC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43" y="2106"/>
              <a:ext cx="149" cy="235"/>
            </a:xfrm>
            <a:custGeom>
              <a:avLst/>
              <a:gdLst>
                <a:gd name="T0" fmla="*/ 116 w 123"/>
                <a:gd name="T1" fmla="*/ 30 h 189"/>
                <a:gd name="T2" fmla="*/ 64 w 123"/>
                <a:gd name="T3" fmla="*/ 26 h 189"/>
                <a:gd name="T4" fmla="*/ 30 w 123"/>
                <a:gd name="T5" fmla="*/ 50 h 189"/>
                <a:gd name="T6" fmla="*/ 71 w 123"/>
                <a:gd name="T7" fmla="*/ 79 h 189"/>
                <a:gd name="T8" fmla="*/ 123 w 123"/>
                <a:gd name="T9" fmla="*/ 131 h 189"/>
                <a:gd name="T10" fmla="*/ 62 w 123"/>
                <a:gd name="T11" fmla="*/ 189 h 189"/>
                <a:gd name="T12" fmla="*/ 2 w 123"/>
                <a:gd name="T13" fmla="*/ 181 h 189"/>
                <a:gd name="T14" fmla="*/ 5 w 123"/>
                <a:gd name="T15" fmla="*/ 158 h 189"/>
                <a:gd name="T16" fmla="*/ 60 w 123"/>
                <a:gd name="T17" fmla="*/ 162 h 189"/>
                <a:gd name="T18" fmla="*/ 93 w 123"/>
                <a:gd name="T19" fmla="*/ 133 h 189"/>
                <a:gd name="T20" fmla="*/ 57 w 123"/>
                <a:gd name="T21" fmla="*/ 106 h 189"/>
                <a:gd name="T22" fmla="*/ 0 w 123"/>
                <a:gd name="T23" fmla="*/ 52 h 189"/>
                <a:gd name="T24" fmla="*/ 61 w 123"/>
                <a:gd name="T25" fmla="*/ 0 h 189"/>
                <a:gd name="T26" fmla="*/ 119 w 123"/>
                <a:gd name="T27" fmla="*/ 6 h 189"/>
                <a:gd name="T28" fmla="*/ 116 w 123"/>
                <a:gd name="T29" fmla="*/ 3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3" h="189">
                  <a:moveTo>
                    <a:pt x="116" y="30"/>
                  </a:moveTo>
                  <a:cubicBezTo>
                    <a:pt x="116" y="30"/>
                    <a:pt x="79" y="26"/>
                    <a:pt x="64" y="26"/>
                  </a:cubicBezTo>
                  <a:cubicBezTo>
                    <a:pt x="41" y="26"/>
                    <a:pt x="30" y="34"/>
                    <a:pt x="30" y="50"/>
                  </a:cubicBezTo>
                  <a:cubicBezTo>
                    <a:pt x="30" y="67"/>
                    <a:pt x="39" y="71"/>
                    <a:pt x="71" y="79"/>
                  </a:cubicBezTo>
                  <a:cubicBezTo>
                    <a:pt x="109" y="90"/>
                    <a:pt x="123" y="100"/>
                    <a:pt x="123" y="131"/>
                  </a:cubicBezTo>
                  <a:cubicBezTo>
                    <a:pt x="123" y="171"/>
                    <a:pt x="98" y="189"/>
                    <a:pt x="62" y="189"/>
                  </a:cubicBezTo>
                  <a:cubicBezTo>
                    <a:pt x="38" y="189"/>
                    <a:pt x="2" y="181"/>
                    <a:pt x="2" y="181"/>
                  </a:cubicBezTo>
                  <a:cubicBezTo>
                    <a:pt x="5" y="158"/>
                    <a:pt x="5" y="158"/>
                    <a:pt x="5" y="158"/>
                  </a:cubicBezTo>
                  <a:cubicBezTo>
                    <a:pt x="5" y="158"/>
                    <a:pt x="41" y="162"/>
                    <a:pt x="60" y="162"/>
                  </a:cubicBezTo>
                  <a:cubicBezTo>
                    <a:pt x="83" y="162"/>
                    <a:pt x="93" y="152"/>
                    <a:pt x="93" y="133"/>
                  </a:cubicBezTo>
                  <a:cubicBezTo>
                    <a:pt x="93" y="118"/>
                    <a:pt x="85" y="112"/>
                    <a:pt x="57" y="106"/>
                  </a:cubicBezTo>
                  <a:cubicBezTo>
                    <a:pt x="17" y="95"/>
                    <a:pt x="0" y="83"/>
                    <a:pt x="0" y="52"/>
                  </a:cubicBezTo>
                  <a:cubicBezTo>
                    <a:pt x="0" y="15"/>
                    <a:pt x="24" y="0"/>
                    <a:pt x="61" y="0"/>
                  </a:cubicBezTo>
                  <a:cubicBezTo>
                    <a:pt x="84" y="0"/>
                    <a:pt x="119" y="6"/>
                    <a:pt x="119" y="6"/>
                  </a:cubicBezTo>
                  <a:lnTo>
                    <a:pt x="11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88BF623-0DF2-45D3-BC72-72652FAF5F5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79" y="2110"/>
              <a:ext cx="225" cy="227"/>
            </a:xfrm>
            <a:custGeom>
              <a:avLst/>
              <a:gdLst>
                <a:gd name="T0" fmla="*/ 0 w 225"/>
                <a:gd name="T1" fmla="*/ 0 h 227"/>
                <a:gd name="T2" fmla="*/ 62 w 225"/>
                <a:gd name="T3" fmla="*/ 0 h 227"/>
                <a:gd name="T4" fmla="*/ 112 w 225"/>
                <a:gd name="T5" fmla="*/ 177 h 227"/>
                <a:gd name="T6" fmla="*/ 162 w 225"/>
                <a:gd name="T7" fmla="*/ 0 h 227"/>
                <a:gd name="T8" fmla="*/ 225 w 225"/>
                <a:gd name="T9" fmla="*/ 0 h 227"/>
                <a:gd name="T10" fmla="*/ 225 w 225"/>
                <a:gd name="T11" fmla="*/ 227 h 227"/>
                <a:gd name="T12" fmla="*/ 189 w 225"/>
                <a:gd name="T13" fmla="*/ 227 h 227"/>
                <a:gd name="T14" fmla="*/ 189 w 225"/>
                <a:gd name="T15" fmla="*/ 31 h 227"/>
                <a:gd name="T16" fmla="*/ 186 w 225"/>
                <a:gd name="T17" fmla="*/ 31 h 227"/>
                <a:gd name="T18" fmla="*/ 131 w 225"/>
                <a:gd name="T19" fmla="*/ 217 h 227"/>
                <a:gd name="T20" fmla="*/ 94 w 225"/>
                <a:gd name="T21" fmla="*/ 217 h 227"/>
                <a:gd name="T22" fmla="*/ 38 w 225"/>
                <a:gd name="T23" fmla="*/ 31 h 227"/>
                <a:gd name="T24" fmla="*/ 36 w 225"/>
                <a:gd name="T25" fmla="*/ 31 h 227"/>
                <a:gd name="T26" fmla="*/ 36 w 225"/>
                <a:gd name="T27" fmla="*/ 227 h 227"/>
                <a:gd name="T28" fmla="*/ 0 w 225"/>
                <a:gd name="T29" fmla="*/ 227 h 227"/>
                <a:gd name="T30" fmla="*/ 0 w 225"/>
                <a:gd name="T31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27">
                  <a:moveTo>
                    <a:pt x="0" y="0"/>
                  </a:moveTo>
                  <a:lnTo>
                    <a:pt x="62" y="0"/>
                  </a:lnTo>
                  <a:lnTo>
                    <a:pt x="112" y="177"/>
                  </a:lnTo>
                  <a:lnTo>
                    <a:pt x="162" y="0"/>
                  </a:lnTo>
                  <a:lnTo>
                    <a:pt x="225" y="0"/>
                  </a:lnTo>
                  <a:lnTo>
                    <a:pt x="225" y="227"/>
                  </a:lnTo>
                  <a:lnTo>
                    <a:pt x="189" y="227"/>
                  </a:lnTo>
                  <a:lnTo>
                    <a:pt x="189" y="31"/>
                  </a:lnTo>
                  <a:lnTo>
                    <a:pt x="186" y="31"/>
                  </a:lnTo>
                  <a:lnTo>
                    <a:pt x="131" y="217"/>
                  </a:lnTo>
                  <a:lnTo>
                    <a:pt x="94" y="217"/>
                  </a:lnTo>
                  <a:lnTo>
                    <a:pt x="38" y="31"/>
                  </a:lnTo>
                  <a:lnTo>
                    <a:pt x="36" y="31"/>
                  </a:lnTo>
                  <a:lnTo>
                    <a:pt x="36" y="227"/>
                  </a:lnTo>
                  <a:lnTo>
                    <a:pt x="0" y="2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3CD88EC5-94EB-42D2-8E0E-498A85518A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76" y="2110"/>
              <a:ext cx="162" cy="227"/>
            </a:xfrm>
            <a:custGeom>
              <a:avLst/>
              <a:gdLst>
                <a:gd name="T0" fmla="*/ 0 w 162"/>
                <a:gd name="T1" fmla="*/ 0 h 227"/>
                <a:gd name="T2" fmla="*/ 162 w 162"/>
                <a:gd name="T3" fmla="*/ 0 h 227"/>
                <a:gd name="T4" fmla="*/ 162 w 162"/>
                <a:gd name="T5" fmla="*/ 32 h 227"/>
                <a:gd name="T6" fmla="*/ 100 w 162"/>
                <a:gd name="T7" fmla="*/ 32 h 227"/>
                <a:gd name="T8" fmla="*/ 100 w 162"/>
                <a:gd name="T9" fmla="*/ 227 h 227"/>
                <a:gd name="T10" fmla="*/ 63 w 162"/>
                <a:gd name="T11" fmla="*/ 227 h 227"/>
                <a:gd name="T12" fmla="*/ 63 w 162"/>
                <a:gd name="T13" fmla="*/ 32 h 227"/>
                <a:gd name="T14" fmla="*/ 0 w 162"/>
                <a:gd name="T15" fmla="*/ 32 h 227"/>
                <a:gd name="T16" fmla="*/ 0 w 162"/>
                <a:gd name="T17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" h="227">
                  <a:moveTo>
                    <a:pt x="0" y="0"/>
                  </a:moveTo>
                  <a:lnTo>
                    <a:pt x="162" y="0"/>
                  </a:lnTo>
                  <a:lnTo>
                    <a:pt x="162" y="32"/>
                  </a:lnTo>
                  <a:lnTo>
                    <a:pt x="100" y="32"/>
                  </a:lnTo>
                  <a:lnTo>
                    <a:pt x="100" y="227"/>
                  </a:lnTo>
                  <a:lnTo>
                    <a:pt x="63" y="227"/>
                  </a:lnTo>
                  <a:lnTo>
                    <a:pt x="63" y="32"/>
                  </a:lnTo>
                  <a:lnTo>
                    <a:pt x="0" y="3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4BEA2CFF-B39F-4FD3-A858-665223E26A2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85" y="2110"/>
              <a:ext cx="157" cy="227"/>
            </a:xfrm>
            <a:custGeom>
              <a:avLst/>
              <a:gdLst>
                <a:gd name="T0" fmla="*/ 69 w 129"/>
                <a:gd name="T1" fmla="*/ 0 h 183"/>
                <a:gd name="T2" fmla="*/ 125 w 129"/>
                <a:gd name="T3" fmla="*/ 47 h 183"/>
                <a:gd name="T4" fmla="*/ 103 w 129"/>
                <a:gd name="T5" fmla="*/ 88 h 183"/>
                <a:gd name="T6" fmla="*/ 129 w 129"/>
                <a:gd name="T7" fmla="*/ 131 h 183"/>
                <a:gd name="T8" fmla="*/ 71 w 129"/>
                <a:gd name="T9" fmla="*/ 183 h 183"/>
                <a:gd name="T10" fmla="*/ 0 w 129"/>
                <a:gd name="T11" fmla="*/ 183 h 183"/>
                <a:gd name="T12" fmla="*/ 0 w 129"/>
                <a:gd name="T13" fmla="*/ 0 h 183"/>
                <a:gd name="T14" fmla="*/ 69 w 129"/>
                <a:gd name="T15" fmla="*/ 0 h 183"/>
                <a:gd name="T16" fmla="*/ 29 w 129"/>
                <a:gd name="T17" fmla="*/ 25 h 183"/>
                <a:gd name="T18" fmla="*/ 29 w 129"/>
                <a:gd name="T19" fmla="*/ 78 h 183"/>
                <a:gd name="T20" fmla="*/ 68 w 129"/>
                <a:gd name="T21" fmla="*/ 78 h 183"/>
                <a:gd name="T22" fmla="*/ 95 w 129"/>
                <a:gd name="T23" fmla="*/ 51 h 183"/>
                <a:gd name="T24" fmla="*/ 67 w 129"/>
                <a:gd name="T25" fmla="*/ 25 h 183"/>
                <a:gd name="T26" fmla="*/ 29 w 129"/>
                <a:gd name="T27" fmla="*/ 25 h 183"/>
                <a:gd name="T28" fmla="*/ 29 w 129"/>
                <a:gd name="T29" fmla="*/ 103 h 183"/>
                <a:gd name="T30" fmla="*/ 29 w 129"/>
                <a:gd name="T31" fmla="*/ 157 h 183"/>
                <a:gd name="T32" fmla="*/ 70 w 129"/>
                <a:gd name="T33" fmla="*/ 157 h 183"/>
                <a:gd name="T34" fmla="*/ 99 w 129"/>
                <a:gd name="T35" fmla="*/ 129 h 183"/>
                <a:gd name="T36" fmla="*/ 69 w 129"/>
                <a:gd name="T37" fmla="*/ 103 h 183"/>
                <a:gd name="T38" fmla="*/ 29 w 129"/>
                <a:gd name="T39" fmla="*/ 10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9" h="183">
                  <a:moveTo>
                    <a:pt x="69" y="0"/>
                  </a:moveTo>
                  <a:cubicBezTo>
                    <a:pt x="105" y="0"/>
                    <a:pt x="125" y="13"/>
                    <a:pt x="125" y="47"/>
                  </a:cubicBezTo>
                  <a:cubicBezTo>
                    <a:pt x="125" y="70"/>
                    <a:pt x="118" y="80"/>
                    <a:pt x="103" y="88"/>
                  </a:cubicBezTo>
                  <a:cubicBezTo>
                    <a:pt x="119" y="95"/>
                    <a:pt x="129" y="106"/>
                    <a:pt x="129" y="131"/>
                  </a:cubicBezTo>
                  <a:cubicBezTo>
                    <a:pt x="129" y="168"/>
                    <a:pt x="107" y="183"/>
                    <a:pt x="71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69" y="0"/>
                  </a:lnTo>
                  <a:close/>
                  <a:moveTo>
                    <a:pt x="29" y="25"/>
                  </a:moveTo>
                  <a:cubicBezTo>
                    <a:pt x="29" y="78"/>
                    <a:pt x="29" y="78"/>
                    <a:pt x="29" y="78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87" y="78"/>
                    <a:pt x="95" y="69"/>
                    <a:pt x="95" y="51"/>
                  </a:cubicBezTo>
                  <a:cubicBezTo>
                    <a:pt x="95" y="33"/>
                    <a:pt x="86" y="25"/>
                    <a:pt x="67" y="25"/>
                  </a:cubicBezTo>
                  <a:lnTo>
                    <a:pt x="29" y="25"/>
                  </a:lnTo>
                  <a:close/>
                  <a:moveTo>
                    <a:pt x="29" y="103"/>
                  </a:moveTo>
                  <a:cubicBezTo>
                    <a:pt x="29" y="157"/>
                    <a:pt x="29" y="157"/>
                    <a:pt x="29" y="157"/>
                  </a:cubicBezTo>
                  <a:cubicBezTo>
                    <a:pt x="70" y="157"/>
                    <a:pt x="70" y="157"/>
                    <a:pt x="70" y="157"/>
                  </a:cubicBezTo>
                  <a:cubicBezTo>
                    <a:pt x="88" y="157"/>
                    <a:pt x="99" y="151"/>
                    <a:pt x="99" y="129"/>
                  </a:cubicBezTo>
                  <a:cubicBezTo>
                    <a:pt x="99" y="109"/>
                    <a:pt x="83" y="103"/>
                    <a:pt x="69" y="103"/>
                  </a:cubicBezTo>
                  <a:lnTo>
                    <a:pt x="29" y="1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7B993F5C-4F45-465A-9589-BFB7DE2ADC7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32" y="2110"/>
              <a:ext cx="140" cy="227"/>
            </a:xfrm>
            <a:custGeom>
              <a:avLst/>
              <a:gdLst>
                <a:gd name="T0" fmla="*/ 0 w 140"/>
                <a:gd name="T1" fmla="*/ 0 h 227"/>
                <a:gd name="T2" fmla="*/ 140 w 140"/>
                <a:gd name="T3" fmla="*/ 0 h 227"/>
                <a:gd name="T4" fmla="*/ 140 w 140"/>
                <a:gd name="T5" fmla="*/ 32 h 227"/>
                <a:gd name="T6" fmla="*/ 36 w 140"/>
                <a:gd name="T7" fmla="*/ 32 h 227"/>
                <a:gd name="T8" fmla="*/ 36 w 140"/>
                <a:gd name="T9" fmla="*/ 97 h 227"/>
                <a:gd name="T10" fmla="*/ 121 w 140"/>
                <a:gd name="T11" fmla="*/ 97 h 227"/>
                <a:gd name="T12" fmla="*/ 121 w 140"/>
                <a:gd name="T13" fmla="*/ 128 h 227"/>
                <a:gd name="T14" fmla="*/ 36 w 140"/>
                <a:gd name="T15" fmla="*/ 128 h 227"/>
                <a:gd name="T16" fmla="*/ 36 w 140"/>
                <a:gd name="T17" fmla="*/ 195 h 227"/>
                <a:gd name="T18" fmla="*/ 140 w 140"/>
                <a:gd name="T19" fmla="*/ 195 h 227"/>
                <a:gd name="T20" fmla="*/ 140 w 140"/>
                <a:gd name="T21" fmla="*/ 227 h 227"/>
                <a:gd name="T22" fmla="*/ 0 w 140"/>
                <a:gd name="T23" fmla="*/ 227 h 227"/>
                <a:gd name="T24" fmla="*/ 0 w 140"/>
                <a:gd name="T25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0" h="227">
                  <a:moveTo>
                    <a:pt x="0" y="0"/>
                  </a:moveTo>
                  <a:lnTo>
                    <a:pt x="140" y="0"/>
                  </a:lnTo>
                  <a:lnTo>
                    <a:pt x="140" y="32"/>
                  </a:lnTo>
                  <a:lnTo>
                    <a:pt x="36" y="32"/>
                  </a:lnTo>
                  <a:lnTo>
                    <a:pt x="36" y="97"/>
                  </a:lnTo>
                  <a:lnTo>
                    <a:pt x="121" y="97"/>
                  </a:lnTo>
                  <a:lnTo>
                    <a:pt x="121" y="128"/>
                  </a:lnTo>
                  <a:lnTo>
                    <a:pt x="36" y="128"/>
                  </a:lnTo>
                  <a:lnTo>
                    <a:pt x="36" y="195"/>
                  </a:lnTo>
                  <a:lnTo>
                    <a:pt x="140" y="195"/>
                  </a:lnTo>
                  <a:lnTo>
                    <a:pt x="140" y="227"/>
                  </a:lnTo>
                  <a:lnTo>
                    <a:pt x="0" y="2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566C697-7D7A-4837-9AA9-49BA14D0733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47" y="2110"/>
              <a:ext cx="182" cy="227"/>
            </a:xfrm>
            <a:custGeom>
              <a:avLst/>
              <a:gdLst>
                <a:gd name="T0" fmla="*/ 54 w 182"/>
                <a:gd name="T1" fmla="*/ 0 h 227"/>
                <a:gd name="T2" fmla="*/ 126 w 182"/>
                <a:gd name="T3" fmla="*/ 0 h 227"/>
                <a:gd name="T4" fmla="*/ 182 w 182"/>
                <a:gd name="T5" fmla="*/ 227 h 227"/>
                <a:gd name="T6" fmla="*/ 146 w 182"/>
                <a:gd name="T7" fmla="*/ 227 h 227"/>
                <a:gd name="T8" fmla="*/ 129 w 182"/>
                <a:gd name="T9" fmla="*/ 160 h 227"/>
                <a:gd name="T10" fmla="*/ 52 w 182"/>
                <a:gd name="T11" fmla="*/ 160 h 227"/>
                <a:gd name="T12" fmla="*/ 36 w 182"/>
                <a:gd name="T13" fmla="*/ 227 h 227"/>
                <a:gd name="T14" fmla="*/ 0 w 182"/>
                <a:gd name="T15" fmla="*/ 227 h 227"/>
                <a:gd name="T16" fmla="*/ 54 w 182"/>
                <a:gd name="T17" fmla="*/ 0 h 227"/>
                <a:gd name="T18" fmla="*/ 59 w 182"/>
                <a:gd name="T19" fmla="*/ 128 h 227"/>
                <a:gd name="T20" fmla="*/ 123 w 182"/>
                <a:gd name="T21" fmla="*/ 128 h 227"/>
                <a:gd name="T22" fmla="*/ 99 w 182"/>
                <a:gd name="T23" fmla="*/ 31 h 227"/>
                <a:gd name="T24" fmla="*/ 82 w 182"/>
                <a:gd name="T25" fmla="*/ 31 h 227"/>
                <a:gd name="T26" fmla="*/ 59 w 182"/>
                <a:gd name="T27" fmla="*/ 12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2" h="227">
                  <a:moveTo>
                    <a:pt x="54" y="0"/>
                  </a:moveTo>
                  <a:lnTo>
                    <a:pt x="126" y="0"/>
                  </a:lnTo>
                  <a:lnTo>
                    <a:pt x="182" y="227"/>
                  </a:lnTo>
                  <a:lnTo>
                    <a:pt x="146" y="227"/>
                  </a:lnTo>
                  <a:lnTo>
                    <a:pt x="129" y="160"/>
                  </a:lnTo>
                  <a:lnTo>
                    <a:pt x="52" y="160"/>
                  </a:lnTo>
                  <a:lnTo>
                    <a:pt x="36" y="227"/>
                  </a:lnTo>
                  <a:lnTo>
                    <a:pt x="0" y="227"/>
                  </a:lnTo>
                  <a:lnTo>
                    <a:pt x="54" y="0"/>
                  </a:lnTo>
                  <a:close/>
                  <a:moveTo>
                    <a:pt x="59" y="128"/>
                  </a:moveTo>
                  <a:lnTo>
                    <a:pt x="123" y="128"/>
                  </a:lnTo>
                  <a:lnTo>
                    <a:pt x="99" y="31"/>
                  </a:lnTo>
                  <a:lnTo>
                    <a:pt x="82" y="31"/>
                  </a:lnTo>
                  <a:lnTo>
                    <a:pt x="59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CA3F9DF-7D54-4CC4-8551-3AFE04FA10C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10" y="2110"/>
              <a:ext cx="159" cy="227"/>
            </a:xfrm>
            <a:custGeom>
              <a:avLst/>
              <a:gdLst>
                <a:gd name="T0" fmla="*/ 29 w 131"/>
                <a:gd name="T1" fmla="*/ 129 h 183"/>
                <a:gd name="T2" fmla="*/ 29 w 131"/>
                <a:gd name="T3" fmla="*/ 183 h 183"/>
                <a:gd name="T4" fmla="*/ 0 w 131"/>
                <a:gd name="T5" fmla="*/ 183 h 183"/>
                <a:gd name="T6" fmla="*/ 0 w 131"/>
                <a:gd name="T7" fmla="*/ 0 h 183"/>
                <a:gd name="T8" fmla="*/ 69 w 131"/>
                <a:gd name="T9" fmla="*/ 0 h 183"/>
                <a:gd name="T10" fmla="*/ 131 w 131"/>
                <a:gd name="T11" fmla="*/ 64 h 183"/>
                <a:gd name="T12" fmla="*/ 101 w 131"/>
                <a:gd name="T13" fmla="*/ 122 h 183"/>
                <a:gd name="T14" fmla="*/ 131 w 131"/>
                <a:gd name="T15" fmla="*/ 183 h 183"/>
                <a:gd name="T16" fmla="*/ 99 w 131"/>
                <a:gd name="T17" fmla="*/ 183 h 183"/>
                <a:gd name="T18" fmla="*/ 72 w 131"/>
                <a:gd name="T19" fmla="*/ 129 h 183"/>
                <a:gd name="T20" fmla="*/ 29 w 131"/>
                <a:gd name="T21" fmla="*/ 129 h 183"/>
                <a:gd name="T22" fmla="*/ 69 w 131"/>
                <a:gd name="T23" fmla="*/ 25 h 183"/>
                <a:gd name="T24" fmla="*/ 29 w 131"/>
                <a:gd name="T25" fmla="*/ 25 h 183"/>
                <a:gd name="T26" fmla="*/ 29 w 131"/>
                <a:gd name="T27" fmla="*/ 103 h 183"/>
                <a:gd name="T28" fmla="*/ 70 w 131"/>
                <a:gd name="T29" fmla="*/ 103 h 183"/>
                <a:gd name="T30" fmla="*/ 100 w 131"/>
                <a:gd name="T31" fmla="*/ 64 h 183"/>
                <a:gd name="T32" fmla="*/ 69 w 131"/>
                <a:gd name="T33" fmla="*/ 2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1" h="183">
                  <a:moveTo>
                    <a:pt x="29" y="129"/>
                  </a:moveTo>
                  <a:cubicBezTo>
                    <a:pt x="29" y="183"/>
                    <a:pt x="29" y="183"/>
                    <a:pt x="29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09" y="0"/>
                    <a:pt x="131" y="23"/>
                    <a:pt x="131" y="64"/>
                  </a:cubicBezTo>
                  <a:cubicBezTo>
                    <a:pt x="131" y="89"/>
                    <a:pt x="120" y="113"/>
                    <a:pt x="101" y="122"/>
                  </a:cubicBezTo>
                  <a:cubicBezTo>
                    <a:pt x="131" y="183"/>
                    <a:pt x="131" y="183"/>
                    <a:pt x="131" y="183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72" y="129"/>
                    <a:pt x="72" y="129"/>
                    <a:pt x="72" y="129"/>
                  </a:cubicBezTo>
                  <a:lnTo>
                    <a:pt x="29" y="129"/>
                  </a:lnTo>
                  <a:close/>
                  <a:moveTo>
                    <a:pt x="69" y="25"/>
                  </a:moveTo>
                  <a:cubicBezTo>
                    <a:pt x="29" y="25"/>
                    <a:pt x="29" y="25"/>
                    <a:pt x="29" y="25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92" y="103"/>
                    <a:pt x="100" y="83"/>
                    <a:pt x="100" y="64"/>
                  </a:cubicBezTo>
                  <a:cubicBezTo>
                    <a:pt x="100" y="43"/>
                    <a:pt x="90" y="25"/>
                    <a:pt x="6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DBEFD0CD-1700-4D65-91F5-0A93C90550F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682" y="2110"/>
              <a:ext cx="183" cy="227"/>
            </a:xfrm>
            <a:custGeom>
              <a:avLst/>
              <a:gdLst>
                <a:gd name="T0" fmla="*/ 56 w 183"/>
                <a:gd name="T1" fmla="*/ 0 h 227"/>
                <a:gd name="T2" fmla="*/ 128 w 183"/>
                <a:gd name="T3" fmla="*/ 0 h 227"/>
                <a:gd name="T4" fmla="*/ 183 w 183"/>
                <a:gd name="T5" fmla="*/ 227 h 227"/>
                <a:gd name="T6" fmla="*/ 146 w 183"/>
                <a:gd name="T7" fmla="*/ 227 h 227"/>
                <a:gd name="T8" fmla="*/ 130 w 183"/>
                <a:gd name="T9" fmla="*/ 160 h 227"/>
                <a:gd name="T10" fmla="*/ 54 w 183"/>
                <a:gd name="T11" fmla="*/ 160 h 227"/>
                <a:gd name="T12" fmla="*/ 37 w 183"/>
                <a:gd name="T13" fmla="*/ 227 h 227"/>
                <a:gd name="T14" fmla="*/ 0 w 183"/>
                <a:gd name="T15" fmla="*/ 227 h 227"/>
                <a:gd name="T16" fmla="*/ 56 w 183"/>
                <a:gd name="T17" fmla="*/ 0 h 227"/>
                <a:gd name="T18" fmla="*/ 60 w 183"/>
                <a:gd name="T19" fmla="*/ 128 h 227"/>
                <a:gd name="T20" fmla="*/ 123 w 183"/>
                <a:gd name="T21" fmla="*/ 128 h 227"/>
                <a:gd name="T22" fmla="*/ 100 w 183"/>
                <a:gd name="T23" fmla="*/ 31 h 227"/>
                <a:gd name="T24" fmla="*/ 84 w 183"/>
                <a:gd name="T25" fmla="*/ 31 h 227"/>
                <a:gd name="T26" fmla="*/ 60 w 183"/>
                <a:gd name="T27" fmla="*/ 12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3" h="227">
                  <a:moveTo>
                    <a:pt x="56" y="0"/>
                  </a:moveTo>
                  <a:lnTo>
                    <a:pt x="128" y="0"/>
                  </a:lnTo>
                  <a:lnTo>
                    <a:pt x="183" y="227"/>
                  </a:lnTo>
                  <a:lnTo>
                    <a:pt x="146" y="227"/>
                  </a:lnTo>
                  <a:lnTo>
                    <a:pt x="130" y="160"/>
                  </a:lnTo>
                  <a:lnTo>
                    <a:pt x="54" y="160"/>
                  </a:lnTo>
                  <a:lnTo>
                    <a:pt x="37" y="227"/>
                  </a:lnTo>
                  <a:lnTo>
                    <a:pt x="0" y="227"/>
                  </a:lnTo>
                  <a:lnTo>
                    <a:pt x="56" y="0"/>
                  </a:lnTo>
                  <a:close/>
                  <a:moveTo>
                    <a:pt x="60" y="128"/>
                  </a:moveTo>
                  <a:lnTo>
                    <a:pt x="123" y="128"/>
                  </a:lnTo>
                  <a:lnTo>
                    <a:pt x="100" y="31"/>
                  </a:lnTo>
                  <a:lnTo>
                    <a:pt x="84" y="31"/>
                  </a:lnTo>
                  <a:lnTo>
                    <a:pt x="60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F4DC9C8E-B3B5-4B13-B558-938E0A28DDA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58" y="2110"/>
              <a:ext cx="160" cy="227"/>
            </a:xfrm>
            <a:custGeom>
              <a:avLst/>
              <a:gdLst>
                <a:gd name="T0" fmla="*/ 29 w 131"/>
                <a:gd name="T1" fmla="*/ 129 h 183"/>
                <a:gd name="T2" fmla="*/ 29 w 131"/>
                <a:gd name="T3" fmla="*/ 183 h 183"/>
                <a:gd name="T4" fmla="*/ 0 w 131"/>
                <a:gd name="T5" fmla="*/ 183 h 183"/>
                <a:gd name="T6" fmla="*/ 0 w 131"/>
                <a:gd name="T7" fmla="*/ 0 h 183"/>
                <a:gd name="T8" fmla="*/ 69 w 131"/>
                <a:gd name="T9" fmla="*/ 0 h 183"/>
                <a:gd name="T10" fmla="*/ 131 w 131"/>
                <a:gd name="T11" fmla="*/ 64 h 183"/>
                <a:gd name="T12" fmla="*/ 101 w 131"/>
                <a:gd name="T13" fmla="*/ 122 h 183"/>
                <a:gd name="T14" fmla="*/ 131 w 131"/>
                <a:gd name="T15" fmla="*/ 183 h 183"/>
                <a:gd name="T16" fmla="*/ 99 w 131"/>
                <a:gd name="T17" fmla="*/ 183 h 183"/>
                <a:gd name="T18" fmla="*/ 72 w 131"/>
                <a:gd name="T19" fmla="*/ 129 h 183"/>
                <a:gd name="T20" fmla="*/ 29 w 131"/>
                <a:gd name="T21" fmla="*/ 129 h 183"/>
                <a:gd name="T22" fmla="*/ 69 w 131"/>
                <a:gd name="T23" fmla="*/ 25 h 183"/>
                <a:gd name="T24" fmla="*/ 29 w 131"/>
                <a:gd name="T25" fmla="*/ 25 h 183"/>
                <a:gd name="T26" fmla="*/ 29 w 131"/>
                <a:gd name="T27" fmla="*/ 103 h 183"/>
                <a:gd name="T28" fmla="*/ 70 w 131"/>
                <a:gd name="T29" fmla="*/ 103 h 183"/>
                <a:gd name="T30" fmla="*/ 101 w 131"/>
                <a:gd name="T31" fmla="*/ 64 h 183"/>
                <a:gd name="T32" fmla="*/ 69 w 131"/>
                <a:gd name="T33" fmla="*/ 2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1" h="183">
                  <a:moveTo>
                    <a:pt x="29" y="129"/>
                  </a:moveTo>
                  <a:cubicBezTo>
                    <a:pt x="29" y="183"/>
                    <a:pt x="29" y="183"/>
                    <a:pt x="29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10" y="0"/>
                    <a:pt x="131" y="23"/>
                    <a:pt x="131" y="64"/>
                  </a:cubicBezTo>
                  <a:cubicBezTo>
                    <a:pt x="131" y="89"/>
                    <a:pt x="121" y="113"/>
                    <a:pt x="101" y="122"/>
                  </a:cubicBezTo>
                  <a:cubicBezTo>
                    <a:pt x="131" y="183"/>
                    <a:pt x="131" y="183"/>
                    <a:pt x="131" y="183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72" y="129"/>
                    <a:pt x="72" y="129"/>
                    <a:pt x="72" y="129"/>
                  </a:cubicBezTo>
                  <a:lnTo>
                    <a:pt x="29" y="129"/>
                  </a:lnTo>
                  <a:close/>
                  <a:moveTo>
                    <a:pt x="69" y="25"/>
                  </a:moveTo>
                  <a:cubicBezTo>
                    <a:pt x="29" y="25"/>
                    <a:pt x="29" y="25"/>
                    <a:pt x="29" y="25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92" y="103"/>
                    <a:pt x="101" y="83"/>
                    <a:pt x="101" y="64"/>
                  </a:cubicBezTo>
                  <a:cubicBezTo>
                    <a:pt x="101" y="43"/>
                    <a:pt x="91" y="25"/>
                    <a:pt x="6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2885F678-07BF-4051-99DB-899BCA4E8DA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6" y="1973"/>
              <a:ext cx="656" cy="376"/>
            </a:xfrm>
            <a:custGeom>
              <a:avLst/>
              <a:gdLst>
                <a:gd name="T0" fmla="*/ 380 w 656"/>
                <a:gd name="T1" fmla="*/ 319 h 376"/>
                <a:gd name="T2" fmla="*/ 276 w 656"/>
                <a:gd name="T3" fmla="*/ 319 h 376"/>
                <a:gd name="T4" fmla="*/ 258 w 656"/>
                <a:gd name="T5" fmla="*/ 376 h 376"/>
                <a:gd name="T6" fmla="*/ 398 w 656"/>
                <a:gd name="T7" fmla="*/ 376 h 376"/>
                <a:gd name="T8" fmla="*/ 380 w 656"/>
                <a:gd name="T9" fmla="*/ 319 h 376"/>
                <a:gd name="T10" fmla="*/ 656 w 656"/>
                <a:gd name="T11" fmla="*/ 376 h 376"/>
                <a:gd name="T12" fmla="*/ 603 w 656"/>
                <a:gd name="T13" fmla="*/ 206 h 376"/>
                <a:gd name="T14" fmla="*/ 638 w 656"/>
                <a:gd name="T15" fmla="*/ 97 h 376"/>
                <a:gd name="T16" fmla="*/ 508 w 656"/>
                <a:gd name="T17" fmla="*/ 0 h 376"/>
                <a:gd name="T18" fmla="*/ 416 w 656"/>
                <a:gd name="T19" fmla="*/ 68 h 376"/>
                <a:gd name="T20" fmla="*/ 241 w 656"/>
                <a:gd name="T21" fmla="*/ 68 h 376"/>
                <a:gd name="T22" fmla="*/ 150 w 656"/>
                <a:gd name="T23" fmla="*/ 0 h 376"/>
                <a:gd name="T24" fmla="*/ 19 w 656"/>
                <a:gd name="T25" fmla="*/ 97 h 376"/>
                <a:gd name="T26" fmla="*/ 54 w 656"/>
                <a:gd name="T27" fmla="*/ 206 h 376"/>
                <a:gd name="T28" fmla="*/ 0 w 656"/>
                <a:gd name="T29" fmla="*/ 376 h 376"/>
                <a:gd name="T30" fmla="*/ 170 w 656"/>
                <a:gd name="T31" fmla="*/ 376 h 376"/>
                <a:gd name="T32" fmla="*/ 157 w 656"/>
                <a:gd name="T33" fmla="*/ 334 h 376"/>
                <a:gd name="T34" fmla="*/ 329 w 656"/>
                <a:gd name="T35" fmla="*/ 207 h 376"/>
                <a:gd name="T36" fmla="*/ 499 w 656"/>
                <a:gd name="T37" fmla="*/ 334 h 376"/>
                <a:gd name="T38" fmla="*/ 486 w 656"/>
                <a:gd name="T39" fmla="*/ 376 h 376"/>
                <a:gd name="T40" fmla="*/ 656 w 656"/>
                <a:gd name="T41" fmla="*/ 37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56" h="376">
                  <a:moveTo>
                    <a:pt x="380" y="319"/>
                  </a:moveTo>
                  <a:lnTo>
                    <a:pt x="276" y="319"/>
                  </a:lnTo>
                  <a:lnTo>
                    <a:pt x="258" y="376"/>
                  </a:lnTo>
                  <a:lnTo>
                    <a:pt x="398" y="376"/>
                  </a:lnTo>
                  <a:lnTo>
                    <a:pt x="380" y="319"/>
                  </a:lnTo>
                  <a:close/>
                  <a:moveTo>
                    <a:pt x="656" y="376"/>
                  </a:moveTo>
                  <a:lnTo>
                    <a:pt x="603" y="206"/>
                  </a:lnTo>
                  <a:lnTo>
                    <a:pt x="638" y="97"/>
                  </a:lnTo>
                  <a:lnTo>
                    <a:pt x="508" y="0"/>
                  </a:lnTo>
                  <a:lnTo>
                    <a:pt x="416" y="68"/>
                  </a:lnTo>
                  <a:lnTo>
                    <a:pt x="241" y="68"/>
                  </a:lnTo>
                  <a:lnTo>
                    <a:pt x="150" y="0"/>
                  </a:lnTo>
                  <a:lnTo>
                    <a:pt x="19" y="97"/>
                  </a:lnTo>
                  <a:lnTo>
                    <a:pt x="54" y="206"/>
                  </a:lnTo>
                  <a:lnTo>
                    <a:pt x="0" y="376"/>
                  </a:lnTo>
                  <a:lnTo>
                    <a:pt x="170" y="376"/>
                  </a:lnTo>
                  <a:lnTo>
                    <a:pt x="157" y="334"/>
                  </a:lnTo>
                  <a:lnTo>
                    <a:pt x="329" y="207"/>
                  </a:lnTo>
                  <a:lnTo>
                    <a:pt x="499" y="334"/>
                  </a:lnTo>
                  <a:lnTo>
                    <a:pt x="486" y="376"/>
                  </a:lnTo>
                  <a:lnTo>
                    <a:pt x="656" y="3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8270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Pattern-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550981-80E1-4A14-8931-F11B6DC2A0C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11094BE-1DEF-4E7E-AF64-68A08A4075F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609600" y="6446487"/>
            <a:ext cx="1790611" cy="233531"/>
            <a:chOff x="2386" y="1973"/>
            <a:chExt cx="2883" cy="376"/>
          </a:xfrm>
          <a:solidFill>
            <a:schemeClr val="tx1"/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C0753B23-CB94-444C-B7E6-65CB966501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43" y="2106"/>
              <a:ext cx="149" cy="235"/>
            </a:xfrm>
            <a:custGeom>
              <a:avLst/>
              <a:gdLst>
                <a:gd name="T0" fmla="*/ 116 w 123"/>
                <a:gd name="T1" fmla="*/ 30 h 189"/>
                <a:gd name="T2" fmla="*/ 64 w 123"/>
                <a:gd name="T3" fmla="*/ 26 h 189"/>
                <a:gd name="T4" fmla="*/ 30 w 123"/>
                <a:gd name="T5" fmla="*/ 50 h 189"/>
                <a:gd name="T6" fmla="*/ 71 w 123"/>
                <a:gd name="T7" fmla="*/ 79 h 189"/>
                <a:gd name="T8" fmla="*/ 123 w 123"/>
                <a:gd name="T9" fmla="*/ 131 h 189"/>
                <a:gd name="T10" fmla="*/ 62 w 123"/>
                <a:gd name="T11" fmla="*/ 189 h 189"/>
                <a:gd name="T12" fmla="*/ 2 w 123"/>
                <a:gd name="T13" fmla="*/ 181 h 189"/>
                <a:gd name="T14" fmla="*/ 5 w 123"/>
                <a:gd name="T15" fmla="*/ 158 h 189"/>
                <a:gd name="T16" fmla="*/ 60 w 123"/>
                <a:gd name="T17" fmla="*/ 162 h 189"/>
                <a:gd name="T18" fmla="*/ 93 w 123"/>
                <a:gd name="T19" fmla="*/ 133 h 189"/>
                <a:gd name="T20" fmla="*/ 57 w 123"/>
                <a:gd name="T21" fmla="*/ 106 h 189"/>
                <a:gd name="T22" fmla="*/ 0 w 123"/>
                <a:gd name="T23" fmla="*/ 52 h 189"/>
                <a:gd name="T24" fmla="*/ 61 w 123"/>
                <a:gd name="T25" fmla="*/ 0 h 189"/>
                <a:gd name="T26" fmla="*/ 119 w 123"/>
                <a:gd name="T27" fmla="*/ 6 h 189"/>
                <a:gd name="T28" fmla="*/ 116 w 123"/>
                <a:gd name="T29" fmla="*/ 3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3" h="189">
                  <a:moveTo>
                    <a:pt x="116" y="30"/>
                  </a:moveTo>
                  <a:cubicBezTo>
                    <a:pt x="116" y="30"/>
                    <a:pt x="79" y="26"/>
                    <a:pt x="64" y="26"/>
                  </a:cubicBezTo>
                  <a:cubicBezTo>
                    <a:pt x="41" y="26"/>
                    <a:pt x="30" y="34"/>
                    <a:pt x="30" y="50"/>
                  </a:cubicBezTo>
                  <a:cubicBezTo>
                    <a:pt x="30" y="67"/>
                    <a:pt x="39" y="71"/>
                    <a:pt x="71" y="79"/>
                  </a:cubicBezTo>
                  <a:cubicBezTo>
                    <a:pt x="109" y="90"/>
                    <a:pt x="123" y="100"/>
                    <a:pt x="123" y="131"/>
                  </a:cubicBezTo>
                  <a:cubicBezTo>
                    <a:pt x="123" y="171"/>
                    <a:pt x="98" y="189"/>
                    <a:pt x="62" y="189"/>
                  </a:cubicBezTo>
                  <a:cubicBezTo>
                    <a:pt x="38" y="189"/>
                    <a:pt x="2" y="181"/>
                    <a:pt x="2" y="181"/>
                  </a:cubicBezTo>
                  <a:cubicBezTo>
                    <a:pt x="5" y="158"/>
                    <a:pt x="5" y="158"/>
                    <a:pt x="5" y="158"/>
                  </a:cubicBezTo>
                  <a:cubicBezTo>
                    <a:pt x="5" y="158"/>
                    <a:pt x="41" y="162"/>
                    <a:pt x="60" y="162"/>
                  </a:cubicBezTo>
                  <a:cubicBezTo>
                    <a:pt x="83" y="162"/>
                    <a:pt x="93" y="152"/>
                    <a:pt x="93" y="133"/>
                  </a:cubicBezTo>
                  <a:cubicBezTo>
                    <a:pt x="93" y="118"/>
                    <a:pt x="85" y="112"/>
                    <a:pt x="57" y="106"/>
                  </a:cubicBezTo>
                  <a:cubicBezTo>
                    <a:pt x="17" y="95"/>
                    <a:pt x="0" y="83"/>
                    <a:pt x="0" y="52"/>
                  </a:cubicBezTo>
                  <a:cubicBezTo>
                    <a:pt x="0" y="15"/>
                    <a:pt x="24" y="0"/>
                    <a:pt x="61" y="0"/>
                  </a:cubicBezTo>
                  <a:cubicBezTo>
                    <a:pt x="84" y="0"/>
                    <a:pt x="119" y="6"/>
                    <a:pt x="119" y="6"/>
                  </a:cubicBezTo>
                  <a:lnTo>
                    <a:pt x="11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A7A7CF46-E882-4D76-9F1E-E4110272D4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79" y="2110"/>
              <a:ext cx="225" cy="227"/>
            </a:xfrm>
            <a:custGeom>
              <a:avLst/>
              <a:gdLst>
                <a:gd name="T0" fmla="*/ 0 w 225"/>
                <a:gd name="T1" fmla="*/ 0 h 227"/>
                <a:gd name="T2" fmla="*/ 62 w 225"/>
                <a:gd name="T3" fmla="*/ 0 h 227"/>
                <a:gd name="T4" fmla="*/ 112 w 225"/>
                <a:gd name="T5" fmla="*/ 177 h 227"/>
                <a:gd name="T6" fmla="*/ 162 w 225"/>
                <a:gd name="T7" fmla="*/ 0 h 227"/>
                <a:gd name="T8" fmla="*/ 225 w 225"/>
                <a:gd name="T9" fmla="*/ 0 h 227"/>
                <a:gd name="T10" fmla="*/ 225 w 225"/>
                <a:gd name="T11" fmla="*/ 227 h 227"/>
                <a:gd name="T12" fmla="*/ 189 w 225"/>
                <a:gd name="T13" fmla="*/ 227 h 227"/>
                <a:gd name="T14" fmla="*/ 189 w 225"/>
                <a:gd name="T15" fmla="*/ 31 h 227"/>
                <a:gd name="T16" fmla="*/ 186 w 225"/>
                <a:gd name="T17" fmla="*/ 31 h 227"/>
                <a:gd name="T18" fmla="*/ 131 w 225"/>
                <a:gd name="T19" fmla="*/ 217 h 227"/>
                <a:gd name="T20" fmla="*/ 94 w 225"/>
                <a:gd name="T21" fmla="*/ 217 h 227"/>
                <a:gd name="T22" fmla="*/ 38 w 225"/>
                <a:gd name="T23" fmla="*/ 31 h 227"/>
                <a:gd name="T24" fmla="*/ 36 w 225"/>
                <a:gd name="T25" fmla="*/ 31 h 227"/>
                <a:gd name="T26" fmla="*/ 36 w 225"/>
                <a:gd name="T27" fmla="*/ 227 h 227"/>
                <a:gd name="T28" fmla="*/ 0 w 225"/>
                <a:gd name="T29" fmla="*/ 227 h 227"/>
                <a:gd name="T30" fmla="*/ 0 w 225"/>
                <a:gd name="T31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27">
                  <a:moveTo>
                    <a:pt x="0" y="0"/>
                  </a:moveTo>
                  <a:lnTo>
                    <a:pt x="62" y="0"/>
                  </a:lnTo>
                  <a:lnTo>
                    <a:pt x="112" y="177"/>
                  </a:lnTo>
                  <a:lnTo>
                    <a:pt x="162" y="0"/>
                  </a:lnTo>
                  <a:lnTo>
                    <a:pt x="225" y="0"/>
                  </a:lnTo>
                  <a:lnTo>
                    <a:pt x="225" y="227"/>
                  </a:lnTo>
                  <a:lnTo>
                    <a:pt x="189" y="227"/>
                  </a:lnTo>
                  <a:lnTo>
                    <a:pt x="189" y="31"/>
                  </a:lnTo>
                  <a:lnTo>
                    <a:pt x="186" y="31"/>
                  </a:lnTo>
                  <a:lnTo>
                    <a:pt x="131" y="217"/>
                  </a:lnTo>
                  <a:lnTo>
                    <a:pt x="94" y="217"/>
                  </a:lnTo>
                  <a:lnTo>
                    <a:pt x="38" y="31"/>
                  </a:lnTo>
                  <a:lnTo>
                    <a:pt x="36" y="31"/>
                  </a:lnTo>
                  <a:lnTo>
                    <a:pt x="36" y="227"/>
                  </a:lnTo>
                  <a:lnTo>
                    <a:pt x="0" y="2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16FF2865-ECE8-4985-85B1-89153EE488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76" y="2110"/>
              <a:ext cx="162" cy="227"/>
            </a:xfrm>
            <a:custGeom>
              <a:avLst/>
              <a:gdLst>
                <a:gd name="T0" fmla="*/ 0 w 162"/>
                <a:gd name="T1" fmla="*/ 0 h 227"/>
                <a:gd name="T2" fmla="*/ 162 w 162"/>
                <a:gd name="T3" fmla="*/ 0 h 227"/>
                <a:gd name="T4" fmla="*/ 162 w 162"/>
                <a:gd name="T5" fmla="*/ 32 h 227"/>
                <a:gd name="T6" fmla="*/ 100 w 162"/>
                <a:gd name="T7" fmla="*/ 32 h 227"/>
                <a:gd name="T8" fmla="*/ 100 w 162"/>
                <a:gd name="T9" fmla="*/ 227 h 227"/>
                <a:gd name="T10" fmla="*/ 63 w 162"/>
                <a:gd name="T11" fmla="*/ 227 h 227"/>
                <a:gd name="T12" fmla="*/ 63 w 162"/>
                <a:gd name="T13" fmla="*/ 32 h 227"/>
                <a:gd name="T14" fmla="*/ 0 w 162"/>
                <a:gd name="T15" fmla="*/ 32 h 227"/>
                <a:gd name="T16" fmla="*/ 0 w 162"/>
                <a:gd name="T17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" h="227">
                  <a:moveTo>
                    <a:pt x="0" y="0"/>
                  </a:moveTo>
                  <a:lnTo>
                    <a:pt x="162" y="0"/>
                  </a:lnTo>
                  <a:lnTo>
                    <a:pt x="162" y="32"/>
                  </a:lnTo>
                  <a:lnTo>
                    <a:pt x="100" y="32"/>
                  </a:lnTo>
                  <a:lnTo>
                    <a:pt x="100" y="227"/>
                  </a:lnTo>
                  <a:lnTo>
                    <a:pt x="63" y="227"/>
                  </a:lnTo>
                  <a:lnTo>
                    <a:pt x="63" y="32"/>
                  </a:lnTo>
                  <a:lnTo>
                    <a:pt x="0" y="3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E106CC76-2143-4F75-97E0-BB7ACE8824E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85" y="2110"/>
              <a:ext cx="157" cy="227"/>
            </a:xfrm>
            <a:custGeom>
              <a:avLst/>
              <a:gdLst>
                <a:gd name="T0" fmla="*/ 69 w 129"/>
                <a:gd name="T1" fmla="*/ 0 h 183"/>
                <a:gd name="T2" fmla="*/ 125 w 129"/>
                <a:gd name="T3" fmla="*/ 47 h 183"/>
                <a:gd name="T4" fmla="*/ 103 w 129"/>
                <a:gd name="T5" fmla="*/ 88 h 183"/>
                <a:gd name="T6" fmla="*/ 129 w 129"/>
                <a:gd name="T7" fmla="*/ 131 h 183"/>
                <a:gd name="T8" fmla="*/ 71 w 129"/>
                <a:gd name="T9" fmla="*/ 183 h 183"/>
                <a:gd name="T10" fmla="*/ 0 w 129"/>
                <a:gd name="T11" fmla="*/ 183 h 183"/>
                <a:gd name="T12" fmla="*/ 0 w 129"/>
                <a:gd name="T13" fmla="*/ 0 h 183"/>
                <a:gd name="T14" fmla="*/ 69 w 129"/>
                <a:gd name="T15" fmla="*/ 0 h 183"/>
                <a:gd name="T16" fmla="*/ 29 w 129"/>
                <a:gd name="T17" fmla="*/ 25 h 183"/>
                <a:gd name="T18" fmla="*/ 29 w 129"/>
                <a:gd name="T19" fmla="*/ 78 h 183"/>
                <a:gd name="T20" fmla="*/ 68 w 129"/>
                <a:gd name="T21" fmla="*/ 78 h 183"/>
                <a:gd name="T22" fmla="*/ 95 w 129"/>
                <a:gd name="T23" fmla="*/ 51 h 183"/>
                <a:gd name="T24" fmla="*/ 67 w 129"/>
                <a:gd name="T25" fmla="*/ 25 h 183"/>
                <a:gd name="T26" fmla="*/ 29 w 129"/>
                <a:gd name="T27" fmla="*/ 25 h 183"/>
                <a:gd name="T28" fmla="*/ 29 w 129"/>
                <a:gd name="T29" fmla="*/ 103 h 183"/>
                <a:gd name="T30" fmla="*/ 29 w 129"/>
                <a:gd name="T31" fmla="*/ 157 h 183"/>
                <a:gd name="T32" fmla="*/ 70 w 129"/>
                <a:gd name="T33" fmla="*/ 157 h 183"/>
                <a:gd name="T34" fmla="*/ 99 w 129"/>
                <a:gd name="T35" fmla="*/ 129 h 183"/>
                <a:gd name="T36" fmla="*/ 69 w 129"/>
                <a:gd name="T37" fmla="*/ 103 h 183"/>
                <a:gd name="T38" fmla="*/ 29 w 129"/>
                <a:gd name="T39" fmla="*/ 10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9" h="183">
                  <a:moveTo>
                    <a:pt x="69" y="0"/>
                  </a:moveTo>
                  <a:cubicBezTo>
                    <a:pt x="105" y="0"/>
                    <a:pt x="125" y="13"/>
                    <a:pt x="125" y="47"/>
                  </a:cubicBezTo>
                  <a:cubicBezTo>
                    <a:pt x="125" y="70"/>
                    <a:pt x="118" y="80"/>
                    <a:pt x="103" y="88"/>
                  </a:cubicBezTo>
                  <a:cubicBezTo>
                    <a:pt x="119" y="95"/>
                    <a:pt x="129" y="106"/>
                    <a:pt x="129" y="131"/>
                  </a:cubicBezTo>
                  <a:cubicBezTo>
                    <a:pt x="129" y="168"/>
                    <a:pt x="107" y="183"/>
                    <a:pt x="71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69" y="0"/>
                  </a:lnTo>
                  <a:close/>
                  <a:moveTo>
                    <a:pt x="29" y="25"/>
                  </a:moveTo>
                  <a:cubicBezTo>
                    <a:pt x="29" y="78"/>
                    <a:pt x="29" y="78"/>
                    <a:pt x="29" y="78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87" y="78"/>
                    <a:pt x="95" y="69"/>
                    <a:pt x="95" y="51"/>
                  </a:cubicBezTo>
                  <a:cubicBezTo>
                    <a:pt x="95" y="33"/>
                    <a:pt x="86" y="25"/>
                    <a:pt x="67" y="25"/>
                  </a:cubicBezTo>
                  <a:lnTo>
                    <a:pt x="29" y="25"/>
                  </a:lnTo>
                  <a:close/>
                  <a:moveTo>
                    <a:pt x="29" y="103"/>
                  </a:moveTo>
                  <a:cubicBezTo>
                    <a:pt x="29" y="157"/>
                    <a:pt x="29" y="157"/>
                    <a:pt x="29" y="157"/>
                  </a:cubicBezTo>
                  <a:cubicBezTo>
                    <a:pt x="70" y="157"/>
                    <a:pt x="70" y="157"/>
                    <a:pt x="70" y="157"/>
                  </a:cubicBezTo>
                  <a:cubicBezTo>
                    <a:pt x="88" y="157"/>
                    <a:pt x="99" y="151"/>
                    <a:pt x="99" y="129"/>
                  </a:cubicBezTo>
                  <a:cubicBezTo>
                    <a:pt x="99" y="109"/>
                    <a:pt x="83" y="103"/>
                    <a:pt x="69" y="103"/>
                  </a:cubicBezTo>
                  <a:lnTo>
                    <a:pt x="29" y="1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56A4C6A4-71B3-485D-9D38-F6C979B6AA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32" y="2110"/>
              <a:ext cx="140" cy="227"/>
            </a:xfrm>
            <a:custGeom>
              <a:avLst/>
              <a:gdLst>
                <a:gd name="T0" fmla="*/ 0 w 140"/>
                <a:gd name="T1" fmla="*/ 0 h 227"/>
                <a:gd name="T2" fmla="*/ 140 w 140"/>
                <a:gd name="T3" fmla="*/ 0 h 227"/>
                <a:gd name="T4" fmla="*/ 140 w 140"/>
                <a:gd name="T5" fmla="*/ 32 h 227"/>
                <a:gd name="T6" fmla="*/ 36 w 140"/>
                <a:gd name="T7" fmla="*/ 32 h 227"/>
                <a:gd name="T8" fmla="*/ 36 w 140"/>
                <a:gd name="T9" fmla="*/ 97 h 227"/>
                <a:gd name="T10" fmla="*/ 121 w 140"/>
                <a:gd name="T11" fmla="*/ 97 h 227"/>
                <a:gd name="T12" fmla="*/ 121 w 140"/>
                <a:gd name="T13" fmla="*/ 128 h 227"/>
                <a:gd name="T14" fmla="*/ 36 w 140"/>
                <a:gd name="T15" fmla="*/ 128 h 227"/>
                <a:gd name="T16" fmla="*/ 36 w 140"/>
                <a:gd name="T17" fmla="*/ 195 h 227"/>
                <a:gd name="T18" fmla="*/ 140 w 140"/>
                <a:gd name="T19" fmla="*/ 195 h 227"/>
                <a:gd name="T20" fmla="*/ 140 w 140"/>
                <a:gd name="T21" fmla="*/ 227 h 227"/>
                <a:gd name="T22" fmla="*/ 0 w 140"/>
                <a:gd name="T23" fmla="*/ 227 h 227"/>
                <a:gd name="T24" fmla="*/ 0 w 140"/>
                <a:gd name="T25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0" h="227">
                  <a:moveTo>
                    <a:pt x="0" y="0"/>
                  </a:moveTo>
                  <a:lnTo>
                    <a:pt x="140" y="0"/>
                  </a:lnTo>
                  <a:lnTo>
                    <a:pt x="140" y="32"/>
                  </a:lnTo>
                  <a:lnTo>
                    <a:pt x="36" y="32"/>
                  </a:lnTo>
                  <a:lnTo>
                    <a:pt x="36" y="97"/>
                  </a:lnTo>
                  <a:lnTo>
                    <a:pt x="121" y="97"/>
                  </a:lnTo>
                  <a:lnTo>
                    <a:pt x="121" y="128"/>
                  </a:lnTo>
                  <a:lnTo>
                    <a:pt x="36" y="128"/>
                  </a:lnTo>
                  <a:lnTo>
                    <a:pt x="36" y="195"/>
                  </a:lnTo>
                  <a:lnTo>
                    <a:pt x="140" y="195"/>
                  </a:lnTo>
                  <a:lnTo>
                    <a:pt x="140" y="227"/>
                  </a:lnTo>
                  <a:lnTo>
                    <a:pt x="0" y="2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B49906B4-6C43-4250-9E95-6C51C87098C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47" y="2110"/>
              <a:ext cx="182" cy="227"/>
            </a:xfrm>
            <a:custGeom>
              <a:avLst/>
              <a:gdLst>
                <a:gd name="T0" fmla="*/ 54 w 182"/>
                <a:gd name="T1" fmla="*/ 0 h 227"/>
                <a:gd name="T2" fmla="*/ 126 w 182"/>
                <a:gd name="T3" fmla="*/ 0 h 227"/>
                <a:gd name="T4" fmla="*/ 182 w 182"/>
                <a:gd name="T5" fmla="*/ 227 h 227"/>
                <a:gd name="T6" fmla="*/ 146 w 182"/>
                <a:gd name="T7" fmla="*/ 227 h 227"/>
                <a:gd name="T8" fmla="*/ 129 w 182"/>
                <a:gd name="T9" fmla="*/ 160 h 227"/>
                <a:gd name="T10" fmla="*/ 52 w 182"/>
                <a:gd name="T11" fmla="*/ 160 h 227"/>
                <a:gd name="T12" fmla="*/ 36 w 182"/>
                <a:gd name="T13" fmla="*/ 227 h 227"/>
                <a:gd name="T14" fmla="*/ 0 w 182"/>
                <a:gd name="T15" fmla="*/ 227 h 227"/>
                <a:gd name="T16" fmla="*/ 54 w 182"/>
                <a:gd name="T17" fmla="*/ 0 h 227"/>
                <a:gd name="T18" fmla="*/ 59 w 182"/>
                <a:gd name="T19" fmla="*/ 128 h 227"/>
                <a:gd name="T20" fmla="*/ 123 w 182"/>
                <a:gd name="T21" fmla="*/ 128 h 227"/>
                <a:gd name="T22" fmla="*/ 99 w 182"/>
                <a:gd name="T23" fmla="*/ 31 h 227"/>
                <a:gd name="T24" fmla="*/ 82 w 182"/>
                <a:gd name="T25" fmla="*/ 31 h 227"/>
                <a:gd name="T26" fmla="*/ 59 w 182"/>
                <a:gd name="T27" fmla="*/ 12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2" h="227">
                  <a:moveTo>
                    <a:pt x="54" y="0"/>
                  </a:moveTo>
                  <a:lnTo>
                    <a:pt x="126" y="0"/>
                  </a:lnTo>
                  <a:lnTo>
                    <a:pt x="182" y="227"/>
                  </a:lnTo>
                  <a:lnTo>
                    <a:pt x="146" y="227"/>
                  </a:lnTo>
                  <a:lnTo>
                    <a:pt x="129" y="160"/>
                  </a:lnTo>
                  <a:lnTo>
                    <a:pt x="52" y="160"/>
                  </a:lnTo>
                  <a:lnTo>
                    <a:pt x="36" y="227"/>
                  </a:lnTo>
                  <a:lnTo>
                    <a:pt x="0" y="227"/>
                  </a:lnTo>
                  <a:lnTo>
                    <a:pt x="54" y="0"/>
                  </a:lnTo>
                  <a:close/>
                  <a:moveTo>
                    <a:pt x="59" y="128"/>
                  </a:moveTo>
                  <a:lnTo>
                    <a:pt x="123" y="128"/>
                  </a:lnTo>
                  <a:lnTo>
                    <a:pt x="99" y="31"/>
                  </a:lnTo>
                  <a:lnTo>
                    <a:pt x="82" y="31"/>
                  </a:lnTo>
                  <a:lnTo>
                    <a:pt x="59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5EF5B501-4991-472A-AA42-9674C8AD8EA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10" y="2110"/>
              <a:ext cx="159" cy="227"/>
            </a:xfrm>
            <a:custGeom>
              <a:avLst/>
              <a:gdLst>
                <a:gd name="T0" fmla="*/ 29 w 131"/>
                <a:gd name="T1" fmla="*/ 129 h 183"/>
                <a:gd name="T2" fmla="*/ 29 w 131"/>
                <a:gd name="T3" fmla="*/ 183 h 183"/>
                <a:gd name="T4" fmla="*/ 0 w 131"/>
                <a:gd name="T5" fmla="*/ 183 h 183"/>
                <a:gd name="T6" fmla="*/ 0 w 131"/>
                <a:gd name="T7" fmla="*/ 0 h 183"/>
                <a:gd name="T8" fmla="*/ 69 w 131"/>
                <a:gd name="T9" fmla="*/ 0 h 183"/>
                <a:gd name="T10" fmla="*/ 131 w 131"/>
                <a:gd name="T11" fmla="*/ 64 h 183"/>
                <a:gd name="T12" fmla="*/ 101 w 131"/>
                <a:gd name="T13" fmla="*/ 122 h 183"/>
                <a:gd name="T14" fmla="*/ 131 w 131"/>
                <a:gd name="T15" fmla="*/ 183 h 183"/>
                <a:gd name="T16" fmla="*/ 99 w 131"/>
                <a:gd name="T17" fmla="*/ 183 h 183"/>
                <a:gd name="T18" fmla="*/ 72 w 131"/>
                <a:gd name="T19" fmla="*/ 129 h 183"/>
                <a:gd name="T20" fmla="*/ 29 w 131"/>
                <a:gd name="T21" fmla="*/ 129 h 183"/>
                <a:gd name="T22" fmla="*/ 69 w 131"/>
                <a:gd name="T23" fmla="*/ 25 h 183"/>
                <a:gd name="T24" fmla="*/ 29 w 131"/>
                <a:gd name="T25" fmla="*/ 25 h 183"/>
                <a:gd name="T26" fmla="*/ 29 w 131"/>
                <a:gd name="T27" fmla="*/ 103 h 183"/>
                <a:gd name="T28" fmla="*/ 70 w 131"/>
                <a:gd name="T29" fmla="*/ 103 h 183"/>
                <a:gd name="T30" fmla="*/ 100 w 131"/>
                <a:gd name="T31" fmla="*/ 64 h 183"/>
                <a:gd name="T32" fmla="*/ 69 w 131"/>
                <a:gd name="T33" fmla="*/ 2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1" h="183">
                  <a:moveTo>
                    <a:pt x="29" y="129"/>
                  </a:moveTo>
                  <a:cubicBezTo>
                    <a:pt x="29" y="183"/>
                    <a:pt x="29" y="183"/>
                    <a:pt x="29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09" y="0"/>
                    <a:pt x="131" y="23"/>
                    <a:pt x="131" y="64"/>
                  </a:cubicBezTo>
                  <a:cubicBezTo>
                    <a:pt x="131" y="89"/>
                    <a:pt x="120" y="113"/>
                    <a:pt x="101" y="122"/>
                  </a:cubicBezTo>
                  <a:cubicBezTo>
                    <a:pt x="131" y="183"/>
                    <a:pt x="131" y="183"/>
                    <a:pt x="131" y="183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72" y="129"/>
                    <a:pt x="72" y="129"/>
                    <a:pt x="72" y="129"/>
                  </a:cubicBezTo>
                  <a:lnTo>
                    <a:pt x="29" y="129"/>
                  </a:lnTo>
                  <a:close/>
                  <a:moveTo>
                    <a:pt x="69" y="25"/>
                  </a:moveTo>
                  <a:cubicBezTo>
                    <a:pt x="29" y="25"/>
                    <a:pt x="29" y="25"/>
                    <a:pt x="29" y="25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92" y="103"/>
                    <a:pt x="100" y="83"/>
                    <a:pt x="100" y="64"/>
                  </a:cubicBezTo>
                  <a:cubicBezTo>
                    <a:pt x="100" y="43"/>
                    <a:pt x="90" y="25"/>
                    <a:pt x="6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FD65CE3A-F82F-4C0D-BFA7-187B7452F0D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682" y="2110"/>
              <a:ext cx="183" cy="227"/>
            </a:xfrm>
            <a:custGeom>
              <a:avLst/>
              <a:gdLst>
                <a:gd name="T0" fmla="*/ 56 w 183"/>
                <a:gd name="T1" fmla="*/ 0 h 227"/>
                <a:gd name="T2" fmla="*/ 128 w 183"/>
                <a:gd name="T3" fmla="*/ 0 h 227"/>
                <a:gd name="T4" fmla="*/ 183 w 183"/>
                <a:gd name="T5" fmla="*/ 227 h 227"/>
                <a:gd name="T6" fmla="*/ 146 w 183"/>
                <a:gd name="T7" fmla="*/ 227 h 227"/>
                <a:gd name="T8" fmla="*/ 130 w 183"/>
                <a:gd name="T9" fmla="*/ 160 h 227"/>
                <a:gd name="T10" fmla="*/ 54 w 183"/>
                <a:gd name="T11" fmla="*/ 160 h 227"/>
                <a:gd name="T12" fmla="*/ 37 w 183"/>
                <a:gd name="T13" fmla="*/ 227 h 227"/>
                <a:gd name="T14" fmla="*/ 0 w 183"/>
                <a:gd name="T15" fmla="*/ 227 h 227"/>
                <a:gd name="T16" fmla="*/ 56 w 183"/>
                <a:gd name="T17" fmla="*/ 0 h 227"/>
                <a:gd name="T18" fmla="*/ 60 w 183"/>
                <a:gd name="T19" fmla="*/ 128 h 227"/>
                <a:gd name="T20" fmla="*/ 123 w 183"/>
                <a:gd name="T21" fmla="*/ 128 h 227"/>
                <a:gd name="T22" fmla="*/ 100 w 183"/>
                <a:gd name="T23" fmla="*/ 31 h 227"/>
                <a:gd name="T24" fmla="*/ 84 w 183"/>
                <a:gd name="T25" fmla="*/ 31 h 227"/>
                <a:gd name="T26" fmla="*/ 60 w 183"/>
                <a:gd name="T27" fmla="*/ 12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3" h="227">
                  <a:moveTo>
                    <a:pt x="56" y="0"/>
                  </a:moveTo>
                  <a:lnTo>
                    <a:pt x="128" y="0"/>
                  </a:lnTo>
                  <a:lnTo>
                    <a:pt x="183" y="227"/>
                  </a:lnTo>
                  <a:lnTo>
                    <a:pt x="146" y="227"/>
                  </a:lnTo>
                  <a:lnTo>
                    <a:pt x="130" y="160"/>
                  </a:lnTo>
                  <a:lnTo>
                    <a:pt x="54" y="160"/>
                  </a:lnTo>
                  <a:lnTo>
                    <a:pt x="37" y="227"/>
                  </a:lnTo>
                  <a:lnTo>
                    <a:pt x="0" y="227"/>
                  </a:lnTo>
                  <a:lnTo>
                    <a:pt x="56" y="0"/>
                  </a:lnTo>
                  <a:close/>
                  <a:moveTo>
                    <a:pt x="60" y="128"/>
                  </a:moveTo>
                  <a:lnTo>
                    <a:pt x="123" y="128"/>
                  </a:lnTo>
                  <a:lnTo>
                    <a:pt x="100" y="31"/>
                  </a:lnTo>
                  <a:lnTo>
                    <a:pt x="84" y="31"/>
                  </a:lnTo>
                  <a:lnTo>
                    <a:pt x="60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6CFC269E-95AA-4D26-A16C-CD8E7CD4EE6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58" y="2110"/>
              <a:ext cx="160" cy="227"/>
            </a:xfrm>
            <a:custGeom>
              <a:avLst/>
              <a:gdLst>
                <a:gd name="T0" fmla="*/ 29 w 131"/>
                <a:gd name="T1" fmla="*/ 129 h 183"/>
                <a:gd name="T2" fmla="*/ 29 w 131"/>
                <a:gd name="T3" fmla="*/ 183 h 183"/>
                <a:gd name="T4" fmla="*/ 0 w 131"/>
                <a:gd name="T5" fmla="*/ 183 h 183"/>
                <a:gd name="T6" fmla="*/ 0 w 131"/>
                <a:gd name="T7" fmla="*/ 0 h 183"/>
                <a:gd name="T8" fmla="*/ 69 w 131"/>
                <a:gd name="T9" fmla="*/ 0 h 183"/>
                <a:gd name="T10" fmla="*/ 131 w 131"/>
                <a:gd name="T11" fmla="*/ 64 h 183"/>
                <a:gd name="T12" fmla="*/ 101 w 131"/>
                <a:gd name="T13" fmla="*/ 122 h 183"/>
                <a:gd name="T14" fmla="*/ 131 w 131"/>
                <a:gd name="T15" fmla="*/ 183 h 183"/>
                <a:gd name="T16" fmla="*/ 99 w 131"/>
                <a:gd name="T17" fmla="*/ 183 h 183"/>
                <a:gd name="T18" fmla="*/ 72 w 131"/>
                <a:gd name="T19" fmla="*/ 129 h 183"/>
                <a:gd name="T20" fmla="*/ 29 w 131"/>
                <a:gd name="T21" fmla="*/ 129 h 183"/>
                <a:gd name="T22" fmla="*/ 69 w 131"/>
                <a:gd name="T23" fmla="*/ 25 h 183"/>
                <a:gd name="T24" fmla="*/ 29 w 131"/>
                <a:gd name="T25" fmla="*/ 25 h 183"/>
                <a:gd name="T26" fmla="*/ 29 w 131"/>
                <a:gd name="T27" fmla="*/ 103 h 183"/>
                <a:gd name="T28" fmla="*/ 70 w 131"/>
                <a:gd name="T29" fmla="*/ 103 h 183"/>
                <a:gd name="T30" fmla="*/ 101 w 131"/>
                <a:gd name="T31" fmla="*/ 64 h 183"/>
                <a:gd name="T32" fmla="*/ 69 w 131"/>
                <a:gd name="T33" fmla="*/ 2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1" h="183">
                  <a:moveTo>
                    <a:pt x="29" y="129"/>
                  </a:moveTo>
                  <a:cubicBezTo>
                    <a:pt x="29" y="183"/>
                    <a:pt x="29" y="183"/>
                    <a:pt x="29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10" y="0"/>
                    <a:pt x="131" y="23"/>
                    <a:pt x="131" y="64"/>
                  </a:cubicBezTo>
                  <a:cubicBezTo>
                    <a:pt x="131" y="89"/>
                    <a:pt x="121" y="113"/>
                    <a:pt x="101" y="122"/>
                  </a:cubicBezTo>
                  <a:cubicBezTo>
                    <a:pt x="131" y="183"/>
                    <a:pt x="131" y="183"/>
                    <a:pt x="131" y="183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72" y="129"/>
                    <a:pt x="72" y="129"/>
                    <a:pt x="72" y="129"/>
                  </a:cubicBezTo>
                  <a:lnTo>
                    <a:pt x="29" y="129"/>
                  </a:lnTo>
                  <a:close/>
                  <a:moveTo>
                    <a:pt x="69" y="25"/>
                  </a:moveTo>
                  <a:cubicBezTo>
                    <a:pt x="29" y="25"/>
                    <a:pt x="29" y="25"/>
                    <a:pt x="29" y="25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92" y="103"/>
                    <a:pt x="101" y="83"/>
                    <a:pt x="101" y="64"/>
                  </a:cubicBezTo>
                  <a:cubicBezTo>
                    <a:pt x="101" y="43"/>
                    <a:pt x="91" y="25"/>
                    <a:pt x="6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1EFA1-1CE5-4541-8A8B-C230056CBB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6" y="1973"/>
              <a:ext cx="656" cy="376"/>
            </a:xfrm>
            <a:custGeom>
              <a:avLst/>
              <a:gdLst>
                <a:gd name="T0" fmla="*/ 380 w 656"/>
                <a:gd name="T1" fmla="*/ 319 h 376"/>
                <a:gd name="T2" fmla="*/ 276 w 656"/>
                <a:gd name="T3" fmla="*/ 319 h 376"/>
                <a:gd name="T4" fmla="*/ 258 w 656"/>
                <a:gd name="T5" fmla="*/ 376 h 376"/>
                <a:gd name="T6" fmla="*/ 398 w 656"/>
                <a:gd name="T7" fmla="*/ 376 h 376"/>
                <a:gd name="T8" fmla="*/ 380 w 656"/>
                <a:gd name="T9" fmla="*/ 319 h 376"/>
                <a:gd name="T10" fmla="*/ 656 w 656"/>
                <a:gd name="T11" fmla="*/ 376 h 376"/>
                <a:gd name="T12" fmla="*/ 603 w 656"/>
                <a:gd name="T13" fmla="*/ 206 h 376"/>
                <a:gd name="T14" fmla="*/ 638 w 656"/>
                <a:gd name="T15" fmla="*/ 97 h 376"/>
                <a:gd name="T16" fmla="*/ 508 w 656"/>
                <a:gd name="T17" fmla="*/ 0 h 376"/>
                <a:gd name="T18" fmla="*/ 416 w 656"/>
                <a:gd name="T19" fmla="*/ 68 h 376"/>
                <a:gd name="T20" fmla="*/ 241 w 656"/>
                <a:gd name="T21" fmla="*/ 68 h 376"/>
                <a:gd name="T22" fmla="*/ 150 w 656"/>
                <a:gd name="T23" fmla="*/ 0 h 376"/>
                <a:gd name="T24" fmla="*/ 19 w 656"/>
                <a:gd name="T25" fmla="*/ 97 h 376"/>
                <a:gd name="T26" fmla="*/ 54 w 656"/>
                <a:gd name="T27" fmla="*/ 206 h 376"/>
                <a:gd name="T28" fmla="*/ 0 w 656"/>
                <a:gd name="T29" fmla="*/ 376 h 376"/>
                <a:gd name="T30" fmla="*/ 170 w 656"/>
                <a:gd name="T31" fmla="*/ 376 h 376"/>
                <a:gd name="T32" fmla="*/ 157 w 656"/>
                <a:gd name="T33" fmla="*/ 334 h 376"/>
                <a:gd name="T34" fmla="*/ 329 w 656"/>
                <a:gd name="T35" fmla="*/ 207 h 376"/>
                <a:gd name="T36" fmla="*/ 499 w 656"/>
                <a:gd name="T37" fmla="*/ 334 h 376"/>
                <a:gd name="T38" fmla="*/ 486 w 656"/>
                <a:gd name="T39" fmla="*/ 376 h 376"/>
                <a:gd name="T40" fmla="*/ 656 w 656"/>
                <a:gd name="T41" fmla="*/ 37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56" h="376">
                  <a:moveTo>
                    <a:pt x="380" y="319"/>
                  </a:moveTo>
                  <a:lnTo>
                    <a:pt x="276" y="319"/>
                  </a:lnTo>
                  <a:lnTo>
                    <a:pt x="258" y="376"/>
                  </a:lnTo>
                  <a:lnTo>
                    <a:pt x="398" y="376"/>
                  </a:lnTo>
                  <a:lnTo>
                    <a:pt x="380" y="319"/>
                  </a:lnTo>
                  <a:close/>
                  <a:moveTo>
                    <a:pt x="656" y="376"/>
                  </a:moveTo>
                  <a:lnTo>
                    <a:pt x="603" y="206"/>
                  </a:lnTo>
                  <a:lnTo>
                    <a:pt x="638" y="97"/>
                  </a:lnTo>
                  <a:lnTo>
                    <a:pt x="508" y="0"/>
                  </a:lnTo>
                  <a:lnTo>
                    <a:pt x="416" y="68"/>
                  </a:lnTo>
                  <a:lnTo>
                    <a:pt x="241" y="68"/>
                  </a:lnTo>
                  <a:lnTo>
                    <a:pt x="150" y="0"/>
                  </a:lnTo>
                  <a:lnTo>
                    <a:pt x="19" y="97"/>
                  </a:lnTo>
                  <a:lnTo>
                    <a:pt x="54" y="206"/>
                  </a:lnTo>
                  <a:lnTo>
                    <a:pt x="0" y="376"/>
                  </a:lnTo>
                  <a:lnTo>
                    <a:pt x="170" y="376"/>
                  </a:lnTo>
                  <a:lnTo>
                    <a:pt x="157" y="334"/>
                  </a:lnTo>
                  <a:lnTo>
                    <a:pt x="329" y="207"/>
                  </a:lnTo>
                  <a:lnTo>
                    <a:pt x="499" y="334"/>
                  </a:lnTo>
                  <a:lnTo>
                    <a:pt x="486" y="376"/>
                  </a:lnTo>
                  <a:lnTo>
                    <a:pt x="656" y="3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2976464A-673E-436B-B6F9-ADDF066A5D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Proprietary &amp; Confidential</a:t>
            </a:r>
            <a:endParaRPr lang="en-US" dirty="0"/>
          </a:p>
        </p:txBody>
      </p:sp>
      <p:sp>
        <p:nvSpPr>
          <p:cNvPr id="30" name="Title Placeholder 8">
            <a:extLst>
              <a:ext uri="{FF2B5EF4-FFF2-40B4-BE49-F238E27FC236}">
                <a16:creationId xmlns:a16="http://schemas.microsoft.com/office/drawing/2014/main" id="{5871A2D9-742E-43AE-9E6B-949C9B47F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2976" y="594391"/>
            <a:ext cx="3931299" cy="68513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2">
            <a:extLst>
              <a:ext uri="{FF2B5EF4-FFF2-40B4-BE49-F238E27FC236}">
                <a16:creationId xmlns:a16="http://schemas.microsoft.com/office/drawing/2014/main" id="{F27642A6-C834-4A26-89F6-02EAC10571BF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0" y="17228"/>
            <a:ext cx="4267200" cy="6858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847B438-B77C-485B-974D-548B862C5466}"/>
              </a:ext>
            </a:extLst>
          </p:cNvPr>
          <p:cNvCxnSpPr>
            <a:cxnSpLocks/>
          </p:cNvCxnSpPr>
          <p:nvPr userDrawn="1"/>
        </p:nvCxnSpPr>
        <p:spPr>
          <a:xfrm flipV="1">
            <a:off x="4632976" y="426054"/>
            <a:ext cx="3385207" cy="1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88255691-3149-4935-89C9-8F3F501EB51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39950" y="1964659"/>
            <a:ext cx="7042450" cy="4298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34" name="Slide Number Placeholder 1">
            <a:extLst>
              <a:ext uri="{FF2B5EF4-FFF2-40B4-BE49-F238E27FC236}">
                <a16:creationId xmlns:a16="http://schemas.microsoft.com/office/drawing/2014/main" id="{96393698-518C-4CCB-BF06-B3A5432E9C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71960" y="273685"/>
            <a:ext cx="320040" cy="320040"/>
          </a:xfrm>
          <a:prstGeom prst="rect">
            <a:avLst/>
          </a:prstGeom>
          <a:solidFill>
            <a:schemeClr val="bg2"/>
          </a:solidFill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36078788-290F-4E80-A7D4-D265A034B5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12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Pattern-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0E12785E-1762-4E4B-AE56-2B68E8E3BF9D}"/>
              </a:ext>
            </a:extLst>
          </p:cNvPr>
          <p:cNvSpPr/>
          <p:nvPr userDrawn="1"/>
        </p:nvSpPr>
        <p:spPr>
          <a:xfrm rot="10800000">
            <a:off x="-1" y="-17228"/>
            <a:ext cx="12191999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53000">
                <a:srgbClr val="FFFFFF">
                  <a:alpha val="54000"/>
                </a:srgbClr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Picture Placeholder 2">
            <a:extLst>
              <a:ext uri="{FF2B5EF4-FFF2-40B4-BE49-F238E27FC236}">
                <a16:creationId xmlns:a16="http://schemas.microsoft.com/office/drawing/2014/main" id="{17AD4A5A-D5F2-4FDF-911A-D219F0555E1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924800" y="-28528"/>
            <a:ext cx="4267200" cy="684077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2976464A-673E-436B-B6F9-ADDF066A5D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Proprietary &amp; Confidential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11094BE-1DEF-4E7E-AF64-68A08A4075F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609600" y="6446487"/>
            <a:ext cx="1790611" cy="233531"/>
            <a:chOff x="2386" y="1973"/>
            <a:chExt cx="2883" cy="376"/>
          </a:xfrm>
          <a:solidFill>
            <a:schemeClr val="tx1"/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C0753B23-CB94-444C-B7E6-65CB966501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43" y="2106"/>
              <a:ext cx="149" cy="235"/>
            </a:xfrm>
            <a:custGeom>
              <a:avLst/>
              <a:gdLst>
                <a:gd name="T0" fmla="*/ 116 w 123"/>
                <a:gd name="T1" fmla="*/ 30 h 189"/>
                <a:gd name="T2" fmla="*/ 64 w 123"/>
                <a:gd name="T3" fmla="*/ 26 h 189"/>
                <a:gd name="T4" fmla="*/ 30 w 123"/>
                <a:gd name="T5" fmla="*/ 50 h 189"/>
                <a:gd name="T6" fmla="*/ 71 w 123"/>
                <a:gd name="T7" fmla="*/ 79 h 189"/>
                <a:gd name="T8" fmla="*/ 123 w 123"/>
                <a:gd name="T9" fmla="*/ 131 h 189"/>
                <a:gd name="T10" fmla="*/ 62 w 123"/>
                <a:gd name="T11" fmla="*/ 189 h 189"/>
                <a:gd name="T12" fmla="*/ 2 w 123"/>
                <a:gd name="T13" fmla="*/ 181 h 189"/>
                <a:gd name="T14" fmla="*/ 5 w 123"/>
                <a:gd name="T15" fmla="*/ 158 h 189"/>
                <a:gd name="T16" fmla="*/ 60 w 123"/>
                <a:gd name="T17" fmla="*/ 162 h 189"/>
                <a:gd name="T18" fmla="*/ 93 w 123"/>
                <a:gd name="T19" fmla="*/ 133 h 189"/>
                <a:gd name="T20" fmla="*/ 57 w 123"/>
                <a:gd name="T21" fmla="*/ 106 h 189"/>
                <a:gd name="T22" fmla="*/ 0 w 123"/>
                <a:gd name="T23" fmla="*/ 52 h 189"/>
                <a:gd name="T24" fmla="*/ 61 w 123"/>
                <a:gd name="T25" fmla="*/ 0 h 189"/>
                <a:gd name="T26" fmla="*/ 119 w 123"/>
                <a:gd name="T27" fmla="*/ 6 h 189"/>
                <a:gd name="T28" fmla="*/ 116 w 123"/>
                <a:gd name="T29" fmla="*/ 3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3" h="189">
                  <a:moveTo>
                    <a:pt x="116" y="30"/>
                  </a:moveTo>
                  <a:cubicBezTo>
                    <a:pt x="116" y="30"/>
                    <a:pt x="79" y="26"/>
                    <a:pt x="64" y="26"/>
                  </a:cubicBezTo>
                  <a:cubicBezTo>
                    <a:pt x="41" y="26"/>
                    <a:pt x="30" y="34"/>
                    <a:pt x="30" y="50"/>
                  </a:cubicBezTo>
                  <a:cubicBezTo>
                    <a:pt x="30" y="67"/>
                    <a:pt x="39" y="71"/>
                    <a:pt x="71" y="79"/>
                  </a:cubicBezTo>
                  <a:cubicBezTo>
                    <a:pt x="109" y="90"/>
                    <a:pt x="123" y="100"/>
                    <a:pt x="123" y="131"/>
                  </a:cubicBezTo>
                  <a:cubicBezTo>
                    <a:pt x="123" y="171"/>
                    <a:pt x="98" y="189"/>
                    <a:pt x="62" y="189"/>
                  </a:cubicBezTo>
                  <a:cubicBezTo>
                    <a:pt x="38" y="189"/>
                    <a:pt x="2" y="181"/>
                    <a:pt x="2" y="181"/>
                  </a:cubicBezTo>
                  <a:cubicBezTo>
                    <a:pt x="5" y="158"/>
                    <a:pt x="5" y="158"/>
                    <a:pt x="5" y="158"/>
                  </a:cubicBezTo>
                  <a:cubicBezTo>
                    <a:pt x="5" y="158"/>
                    <a:pt x="41" y="162"/>
                    <a:pt x="60" y="162"/>
                  </a:cubicBezTo>
                  <a:cubicBezTo>
                    <a:pt x="83" y="162"/>
                    <a:pt x="93" y="152"/>
                    <a:pt x="93" y="133"/>
                  </a:cubicBezTo>
                  <a:cubicBezTo>
                    <a:pt x="93" y="118"/>
                    <a:pt x="85" y="112"/>
                    <a:pt x="57" y="106"/>
                  </a:cubicBezTo>
                  <a:cubicBezTo>
                    <a:pt x="17" y="95"/>
                    <a:pt x="0" y="83"/>
                    <a:pt x="0" y="52"/>
                  </a:cubicBezTo>
                  <a:cubicBezTo>
                    <a:pt x="0" y="15"/>
                    <a:pt x="24" y="0"/>
                    <a:pt x="61" y="0"/>
                  </a:cubicBezTo>
                  <a:cubicBezTo>
                    <a:pt x="84" y="0"/>
                    <a:pt x="119" y="6"/>
                    <a:pt x="119" y="6"/>
                  </a:cubicBezTo>
                  <a:lnTo>
                    <a:pt x="11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A7A7CF46-E882-4D76-9F1E-E4110272D4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79" y="2110"/>
              <a:ext cx="225" cy="227"/>
            </a:xfrm>
            <a:custGeom>
              <a:avLst/>
              <a:gdLst>
                <a:gd name="T0" fmla="*/ 0 w 225"/>
                <a:gd name="T1" fmla="*/ 0 h 227"/>
                <a:gd name="T2" fmla="*/ 62 w 225"/>
                <a:gd name="T3" fmla="*/ 0 h 227"/>
                <a:gd name="T4" fmla="*/ 112 w 225"/>
                <a:gd name="T5" fmla="*/ 177 h 227"/>
                <a:gd name="T6" fmla="*/ 162 w 225"/>
                <a:gd name="T7" fmla="*/ 0 h 227"/>
                <a:gd name="T8" fmla="*/ 225 w 225"/>
                <a:gd name="T9" fmla="*/ 0 h 227"/>
                <a:gd name="T10" fmla="*/ 225 w 225"/>
                <a:gd name="T11" fmla="*/ 227 h 227"/>
                <a:gd name="T12" fmla="*/ 189 w 225"/>
                <a:gd name="T13" fmla="*/ 227 h 227"/>
                <a:gd name="T14" fmla="*/ 189 w 225"/>
                <a:gd name="T15" fmla="*/ 31 h 227"/>
                <a:gd name="T16" fmla="*/ 186 w 225"/>
                <a:gd name="T17" fmla="*/ 31 h 227"/>
                <a:gd name="T18" fmla="*/ 131 w 225"/>
                <a:gd name="T19" fmla="*/ 217 h 227"/>
                <a:gd name="T20" fmla="*/ 94 w 225"/>
                <a:gd name="T21" fmla="*/ 217 h 227"/>
                <a:gd name="T22" fmla="*/ 38 w 225"/>
                <a:gd name="T23" fmla="*/ 31 h 227"/>
                <a:gd name="T24" fmla="*/ 36 w 225"/>
                <a:gd name="T25" fmla="*/ 31 h 227"/>
                <a:gd name="T26" fmla="*/ 36 w 225"/>
                <a:gd name="T27" fmla="*/ 227 h 227"/>
                <a:gd name="T28" fmla="*/ 0 w 225"/>
                <a:gd name="T29" fmla="*/ 227 h 227"/>
                <a:gd name="T30" fmla="*/ 0 w 225"/>
                <a:gd name="T31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27">
                  <a:moveTo>
                    <a:pt x="0" y="0"/>
                  </a:moveTo>
                  <a:lnTo>
                    <a:pt x="62" y="0"/>
                  </a:lnTo>
                  <a:lnTo>
                    <a:pt x="112" y="177"/>
                  </a:lnTo>
                  <a:lnTo>
                    <a:pt x="162" y="0"/>
                  </a:lnTo>
                  <a:lnTo>
                    <a:pt x="225" y="0"/>
                  </a:lnTo>
                  <a:lnTo>
                    <a:pt x="225" y="227"/>
                  </a:lnTo>
                  <a:lnTo>
                    <a:pt x="189" y="227"/>
                  </a:lnTo>
                  <a:lnTo>
                    <a:pt x="189" y="31"/>
                  </a:lnTo>
                  <a:lnTo>
                    <a:pt x="186" y="31"/>
                  </a:lnTo>
                  <a:lnTo>
                    <a:pt x="131" y="217"/>
                  </a:lnTo>
                  <a:lnTo>
                    <a:pt x="94" y="217"/>
                  </a:lnTo>
                  <a:lnTo>
                    <a:pt x="38" y="31"/>
                  </a:lnTo>
                  <a:lnTo>
                    <a:pt x="36" y="31"/>
                  </a:lnTo>
                  <a:lnTo>
                    <a:pt x="36" y="227"/>
                  </a:lnTo>
                  <a:lnTo>
                    <a:pt x="0" y="2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16FF2865-ECE8-4985-85B1-89153EE488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76" y="2110"/>
              <a:ext cx="162" cy="227"/>
            </a:xfrm>
            <a:custGeom>
              <a:avLst/>
              <a:gdLst>
                <a:gd name="T0" fmla="*/ 0 w 162"/>
                <a:gd name="T1" fmla="*/ 0 h 227"/>
                <a:gd name="T2" fmla="*/ 162 w 162"/>
                <a:gd name="T3" fmla="*/ 0 h 227"/>
                <a:gd name="T4" fmla="*/ 162 w 162"/>
                <a:gd name="T5" fmla="*/ 32 h 227"/>
                <a:gd name="T6" fmla="*/ 100 w 162"/>
                <a:gd name="T7" fmla="*/ 32 h 227"/>
                <a:gd name="T8" fmla="*/ 100 w 162"/>
                <a:gd name="T9" fmla="*/ 227 h 227"/>
                <a:gd name="T10" fmla="*/ 63 w 162"/>
                <a:gd name="T11" fmla="*/ 227 h 227"/>
                <a:gd name="T12" fmla="*/ 63 w 162"/>
                <a:gd name="T13" fmla="*/ 32 h 227"/>
                <a:gd name="T14" fmla="*/ 0 w 162"/>
                <a:gd name="T15" fmla="*/ 32 h 227"/>
                <a:gd name="T16" fmla="*/ 0 w 162"/>
                <a:gd name="T17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" h="227">
                  <a:moveTo>
                    <a:pt x="0" y="0"/>
                  </a:moveTo>
                  <a:lnTo>
                    <a:pt x="162" y="0"/>
                  </a:lnTo>
                  <a:lnTo>
                    <a:pt x="162" y="32"/>
                  </a:lnTo>
                  <a:lnTo>
                    <a:pt x="100" y="32"/>
                  </a:lnTo>
                  <a:lnTo>
                    <a:pt x="100" y="227"/>
                  </a:lnTo>
                  <a:lnTo>
                    <a:pt x="63" y="227"/>
                  </a:lnTo>
                  <a:lnTo>
                    <a:pt x="63" y="32"/>
                  </a:lnTo>
                  <a:lnTo>
                    <a:pt x="0" y="3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E106CC76-2143-4F75-97E0-BB7ACE8824E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85" y="2110"/>
              <a:ext cx="157" cy="227"/>
            </a:xfrm>
            <a:custGeom>
              <a:avLst/>
              <a:gdLst>
                <a:gd name="T0" fmla="*/ 69 w 129"/>
                <a:gd name="T1" fmla="*/ 0 h 183"/>
                <a:gd name="T2" fmla="*/ 125 w 129"/>
                <a:gd name="T3" fmla="*/ 47 h 183"/>
                <a:gd name="T4" fmla="*/ 103 w 129"/>
                <a:gd name="T5" fmla="*/ 88 h 183"/>
                <a:gd name="T6" fmla="*/ 129 w 129"/>
                <a:gd name="T7" fmla="*/ 131 h 183"/>
                <a:gd name="T8" fmla="*/ 71 w 129"/>
                <a:gd name="T9" fmla="*/ 183 h 183"/>
                <a:gd name="T10" fmla="*/ 0 w 129"/>
                <a:gd name="T11" fmla="*/ 183 h 183"/>
                <a:gd name="T12" fmla="*/ 0 w 129"/>
                <a:gd name="T13" fmla="*/ 0 h 183"/>
                <a:gd name="T14" fmla="*/ 69 w 129"/>
                <a:gd name="T15" fmla="*/ 0 h 183"/>
                <a:gd name="T16" fmla="*/ 29 w 129"/>
                <a:gd name="T17" fmla="*/ 25 h 183"/>
                <a:gd name="T18" fmla="*/ 29 w 129"/>
                <a:gd name="T19" fmla="*/ 78 h 183"/>
                <a:gd name="T20" fmla="*/ 68 w 129"/>
                <a:gd name="T21" fmla="*/ 78 h 183"/>
                <a:gd name="T22" fmla="*/ 95 w 129"/>
                <a:gd name="T23" fmla="*/ 51 h 183"/>
                <a:gd name="T24" fmla="*/ 67 w 129"/>
                <a:gd name="T25" fmla="*/ 25 h 183"/>
                <a:gd name="T26" fmla="*/ 29 w 129"/>
                <a:gd name="T27" fmla="*/ 25 h 183"/>
                <a:gd name="T28" fmla="*/ 29 w 129"/>
                <a:gd name="T29" fmla="*/ 103 h 183"/>
                <a:gd name="T30" fmla="*/ 29 w 129"/>
                <a:gd name="T31" fmla="*/ 157 h 183"/>
                <a:gd name="T32" fmla="*/ 70 w 129"/>
                <a:gd name="T33" fmla="*/ 157 h 183"/>
                <a:gd name="T34" fmla="*/ 99 w 129"/>
                <a:gd name="T35" fmla="*/ 129 h 183"/>
                <a:gd name="T36" fmla="*/ 69 w 129"/>
                <a:gd name="T37" fmla="*/ 103 h 183"/>
                <a:gd name="T38" fmla="*/ 29 w 129"/>
                <a:gd name="T39" fmla="*/ 10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9" h="183">
                  <a:moveTo>
                    <a:pt x="69" y="0"/>
                  </a:moveTo>
                  <a:cubicBezTo>
                    <a:pt x="105" y="0"/>
                    <a:pt x="125" y="13"/>
                    <a:pt x="125" y="47"/>
                  </a:cubicBezTo>
                  <a:cubicBezTo>
                    <a:pt x="125" y="70"/>
                    <a:pt x="118" y="80"/>
                    <a:pt x="103" y="88"/>
                  </a:cubicBezTo>
                  <a:cubicBezTo>
                    <a:pt x="119" y="95"/>
                    <a:pt x="129" y="106"/>
                    <a:pt x="129" y="131"/>
                  </a:cubicBezTo>
                  <a:cubicBezTo>
                    <a:pt x="129" y="168"/>
                    <a:pt x="107" y="183"/>
                    <a:pt x="71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69" y="0"/>
                  </a:lnTo>
                  <a:close/>
                  <a:moveTo>
                    <a:pt x="29" y="25"/>
                  </a:moveTo>
                  <a:cubicBezTo>
                    <a:pt x="29" y="78"/>
                    <a:pt x="29" y="78"/>
                    <a:pt x="29" y="78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87" y="78"/>
                    <a:pt x="95" y="69"/>
                    <a:pt x="95" y="51"/>
                  </a:cubicBezTo>
                  <a:cubicBezTo>
                    <a:pt x="95" y="33"/>
                    <a:pt x="86" y="25"/>
                    <a:pt x="67" y="25"/>
                  </a:cubicBezTo>
                  <a:lnTo>
                    <a:pt x="29" y="25"/>
                  </a:lnTo>
                  <a:close/>
                  <a:moveTo>
                    <a:pt x="29" y="103"/>
                  </a:moveTo>
                  <a:cubicBezTo>
                    <a:pt x="29" y="157"/>
                    <a:pt x="29" y="157"/>
                    <a:pt x="29" y="157"/>
                  </a:cubicBezTo>
                  <a:cubicBezTo>
                    <a:pt x="70" y="157"/>
                    <a:pt x="70" y="157"/>
                    <a:pt x="70" y="157"/>
                  </a:cubicBezTo>
                  <a:cubicBezTo>
                    <a:pt x="88" y="157"/>
                    <a:pt x="99" y="151"/>
                    <a:pt x="99" y="129"/>
                  </a:cubicBezTo>
                  <a:cubicBezTo>
                    <a:pt x="99" y="109"/>
                    <a:pt x="83" y="103"/>
                    <a:pt x="69" y="103"/>
                  </a:cubicBezTo>
                  <a:lnTo>
                    <a:pt x="29" y="1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56A4C6A4-71B3-485D-9D38-F6C979B6AA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32" y="2110"/>
              <a:ext cx="140" cy="227"/>
            </a:xfrm>
            <a:custGeom>
              <a:avLst/>
              <a:gdLst>
                <a:gd name="T0" fmla="*/ 0 w 140"/>
                <a:gd name="T1" fmla="*/ 0 h 227"/>
                <a:gd name="T2" fmla="*/ 140 w 140"/>
                <a:gd name="T3" fmla="*/ 0 h 227"/>
                <a:gd name="T4" fmla="*/ 140 w 140"/>
                <a:gd name="T5" fmla="*/ 32 h 227"/>
                <a:gd name="T6" fmla="*/ 36 w 140"/>
                <a:gd name="T7" fmla="*/ 32 h 227"/>
                <a:gd name="T8" fmla="*/ 36 w 140"/>
                <a:gd name="T9" fmla="*/ 97 h 227"/>
                <a:gd name="T10" fmla="*/ 121 w 140"/>
                <a:gd name="T11" fmla="*/ 97 h 227"/>
                <a:gd name="T12" fmla="*/ 121 w 140"/>
                <a:gd name="T13" fmla="*/ 128 h 227"/>
                <a:gd name="T14" fmla="*/ 36 w 140"/>
                <a:gd name="T15" fmla="*/ 128 h 227"/>
                <a:gd name="T16" fmla="*/ 36 w 140"/>
                <a:gd name="T17" fmla="*/ 195 h 227"/>
                <a:gd name="T18" fmla="*/ 140 w 140"/>
                <a:gd name="T19" fmla="*/ 195 h 227"/>
                <a:gd name="T20" fmla="*/ 140 w 140"/>
                <a:gd name="T21" fmla="*/ 227 h 227"/>
                <a:gd name="T22" fmla="*/ 0 w 140"/>
                <a:gd name="T23" fmla="*/ 227 h 227"/>
                <a:gd name="T24" fmla="*/ 0 w 140"/>
                <a:gd name="T25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0" h="227">
                  <a:moveTo>
                    <a:pt x="0" y="0"/>
                  </a:moveTo>
                  <a:lnTo>
                    <a:pt x="140" y="0"/>
                  </a:lnTo>
                  <a:lnTo>
                    <a:pt x="140" y="32"/>
                  </a:lnTo>
                  <a:lnTo>
                    <a:pt x="36" y="32"/>
                  </a:lnTo>
                  <a:lnTo>
                    <a:pt x="36" y="97"/>
                  </a:lnTo>
                  <a:lnTo>
                    <a:pt x="121" y="97"/>
                  </a:lnTo>
                  <a:lnTo>
                    <a:pt x="121" y="128"/>
                  </a:lnTo>
                  <a:lnTo>
                    <a:pt x="36" y="128"/>
                  </a:lnTo>
                  <a:lnTo>
                    <a:pt x="36" y="195"/>
                  </a:lnTo>
                  <a:lnTo>
                    <a:pt x="140" y="195"/>
                  </a:lnTo>
                  <a:lnTo>
                    <a:pt x="140" y="227"/>
                  </a:lnTo>
                  <a:lnTo>
                    <a:pt x="0" y="2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B49906B4-6C43-4250-9E95-6C51C87098C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47" y="2110"/>
              <a:ext cx="182" cy="227"/>
            </a:xfrm>
            <a:custGeom>
              <a:avLst/>
              <a:gdLst>
                <a:gd name="T0" fmla="*/ 54 w 182"/>
                <a:gd name="T1" fmla="*/ 0 h 227"/>
                <a:gd name="T2" fmla="*/ 126 w 182"/>
                <a:gd name="T3" fmla="*/ 0 h 227"/>
                <a:gd name="T4" fmla="*/ 182 w 182"/>
                <a:gd name="T5" fmla="*/ 227 h 227"/>
                <a:gd name="T6" fmla="*/ 146 w 182"/>
                <a:gd name="T7" fmla="*/ 227 h 227"/>
                <a:gd name="T8" fmla="*/ 129 w 182"/>
                <a:gd name="T9" fmla="*/ 160 h 227"/>
                <a:gd name="T10" fmla="*/ 52 w 182"/>
                <a:gd name="T11" fmla="*/ 160 h 227"/>
                <a:gd name="T12" fmla="*/ 36 w 182"/>
                <a:gd name="T13" fmla="*/ 227 h 227"/>
                <a:gd name="T14" fmla="*/ 0 w 182"/>
                <a:gd name="T15" fmla="*/ 227 h 227"/>
                <a:gd name="T16" fmla="*/ 54 w 182"/>
                <a:gd name="T17" fmla="*/ 0 h 227"/>
                <a:gd name="T18" fmla="*/ 59 w 182"/>
                <a:gd name="T19" fmla="*/ 128 h 227"/>
                <a:gd name="T20" fmla="*/ 123 w 182"/>
                <a:gd name="T21" fmla="*/ 128 h 227"/>
                <a:gd name="T22" fmla="*/ 99 w 182"/>
                <a:gd name="T23" fmla="*/ 31 h 227"/>
                <a:gd name="T24" fmla="*/ 82 w 182"/>
                <a:gd name="T25" fmla="*/ 31 h 227"/>
                <a:gd name="T26" fmla="*/ 59 w 182"/>
                <a:gd name="T27" fmla="*/ 12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2" h="227">
                  <a:moveTo>
                    <a:pt x="54" y="0"/>
                  </a:moveTo>
                  <a:lnTo>
                    <a:pt x="126" y="0"/>
                  </a:lnTo>
                  <a:lnTo>
                    <a:pt x="182" y="227"/>
                  </a:lnTo>
                  <a:lnTo>
                    <a:pt x="146" y="227"/>
                  </a:lnTo>
                  <a:lnTo>
                    <a:pt x="129" y="160"/>
                  </a:lnTo>
                  <a:lnTo>
                    <a:pt x="52" y="160"/>
                  </a:lnTo>
                  <a:lnTo>
                    <a:pt x="36" y="227"/>
                  </a:lnTo>
                  <a:lnTo>
                    <a:pt x="0" y="227"/>
                  </a:lnTo>
                  <a:lnTo>
                    <a:pt x="54" y="0"/>
                  </a:lnTo>
                  <a:close/>
                  <a:moveTo>
                    <a:pt x="59" y="128"/>
                  </a:moveTo>
                  <a:lnTo>
                    <a:pt x="123" y="128"/>
                  </a:lnTo>
                  <a:lnTo>
                    <a:pt x="99" y="31"/>
                  </a:lnTo>
                  <a:lnTo>
                    <a:pt x="82" y="31"/>
                  </a:lnTo>
                  <a:lnTo>
                    <a:pt x="59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5EF5B501-4991-472A-AA42-9674C8AD8EA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10" y="2110"/>
              <a:ext cx="159" cy="227"/>
            </a:xfrm>
            <a:custGeom>
              <a:avLst/>
              <a:gdLst>
                <a:gd name="T0" fmla="*/ 29 w 131"/>
                <a:gd name="T1" fmla="*/ 129 h 183"/>
                <a:gd name="T2" fmla="*/ 29 w 131"/>
                <a:gd name="T3" fmla="*/ 183 h 183"/>
                <a:gd name="T4" fmla="*/ 0 w 131"/>
                <a:gd name="T5" fmla="*/ 183 h 183"/>
                <a:gd name="T6" fmla="*/ 0 w 131"/>
                <a:gd name="T7" fmla="*/ 0 h 183"/>
                <a:gd name="T8" fmla="*/ 69 w 131"/>
                <a:gd name="T9" fmla="*/ 0 h 183"/>
                <a:gd name="T10" fmla="*/ 131 w 131"/>
                <a:gd name="T11" fmla="*/ 64 h 183"/>
                <a:gd name="T12" fmla="*/ 101 w 131"/>
                <a:gd name="T13" fmla="*/ 122 h 183"/>
                <a:gd name="T14" fmla="*/ 131 w 131"/>
                <a:gd name="T15" fmla="*/ 183 h 183"/>
                <a:gd name="T16" fmla="*/ 99 w 131"/>
                <a:gd name="T17" fmla="*/ 183 h 183"/>
                <a:gd name="T18" fmla="*/ 72 w 131"/>
                <a:gd name="T19" fmla="*/ 129 h 183"/>
                <a:gd name="T20" fmla="*/ 29 w 131"/>
                <a:gd name="T21" fmla="*/ 129 h 183"/>
                <a:gd name="T22" fmla="*/ 69 w 131"/>
                <a:gd name="T23" fmla="*/ 25 h 183"/>
                <a:gd name="T24" fmla="*/ 29 w 131"/>
                <a:gd name="T25" fmla="*/ 25 h 183"/>
                <a:gd name="T26" fmla="*/ 29 w 131"/>
                <a:gd name="T27" fmla="*/ 103 h 183"/>
                <a:gd name="T28" fmla="*/ 70 w 131"/>
                <a:gd name="T29" fmla="*/ 103 h 183"/>
                <a:gd name="T30" fmla="*/ 100 w 131"/>
                <a:gd name="T31" fmla="*/ 64 h 183"/>
                <a:gd name="T32" fmla="*/ 69 w 131"/>
                <a:gd name="T33" fmla="*/ 2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1" h="183">
                  <a:moveTo>
                    <a:pt x="29" y="129"/>
                  </a:moveTo>
                  <a:cubicBezTo>
                    <a:pt x="29" y="183"/>
                    <a:pt x="29" y="183"/>
                    <a:pt x="29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09" y="0"/>
                    <a:pt x="131" y="23"/>
                    <a:pt x="131" y="64"/>
                  </a:cubicBezTo>
                  <a:cubicBezTo>
                    <a:pt x="131" y="89"/>
                    <a:pt x="120" y="113"/>
                    <a:pt x="101" y="122"/>
                  </a:cubicBezTo>
                  <a:cubicBezTo>
                    <a:pt x="131" y="183"/>
                    <a:pt x="131" y="183"/>
                    <a:pt x="131" y="183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72" y="129"/>
                    <a:pt x="72" y="129"/>
                    <a:pt x="72" y="129"/>
                  </a:cubicBezTo>
                  <a:lnTo>
                    <a:pt x="29" y="129"/>
                  </a:lnTo>
                  <a:close/>
                  <a:moveTo>
                    <a:pt x="69" y="25"/>
                  </a:moveTo>
                  <a:cubicBezTo>
                    <a:pt x="29" y="25"/>
                    <a:pt x="29" y="25"/>
                    <a:pt x="29" y="25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92" y="103"/>
                    <a:pt x="100" y="83"/>
                    <a:pt x="100" y="64"/>
                  </a:cubicBezTo>
                  <a:cubicBezTo>
                    <a:pt x="100" y="43"/>
                    <a:pt x="90" y="25"/>
                    <a:pt x="6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FD65CE3A-F82F-4C0D-BFA7-187B7452F0D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682" y="2110"/>
              <a:ext cx="183" cy="227"/>
            </a:xfrm>
            <a:custGeom>
              <a:avLst/>
              <a:gdLst>
                <a:gd name="T0" fmla="*/ 56 w 183"/>
                <a:gd name="T1" fmla="*/ 0 h 227"/>
                <a:gd name="T2" fmla="*/ 128 w 183"/>
                <a:gd name="T3" fmla="*/ 0 h 227"/>
                <a:gd name="T4" fmla="*/ 183 w 183"/>
                <a:gd name="T5" fmla="*/ 227 h 227"/>
                <a:gd name="T6" fmla="*/ 146 w 183"/>
                <a:gd name="T7" fmla="*/ 227 h 227"/>
                <a:gd name="T8" fmla="*/ 130 w 183"/>
                <a:gd name="T9" fmla="*/ 160 h 227"/>
                <a:gd name="T10" fmla="*/ 54 w 183"/>
                <a:gd name="T11" fmla="*/ 160 h 227"/>
                <a:gd name="T12" fmla="*/ 37 w 183"/>
                <a:gd name="T13" fmla="*/ 227 h 227"/>
                <a:gd name="T14" fmla="*/ 0 w 183"/>
                <a:gd name="T15" fmla="*/ 227 h 227"/>
                <a:gd name="T16" fmla="*/ 56 w 183"/>
                <a:gd name="T17" fmla="*/ 0 h 227"/>
                <a:gd name="T18" fmla="*/ 60 w 183"/>
                <a:gd name="T19" fmla="*/ 128 h 227"/>
                <a:gd name="T20" fmla="*/ 123 w 183"/>
                <a:gd name="T21" fmla="*/ 128 h 227"/>
                <a:gd name="T22" fmla="*/ 100 w 183"/>
                <a:gd name="T23" fmla="*/ 31 h 227"/>
                <a:gd name="T24" fmla="*/ 84 w 183"/>
                <a:gd name="T25" fmla="*/ 31 h 227"/>
                <a:gd name="T26" fmla="*/ 60 w 183"/>
                <a:gd name="T27" fmla="*/ 12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3" h="227">
                  <a:moveTo>
                    <a:pt x="56" y="0"/>
                  </a:moveTo>
                  <a:lnTo>
                    <a:pt x="128" y="0"/>
                  </a:lnTo>
                  <a:lnTo>
                    <a:pt x="183" y="227"/>
                  </a:lnTo>
                  <a:lnTo>
                    <a:pt x="146" y="227"/>
                  </a:lnTo>
                  <a:lnTo>
                    <a:pt x="130" y="160"/>
                  </a:lnTo>
                  <a:lnTo>
                    <a:pt x="54" y="160"/>
                  </a:lnTo>
                  <a:lnTo>
                    <a:pt x="37" y="227"/>
                  </a:lnTo>
                  <a:lnTo>
                    <a:pt x="0" y="227"/>
                  </a:lnTo>
                  <a:lnTo>
                    <a:pt x="56" y="0"/>
                  </a:lnTo>
                  <a:close/>
                  <a:moveTo>
                    <a:pt x="60" y="128"/>
                  </a:moveTo>
                  <a:lnTo>
                    <a:pt x="123" y="128"/>
                  </a:lnTo>
                  <a:lnTo>
                    <a:pt x="100" y="31"/>
                  </a:lnTo>
                  <a:lnTo>
                    <a:pt x="84" y="31"/>
                  </a:lnTo>
                  <a:lnTo>
                    <a:pt x="60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6CFC269E-95AA-4D26-A16C-CD8E7CD4EE6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58" y="2110"/>
              <a:ext cx="160" cy="227"/>
            </a:xfrm>
            <a:custGeom>
              <a:avLst/>
              <a:gdLst>
                <a:gd name="T0" fmla="*/ 29 w 131"/>
                <a:gd name="T1" fmla="*/ 129 h 183"/>
                <a:gd name="T2" fmla="*/ 29 w 131"/>
                <a:gd name="T3" fmla="*/ 183 h 183"/>
                <a:gd name="T4" fmla="*/ 0 w 131"/>
                <a:gd name="T5" fmla="*/ 183 h 183"/>
                <a:gd name="T6" fmla="*/ 0 w 131"/>
                <a:gd name="T7" fmla="*/ 0 h 183"/>
                <a:gd name="T8" fmla="*/ 69 w 131"/>
                <a:gd name="T9" fmla="*/ 0 h 183"/>
                <a:gd name="T10" fmla="*/ 131 w 131"/>
                <a:gd name="T11" fmla="*/ 64 h 183"/>
                <a:gd name="T12" fmla="*/ 101 w 131"/>
                <a:gd name="T13" fmla="*/ 122 h 183"/>
                <a:gd name="T14" fmla="*/ 131 w 131"/>
                <a:gd name="T15" fmla="*/ 183 h 183"/>
                <a:gd name="T16" fmla="*/ 99 w 131"/>
                <a:gd name="T17" fmla="*/ 183 h 183"/>
                <a:gd name="T18" fmla="*/ 72 w 131"/>
                <a:gd name="T19" fmla="*/ 129 h 183"/>
                <a:gd name="T20" fmla="*/ 29 w 131"/>
                <a:gd name="T21" fmla="*/ 129 h 183"/>
                <a:gd name="T22" fmla="*/ 69 w 131"/>
                <a:gd name="T23" fmla="*/ 25 h 183"/>
                <a:gd name="T24" fmla="*/ 29 w 131"/>
                <a:gd name="T25" fmla="*/ 25 h 183"/>
                <a:gd name="T26" fmla="*/ 29 w 131"/>
                <a:gd name="T27" fmla="*/ 103 h 183"/>
                <a:gd name="T28" fmla="*/ 70 w 131"/>
                <a:gd name="T29" fmla="*/ 103 h 183"/>
                <a:gd name="T30" fmla="*/ 101 w 131"/>
                <a:gd name="T31" fmla="*/ 64 h 183"/>
                <a:gd name="T32" fmla="*/ 69 w 131"/>
                <a:gd name="T33" fmla="*/ 2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1" h="183">
                  <a:moveTo>
                    <a:pt x="29" y="129"/>
                  </a:moveTo>
                  <a:cubicBezTo>
                    <a:pt x="29" y="183"/>
                    <a:pt x="29" y="183"/>
                    <a:pt x="29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10" y="0"/>
                    <a:pt x="131" y="23"/>
                    <a:pt x="131" y="64"/>
                  </a:cubicBezTo>
                  <a:cubicBezTo>
                    <a:pt x="131" y="89"/>
                    <a:pt x="121" y="113"/>
                    <a:pt x="101" y="122"/>
                  </a:cubicBezTo>
                  <a:cubicBezTo>
                    <a:pt x="131" y="183"/>
                    <a:pt x="131" y="183"/>
                    <a:pt x="131" y="183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72" y="129"/>
                    <a:pt x="72" y="129"/>
                    <a:pt x="72" y="129"/>
                  </a:cubicBezTo>
                  <a:lnTo>
                    <a:pt x="29" y="129"/>
                  </a:lnTo>
                  <a:close/>
                  <a:moveTo>
                    <a:pt x="69" y="25"/>
                  </a:moveTo>
                  <a:cubicBezTo>
                    <a:pt x="29" y="25"/>
                    <a:pt x="29" y="25"/>
                    <a:pt x="29" y="25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92" y="103"/>
                    <a:pt x="101" y="83"/>
                    <a:pt x="101" y="64"/>
                  </a:cubicBezTo>
                  <a:cubicBezTo>
                    <a:pt x="101" y="43"/>
                    <a:pt x="91" y="25"/>
                    <a:pt x="6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1EFA1-1CE5-4541-8A8B-C230056CBB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6" y="1973"/>
              <a:ext cx="656" cy="376"/>
            </a:xfrm>
            <a:custGeom>
              <a:avLst/>
              <a:gdLst>
                <a:gd name="T0" fmla="*/ 380 w 656"/>
                <a:gd name="T1" fmla="*/ 319 h 376"/>
                <a:gd name="T2" fmla="*/ 276 w 656"/>
                <a:gd name="T3" fmla="*/ 319 h 376"/>
                <a:gd name="T4" fmla="*/ 258 w 656"/>
                <a:gd name="T5" fmla="*/ 376 h 376"/>
                <a:gd name="T6" fmla="*/ 398 w 656"/>
                <a:gd name="T7" fmla="*/ 376 h 376"/>
                <a:gd name="T8" fmla="*/ 380 w 656"/>
                <a:gd name="T9" fmla="*/ 319 h 376"/>
                <a:gd name="T10" fmla="*/ 656 w 656"/>
                <a:gd name="T11" fmla="*/ 376 h 376"/>
                <a:gd name="T12" fmla="*/ 603 w 656"/>
                <a:gd name="T13" fmla="*/ 206 h 376"/>
                <a:gd name="T14" fmla="*/ 638 w 656"/>
                <a:gd name="T15" fmla="*/ 97 h 376"/>
                <a:gd name="T16" fmla="*/ 508 w 656"/>
                <a:gd name="T17" fmla="*/ 0 h 376"/>
                <a:gd name="T18" fmla="*/ 416 w 656"/>
                <a:gd name="T19" fmla="*/ 68 h 376"/>
                <a:gd name="T20" fmla="*/ 241 w 656"/>
                <a:gd name="T21" fmla="*/ 68 h 376"/>
                <a:gd name="T22" fmla="*/ 150 w 656"/>
                <a:gd name="T23" fmla="*/ 0 h 376"/>
                <a:gd name="T24" fmla="*/ 19 w 656"/>
                <a:gd name="T25" fmla="*/ 97 h 376"/>
                <a:gd name="T26" fmla="*/ 54 w 656"/>
                <a:gd name="T27" fmla="*/ 206 h 376"/>
                <a:gd name="T28" fmla="*/ 0 w 656"/>
                <a:gd name="T29" fmla="*/ 376 h 376"/>
                <a:gd name="T30" fmla="*/ 170 w 656"/>
                <a:gd name="T31" fmla="*/ 376 h 376"/>
                <a:gd name="T32" fmla="*/ 157 w 656"/>
                <a:gd name="T33" fmla="*/ 334 h 376"/>
                <a:gd name="T34" fmla="*/ 329 w 656"/>
                <a:gd name="T35" fmla="*/ 207 h 376"/>
                <a:gd name="T36" fmla="*/ 499 w 656"/>
                <a:gd name="T37" fmla="*/ 334 h 376"/>
                <a:gd name="T38" fmla="*/ 486 w 656"/>
                <a:gd name="T39" fmla="*/ 376 h 376"/>
                <a:gd name="T40" fmla="*/ 656 w 656"/>
                <a:gd name="T41" fmla="*/ 37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56" h="376">
                  <a:moveTo>
                    <a:pt x="380" y="319"/>
                  </a:moveTo>
                  <a:lnTo>
                    <a:pt x="276" y="319"/>
                  </a:lnTo>
                  <a:lnTo>
                    <a:pt x="258" y="376"/>
                  </a:lnTo>
                  <a:lnTo>
                    <a:pt x="398" y="376"/>
                  </a:lnTo>
                  <a:lnTo>
                    <a:pt x="380" y="319"/>
                  </a:lnTo>
                  <a:close/>
                  <a:moveTo>
                    <a:pt x="656" y="376"/>
                  </a:moveTo>
                  <a:lnTo>
                    <a:pt x="603" y="206"/>
                  </a:lnTo>
                  <a:lnTo>
                    <a:pt x="638" y="97"/>
                  </a:lnTo>
                  <a:lnTo>
                    <a:pt x="508" y="0"/>
                  </a:lnTo>
                  <a:lnTo>
                    <a:pt x="416" y="68"/>
                  </a:lnTo>
                  <a:lnTo>
                    <a:pt x="241" y="68"/>
                  </a:lnTo>
                  <a:lnTo>
                    <a:pt x="150" y="0"/>
                  </a:lnTo>
                  <a:lnTo>
                    <a:pt x="19" y="97"/>
                  </a:lnTo>
                  <a:lnTo>
                    <a:pt x="54" y="206"/>
                  </a:lnTo>
                  <a:lnTo>
                    <a:pt x="0" y="376"/>
                  </a:lnTo>
                  <a:lnTo>
                    <a:pt x="170" y="376"/>
                  </a:lnTo>
                  <a:lnTo>
                    <a:pt x="157" y="334"/>
                  </a:lnTo>
                  <a:lnTo>
                    <a:pt x="329" y="207"/>
                  </a:lnTo>
                  <a:lnTo>
                    <a:pt x="499" y="334"/>
                  </a:lnTo>
                  <a:lnTo>
                    <a:pt x="486" y="376"/>
                  </a:lnTo>
                  <a:lnTo>
                    <a:pt x="656" y="3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2DE3F6AD-0A07-40FC-9C89-A85E19A67BE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8014" y="1965325"/>
            <a:ext cx="7042450" cy="4298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43" name="Title Placeholder 8">
            <a:extLst>
              <a:ext uri="{FF2B5EF4-FFF2-40B4-BE49-F238E27FC236}">
                <a16:creationId xmlns:a16="http://schemas.microsoft.com/office/drawing/2014/main" id="{4DFACE51-881F-41FF-A7FF-87EB8A51D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863" y="593725"/>
            <a:ext cx="4295430" cy="68513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>
              <a:defRPr sz="3600"/>
            </a:lvl1pPr>
          </a:lstStyle>
          <a:p>
            <a:endParaRPr 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81003EC-3351-4762-B6EF-3D1E1168F104}"/>
              </a:ext>
            </a:extLst>
          </p:cNvPr>
          <p:cNvCxnSpPr>
            <a:cxnSpLocks/>
          </p:cNvCxnSpPr>
          <p:nvPr userDrawn="1"/>
        </p:nvCxnSpPr>
        <p:spPr>
          <a:xfrm flipV="1">
            <a:off x="607356" y="426054"/>
            <a:ext cx="3385207" cy="1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lide Number Placeholder 1">
            <a:extLst>
              <a:ext uri="{FF2B5EF4-FFF2-40B4-BE49-F238E27FC236}">
                <a16:creationId xmlns:a16="http://schemas.microsoft.com/office/drawing/2014/main" id="{F464E044-F807-4C19-8A7D-FCF6CE2088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71960" y="273685"/>
            <a:ext cx="320040" cy="320040"/>
          </a:xfrm>
          <a:prstGeom prst="rect">
            <a:avLst/>
          </a:prstGeom>
          <a:solidFill>
            <a:schemeClr val="bg2"/>
          </a:solidFill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36078788-290F-4E80-A7D4-D265A034B5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433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pattern- Title +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0E12785E-1762-4E4B-AE56-2B68E8E3BF9D}"/>
              </a:ext>
            </a:extLst>
          </p:cNvPr>
          <p:cNvSpPr/>
          <p:nvPr userDrawn="1"/>
        </p:nvSpPr>
        <p:spPr>
          <a:xfrm rot="10800000">
            <a:off x="-49746" y="0"/>
            <a:ext cx="12191999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53000">
                <a:srgbClr val="FFFFFF">
                  <a:alpha val="54000"/>
                </a:srgbClr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2976464A-673E-436B-B6F9-ADDF066A5D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Proprietary &amp; Confidential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11094BE-1DEF-4E7E-AF64-68A08A4075F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609600" y="6446487"/>
            <a:ext cx="1790611" cy="233531"/>
            <a:chOff x="2386" y="1973"/>
            <a:chExt cx="2883" cy="376"/>
          </a:xfrm>
          <a:solidFill>
            <a:schemeClr val="tx1"/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C0753B23-CB94-444C-B7E6-65CB966501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43" y="2106"/>
              <a:ext cx="149" cy="235"/>
            </a:xfrm>
            <a:custGeom>
              <a:avLst/>
              <a:gdLst>
                <a:gd name="T0" fmla="*/ 116 w 123"/>
                <a:gd name="T1" fmla="*/ 30 h 189"/>
                <a:gd name="T2" fmla="*/ 64 w 123"/>
                <a:gd name="T3" fmla="*/ 26 h 189"/>
                <a:gd name="T4" fmla="*/ 30 w 123"/>
                <a:gd name="T5" fmla="*/ 50 h 189"/>
                <a:gd name="T6" fmla="*/ 71 w 123"/>
                <a:gd name="T7" fmla="*/ 79 h 189"/>
                <a:gd name="T8" fmla="*/ 123 w 123"/>
                <a:gd name="T9" fmla="*/ 131 h 189"/>
                <a:gd name="T10" fmla="*/ 62 w 123"/>
                <a:gd name="T11" fmla="*/ 189 h 189"/>
                <a:gd name="T12" fmla="*/ 2 w 123"/>
                <a:gd name="T13" fmla="*/ 181 h 189"/>
                <a:gd name="T14" fmla="*/ 5 w 123"/>
                <a:gd name="T15" fmla="*/ 158 h 189"/>
                <a:gd name="T16" fmla="*/ 60 w 123"/>
                <a:gd name="T17" fmla="*/ 162 h 189"/>
                <a:gd name="T18" fmla="*/ 93 w 123"/>
                <a:gd name="T19" fmla="*/ 133 h 189"/>
                <a:gd name="T20" fmla="*/ 57 w 123"/>
                <a:gd name="T21" fmla="*/ 106 h 189"/>
                <a:gd name="T22" fmla="*/ 0 w 123"/>
                <a:gd name="T23" fmla="*/ 52 h 189"/>
                <a:gd name="T24" fmla="*/ 61 w 123"/>
                <a:gd name="T25" fmla="*/ 0 h 189"/>
                <a:gd name="T26" fmla="*/ 119 w 123"/>
                <a:gd name="T27" fmla="*/ 6 h 189"/>
                <a:gd name="T28" fmla="*/ 116 w 123"/>
                <a:gd name="T29" fmla="*/ 3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3" h="189">
                  <a:moveTo>
                    <a:pt x="116" y="30"/>
                  </a:moveTo>
                  <a:cubicBezTo>
                    <a:pt x="116" y="30"/>
                    <a:pt x="79" y="26"/>
                    <a:pt x="64" y="26"/>
                  </a:cubicBezTo>
                  <a:cubicBezTo>
                    <a:pt x="41" y="26"/>
                    <a:pt x="30" y="34"/>
                    <a:pt x="30" y="50"/>
                  </a:cubicBezTo>
                  <a:cubicBezTo>
                    <a:pt x="30" y="67"/>
                    <a:pt x="39" y="71"/>
                    <a:pt x="71" y="79"/>
                  </a:cubicBezTo>
                  <a:cubicBezTo>
                    <a:pt x="109" y="90"/>
                    <a:pt x="123" y="100"/>
                    <a:pt x="123" y="131"/>
                  </a:cubicBezTo>
                  <a:cubicBezTo>
                    <a:pt x="123" y="171"/>
                    <a:pt x="98" y="189"/>
                    <a:pt x="62" y="189"/>
                  </a:cubicBezTo>
                  <a:cubicBezTo>
                    <a:pt x="38" y="189"/>
                    <a:pt x="2" y="181"/>
                    <a:pt x="2" y="181"/>
                  </a:cubicBezTo>
                  <a:cubicBezTo>
                    <a:pt x="5" y="158"/>
                    <a:pt x="5" y="158"/>
                    <a:pt x="5" y="158"/>
                  </a:cubicBezTo>
                  <a:cubicBezTo>
                    <a:pt x="5" y="158"/>
                    <a:pt x="41" y="162"/>
                    <a:pt x="60" y="162"/>
                  </a:cubicBezTo>
                  <a:cubicBezTo>
                    <a:pt x="83" y="162"/>
                    <a:pt x="93" y="152"/>
                    <a:pt x="93" y="133"/>
                  </a:cubicBezTo>
                  <a:cubicBezTo>
                    <a:pt x="93" y="118"/>
                    <a:pt x="85" y="112"/>
                    <a:pt x="57" y="106"/>
                  </a:cubicBezTo>
                  <a:cubicBezTo>
                    <a:pt x="17" y="95"/>
                    <a:pt x="0" y="83"/>
                    <a:pt x="0" y="52"/>
                  </a:cubicBezTo>
                  <a:cubicBezTo>
                    <a:pt x="0" y="15"/>
                    <a:pt x="24" y="0"/>
                    <a:pt x="61" y="0"/>
                  </a:cubicBezTo>
                  <a:cubicBezTo>
                    <a:pt x="84" y="0"/>
                    <a:pt x="119" y="6"/>
                    <a:pt x="119" y="6"/>
                  </a:cubicBezTo>
                  <a:lnTo>
                    <a:pt x="11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A7A7CF46-E882-4D76-9F1E-E4110272D4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79" y="2110"/>
              <a:ext cx="225" cy="227"/>
            </a:xfrm>
            <a:custGeom>
              <a:avLst/>
              <a:gdLst>
                <a:gd name="T0" fmla="*/ 0 w 225"/>
                <a:gd name="T1" fmla="*/ 0 h 227"/>
                <a:gd name="T2" fmla="*/ 62 w 225"/>
                <a:gd name="T3" fmla="*/ 0 h 227"/>
                <a:gd name="T4" fmla="*/ 112 w 225"/>
                <a:gd name="T5" fmla="*/ 177 h 227"/>
                <a:gd name="T6" fmla="*/ 162 w 225"/>
                <a:gd name="T7" fmla="*/ 0 h 227"/>
                <a:gd name="T8" fmla="*/ 225 w 225"/>
                <a:gd name="T9" fmla="*/ 0 h 227"/>
                <a:gd name="T10" fmla="*/ 225 w 225"/>
                <a:gd name="T11" fmla="*/ 227 h 227"/>
                <a:gd name="T12" fmla="*/ 189 w 225"/>
                <a:gd name="T13" fmla="*/ 227 h 227"/>
                <a:gd name="T14" fmla="*/ 189 w 225"/>
                <a:gd name="T15" fmla="*/ 31 h 227"/>
                <a:gd name="T16" fmla="*/ 186 w 225"/>
                <a:gd name="T17" fmla="*/ 31 h 227"/>
                <a:gd name="T18" fmla="*/ 131 w 225"/>
                <a:gd name="T19" fmla="*/ 217 h 227"/>
                <a:gd name="T20" fmla="*/ 94 w 225"/>
                <a:gd name="T21" fmla="*/ 217 h 227"/>
                <a:gd name="T22" fmla="*/ 38 w 225"/>
                <a:gd name="T23" fmla="*/ 31 h 227"/>
                <a:gd name="T24" fmla="*/ 36 w 225"/>
                <a:gd name="T25" fmla="*/ 31 h 227"/>
                <a:gd name="T26" fmla="*/ 36 w 225"/>
                <a:gd name="T27" fmla="*/ 227 h 227"/>
                <a:gd name="T28" fmla="*/ 0 w 225"/>
                <a:gd name="T29" fmla="*/ 227 h 227"/>
                <a:gd name="T30" fmla="*/ 0 w 225"/>
                <a:gd name="T31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27">
                  <a:moveTo>
                    <a:pt x="0" y="0"/>
                  </a:moveTo>
                  <a:lnTo>
                    <a:pt x="62" y="0"/>
                  </a:lnTo>
                  <a:lnTo>
                    <a:pt x="112" y="177"/>
                  </a:lnTo>
                  <a:lnTo>
                    <a:pt x="162" y="0"/>
                  </a:lnTo>
                  <a:lnTo>
                    <a:pt x="225" y="0"/>
                  </a:lnTo>
                  <a:lnTo>
                    <a:pt x="225" y="227"/>
                  </a:lnTo>
                  <a:lnTo>
                    <a:pt x="189" y="227"/>
                  </a:lnTo>
                  <a:lnTo>
                    <a:pt x="189" y="31"/>
                  </a:lnTo>
                  <a:lnTo>
                    <a:pt x="186" y="31"/>
                  </a:lnTo>
                  <a:lnTo>
                    <a:pt x="131" y="217"/>
                  </a:lnTo>
                  <a:lnTo>
                    <a:pt x="94" y="217"/>
                  </a:lnTo>
                  <a:lnTo>
                    <a:pt x="38" y="31"/>
                  </a:lnTo>
                  <a:lnTo>
                    <a:pt x="36" y="31"/>
                  </a:lnTo>
                  <a:lnTo>
                    <a:pt x="36" y="227"/>
                  </a:lnTo>
                  <a:lnTo>
                    <a:pt x="0" y="2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16FF2865-ECE8-4985-85B1-89153EE488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76" y="2110"/>
              <a:ext cx="162" cy="227"/>
            </a:xfrm>
            <a:custGeom>
              <a:avLst/>
              <a:gdLst>
                <a:gd name="T0" fmla="*/ 0 w 162"/>
                <a:gd name="T1" fmla="*/ 0 h 227"/>
                <a:gd name="T2" fmla="*/ 162 w 162"/>
                <a:gd name="T3" fmla="*/ 0 h 227"/>
                <a:gd name="T4" fmla="*/ 162 w 162"/>
                <a:gd name="T5" fmla="*/ 32 h 227"/>
                <a:gd name="T6" fmla="*/ 100 w 162"/>
                <a:gd name="T7" fmla="*/ 32 h 227"/>
                <a:gd name="T8" fmla="*/ 100 w 162"/>
                <a:gd name="T9" fmla="*/ 227 h 227"/>
                <a:gd name="T10" fmla="*/ 63 w 162"/>
                <a:gd name="T11" fmla="*/ 227 h 227"/>
                <a:gd name="T12" fmla="*/ 63 w 162"/>
                <a:gd name="T13" fmla="*/ 32 h 227"/>
                <a:gd name="T14" fmla="*/ 0 w 162"/>
                <a:gd name="T15" fmla="*/ 32 h 227"/>
                <a:gd name="T16" fmla="*/ 0 w 162"/>
                <a:gd name="T17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" h="227">
                  <a:moveTo>
                    <a:pt x="0" y="0"/>
                  </a:moveTo>
                  <a:lnTo>
                    <a:pt x="162" y="0"/>
                  </a:lnTo>
                  <a:lnTo>
                    <a:pt x="162" y="32"/>
                  </a:lnTo>
                  <a:lnTo>
                    <a:pt x="100" y="32"/>
                  </a:lnTo>
                  <a:lnTo>
                    <a:pt x="100" y="227"/>
                  </a:lnTo>
                  <a:lnTo>
                    <a:pt x="63" y="227"/>
                  </a:lnTo>
                  <a:lnTo>
                    <a:pt x="63" y="32"/>
                  </a:lnTo>
                  <a:lnTo>
                    <a:pt x="0" y="3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E106CC76-2143-4F75-97E0-BB7ACE8824E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85" y="2110"/>
              <a:ext cx="157" cy="227"/>
            </a:xfrm>
            <a:custGeom>
              <a:avLst/>
              <a:gdLst>
                <a:gd name="T0" fmla="*/ 69 w 129"/>
                <a:gd name="T1" fmla="*/ 0 h 183"/>
                <a:gd name="T2" fmla="*/ 125 w 129"/>
                <a:gd name="T3" fmla="*/ 47 h 183"/>
                <a:gd name="T4" fmla="*/ 103 w 129"/>
                <a:gd name="T5" fmla="*/ 88 h 183"/>
                <a:gd name="T6" fmla="*/ 129 w 129"/>
                <a:gd name="T7" fmla="*/ 131 h 183"/>
                <a:gd name="T8" fmla="*/ 71 w 129"/>
                <a:gd name="T9" fmla="*/ 183 h 183"/>
                <a:gd name="T10" fmla="*/ 0 w 129"/>
                <a:gd name="T11" fmla="*/ 183 h 183"/>
                <a:gd name="T12" fmla="*/ 0 w 129"/>
                <a:gd name="T13" fmla="*/ 0 h 183"/>
                <a:gd name="T14" fmla="*/ 69 w 129"/>
                <a:gd name="T15" fmla="*/ 0 h 183"/>
                <a:gd name="T16" fmla="*/ 29 w 129"/>
                <a:gd name="T17" fmla="*/ 25 h 183"/>
                <a:gd name="T18" fmla="*/ 29 w 129"/>
                <a:gd name="T19" fmla="*/ 78 h 183"/>
                <a:gd name="T20" fmla="*/ 68 w 129"/>
                <a:gd name="T21" fmla="*/ 78 h 183"/>
                <a:gd name="T22" fmla="*/ 95 w 129"/>
                <a:gd name="T23" fmla="*/ 51 h 183"/>
                <a:gd name="T24" fmla="*/ 67 w 129"/>
                <a:gd name="T25" fmla="*/ 25 h 183"/>
                <a:gd name="T26" fmla="*/ 29 w 129"/>
                <a:gd name="T27" fmla="*/ 25 h 183"/>
                <a:gd name="T28" fmla="*/ 29 w 129"/>
                <a:gd name="T29" fmla="*/ 103 h 183"/>
                <a:gd name="T30" fmla="*/ 29 w 129"/>
                <a:gd name="T31" fmla="*/ 157 h 183"/>
                <a:gd name="T32" fmla="*/ 70 w 129"/>
                <a:gd name="T33" fmla="*/ 157 h 183"/>
                <a:gd name="T34" fmla="*/ 99 w 129"/>
                <a:gd name="T35" fmla="*/ 129 h 183"/>
                <a:gd name="T36" fmla="*/ 69 w 129"/>
                <a:gd name="T37" fmla="*/ 103 h 183"/>
                <a:gd name="T38" fmla="*/ 29 w 129"/>
                <a:gd name="T39" fmla="*/ 10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9" h="183">
                  <a:moveTo>
                    <a:pt x="69" y="0"/>
                  </a:moveTo>
                  <a:cubicBezTo>
                    <a:pt x="105" y="0"/>
                    <a:pt x="125" y="13"/>
                    <a:pt x="125" y="47"/>
                  </a:cubicBezTo>
                  <a:cubicBezTo>
                    <a:pt x="125" y="70"/>
                    <a:pt x="118" y="80"/>
                    <a:pt x="103" y="88"/>
                  </a:cubicBezTo>
                  <a:cubicBezTo>
                    <a:pt x="119" y="95"/>
                    <a:pt x="129" y="106"/>
                    <a:pt x="129" y="131"/>
                  </a:cubicBezTo>
                  <a:cubicBezTo>
                    <a:pt x="129" y="168"/>
                    <a:pt x="107" y="183"/>
                    <a:pt x="71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69" y="0"/>
                  </a:lnTo>
                  <a:close/>
                  <a:moveTo>
                    <a:pt x="29" y="25"/>
                  </a:moveTo>
                  <a:cubicBezTo>
                    <a:pt x="29" y="78"/>
                    <a:pt x="29" y="78"/>
                    <a:pt x="29" y="78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87" y="78"/>
                    <a:pt x="95" y="69"/>
                    <a:pt x="95" y="51"/>
                  </a:cubicBezTo>
                  <a:cubicBezTo>
                    <a:pt x="95" y="33"/>
                    <a:pt x="86" y="25"/>
                    <a:pt x="67" y="25"/>
                  </a:cubicBezTo>
                  <a:lnTo>
                    <a:pt x="29" y="25"/>
                  </a:lnTo>
                  <a:close/>
                  <a:moveTo>
                    <a:pt x="29" y="103"/>
                  </a:moveTo>
                  <a:cubicBezTo>
                    <a:pt x="29" y="157"/>
                    <a:pt x="29" y="157"/>
                    <a:pt x="29" y="157"/>
                  </a:cubicBezTo>
                  <a:cubicBezTo>
                    <a:pt x="70" y="157"/>
                    <a:pt x="70" y="157"/>
                    <a:pt x="70" y="157"/>
                  </a:cubicBezTo>
                  <a:cubicBezTo>
                    <a:pt x="88" y="157"/>
                    <a:pt x="99" y="151"/>
                    <a:pt x="99" y="129"/>
                  </a:cubicBezTo>
                  <a:cubicBezTo>
                    <a:pt x="99" y="109"/>
                    <a:pt x="83" y="103"/>
                    <a:pt x="69" y="103"/>
                  </a:cubicBezTo>
                  <a:lnTo>
                    <a:pt x="29" y="1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56A4C6A4-71B3-485D-9D38-F6C979B6AA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32" y="2110"/>
              <a:ext cx="140" cy="227"/>
            </a:xfrm>
            <a:custGeom>
              <a:avLst/>
              <a:gdLst>
                <a:gd name="T0" fmla="*/ 0 w 140"/>
                <a:gd name="T1" fmla="*/ 0 h 227"/>
                <a:gd name="T2" fmla="*/ 140 w 140"/>
                <a:gd name="T3" fmla="*/ 0 h 227"/>
                <a:gd name="T4" fmla="*/ 140 w 140"/>
                <a:gd name="T5" fmla="*/ 32 h 227"/>
                <a:gd name="T6" fmla="*/ 36 w 140"/>
                <a:gd name="T7" fmla="*/ 32 h 227"/>
                <a:gd name="T8" fmla="*/ 36 w 140"/>
                <a:gd name="T9" fmla="*/ 97 h 227"/>
                <a:gd name="T10" fmla="*/ 121 w 140"/>
                <a:gd name="T11" fmla="*/ 97 h 227"/>
                <a:gd name="T12" fmla="*/ 121 w 140"/>
                <a:gd name="T13" fmla="*/ 128 h 227"/>
                <a:gd name="T14" fmla="*/ 36 w 140"/>
                <a:gd name="T15" fmla="*/ 128 h 227"/>
                <a:gd name="T16" fmla="*/ 36 w 140"/>
                <a:gd name="T17" fmla="*/ 195 h 227"/>
                <a:gd name="T18" fmla="*/ 140 w 140"/>
                <a:gd name="T19" fmla="*/ 195 h 227"/>
                <a:gd name="T20" fmla="*/ 140 w 140"/>
                <a:gd name="T21" fmla="*/ 227 h 227"/>
                <a:gd name="T22" fmla="*/ 0 w 140"/>
                <a:gd name="T23" fmla="*/ 227 h 227"/>
                <a:gd name="T24" fmla="*/ 0 w 140"/>
                <a:gd name="T25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0" h="227">
                  <a:moveTo>
                    <a:pt x="0" y="0"/>
                  </a:moveTo>
                  <a:lnTo>
                    <a:pt x="140" y="0"/>
                  </a:lnTo>
                  <a:lnTo>
                    <a:pt x="140" y="32"/>
                  </a:lnTo>
                  <a:lnTo>
                    <a:pt x="36" y="32"/>
                  </a:lnTo>
                  <a:lnTo>
                    <a:pt x="36" y="97"/>
                  </a:lnTo>
                  <a:lnTo>
                    <a:pt x="121" y="97"/>
                  </a:lnTo>
                  <a:lnTo>
                    <a:pt x="121" y="128"/>
                  </a:lnTo>
                  <a:lnTo>
                    <a:pt x="36" y="128"/>
                  </a:lnTo>
                  <a:lnTo>
                    <a:pt x="36" y="195"/>
                  </a:lnTo>
                  <a:lnTo>
                    <a:pt x="140" y="195"/>
                  </a:lnTo>
                  <a:lnTo>
                    <a:pt x="140" y="227"/>
                  </a:lnTo>
                  <a:lnTo>
                    <a:pt x="0" y="2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B49906B4-6C43-4250-9E95-6C51C87098C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47" y="2110"/>
              <a:ext cx="182" cy="227"/>
            </a:xfrm>
            <a:custGeom>
              <a:avLst/>
              <a:gdLst>
                <a:gd name="T0" fmla="*/ 54 w 182"/>
                <a:gd name="T1" fmla="*/ 0 h 227"/>
                <a:gd name="T2" fmla="*/ 126 w 182"/>
                <a:gd name="T3" fmla="*/ 0 h 227"/>
                <a:gd name="T4" fmla="*/ 182 w 182"/>
                <a:gd name="T5" fmla="*/ 227 h 227"/>
                <a:gd name="T6" fmla="*/ 146 w 182"/>
                <a:gd name="T7" fmla="*/ 227 h 227"/>
                <a:gd name="T8" fmla="*/ 129 w 182"/>
                <a:gd name="T9" fmla="*/ 160 h 227"/>
                <a:gd name="T10" fmla="*/ 52 w 182"/>
                <a:gd name="T11" fmla="*/ 160 h 227"/>
                <a:gd name="T12" fmla="*/ 36 w 182"/>
                <a:gd name="T13" fmla="*/ 227 h 227"/>
                <a:gd name="T14" fmla="*/ 0 w 182"/>
                <a:gd name="T15" fmla="*/ 227 h 227"/>
                <a:gd name="T16" fmla="*/ 54 w 182"/>
                <a:gd name="T17" fmla="*/ 0 h 227"/>
                <a:gd name="T18" fmla="*/ 59 w 182"/>
                <a:gd name="T19" fmla="*/ 128 h 227"/>
                <a:gd name="T20" fmla="*/ 123 w 182"/>
                <a:gd name="T21" fmla="*/ 128 h 227"/>
                <a:gd name="T22" fmla="*/ 99 w 182"/>
                <a:gd name="T23" fmla="*/ 31 h 227"/>
                <a:gd name="T24" fmla="*/ 82 w 182"/>
                <a:gd name="T25" fmla="*/ 31 h 227"/>
                <a:gd name="T26" fmla="*/ 59 w 182"/>
                <a:gd name="T27" fmla="*/ 12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2" h="227">
                  <a:moveTo>
                    <a:pt x="54" y="0"/>
                  </a:moveTo>
                  <a:lnTo>
                    <a:pt x="126" y="0"/>
                  </a:lnTo>
                  <a:lnTo>
                    <a:pt x="182" y="227"/>
                  </a:lnTo>
                  <a:lnTo>
                    <a:pt x="146" y="227"/>
                  </a:lnTo>
                  <a:lnTo>
                    <a:pt x="129" y="160"/>
                  </a:lnTo>
                  <a:lnTo>
                    <a:pt x="52" y="160"/>
                  </a:lnTo>
                  <a:lnTo>
                    <a:pt x="36" y="227"/>
                  </a:lnTo>
                  <a:lnTo>
                    <a:pt x="0" y="227"/>
                  </a:lnTo>
                  <a:lnTo>
                    <a:pt x="54" y="0"/>
                  </a:lnTo>
                  <a:close/>
                  <a:moveTo>
                    <a:pt x="59" y="128"/>
                  </a:moveTo>
                  <a:lnTo>
                    <a:pt x="123" y="128"/>
                  </a:lnTo>
                  <a:lnTo>
                    <a:pt x="99" y="31"/>
                  </a:lnTo>
                  <a:lnTo>
                    <a:pt x="82" y="31"/>
                  </a:lnTo>
                  <a:lnTo>
                    <a:pt x="59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5EF5B501-4991-472A-AA42-9674C8AD8EA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10" y="2110"/>
              <a:ext cx="159" cy="227"/>
            </a:xfrm>
            <a:custGeom>
              <a:avLst/>
              <a:gdLst>
                <a:gd name="T0" fmla="*/ 29 w 131"/>
                <a:gd name="T1" fmla="*/ 129 h 183"/>
                <a:gd name="T2" fmla="*/ 29 w 131"/>
                <a:gd name="T3" fmla="*/ 183 h 183"/>
                <a:gd name="T4" fmla="*/ 0 w 131"/>
                <a:gd name="T5" fmla="*/ 183 h 183"/>
                <a:gd name="T6" fmla="*/ 0 w 131"/>
                <a:gd name="T7" fmla="*/ 0 h 183"/>
                <a:gd name="T8" fmla="*/ 69 w 131"/>
                <a:gd name="T9" fmla="*/ 0 h 183"/>
                <a:gd name="T10" fmla="*/ 131 w 131"/>
                <a:gd name="T11" fmla="*/ 64 h 183"/>
                <a:gd name="T12" fmla="*/ 101 w 131"/>
                <a:gd name="T13" fmla="*/ 122 h 183"/>
                <a:gd name="T14" fmla="*/ 131 w 131"/>
                <a:gd name="T15" fmla="*/ 183 h 183"/>
                <a:gd name="T16" fmla="*/ 99 w 131"/>
                <a:gd name="T17" fmla="*/ 183 h 183"/>
                <a:gd name="T18" fmla="*/ 72 w 131"/>
                <a:gd name="T19" fmla="*/ 129 h 183"/>
                <a:gd name="T20" fmla="*/ 29 w 131"/>
                <a:gd name="T21" fmla="*/ 129 h 183"/>
                <a:gd name="T22" fmla="*/ 69 w 131"/>
                <a:gd name="T23" fmla="*/ 25 h 183"/>
                <a:gd name="T24" fmla="*/ 29 w 131"/>
                <a:gd name="T25" fmla="*/ 25 h 183"/>
                <a:gd name="T26" fmla="*/ 29 w 131"/>
                <a:gd name="T27" fmla="*/ 103 h 183"/>
                <a:gd name="T28" fmla="*/ 70 w 131"/>
                <a:gd name="T29" fmla="*/ 103 h 183"/>
                <a:gd name="T30" fmla="*/ 100 w 131"/>
                <a:gd name="T31" fmla="*/ 64 h 183"/>
                <a:gd name="T32" fmla="*/ 69 w 131"/>
                <a:gd name="T33" fmla="*/ 2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1" h="183">
                  <a:moveTo>
                    <a:pt x="29" y="129"/>
                  </a:moveTo>
                  <a:cubicBezTo>
                    <a:pt x="29" y="183"/>
                    <a:pt x="29" y="183"/>
                    <a:pt x="29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09" y="0"/>
                    <a:pt x="131" y="23"/>
                    <a:pt x="131" y="64"/>
                  </a:cubicBezTo>
                  <a:cubicBezTo>
                    <a:pt x="131" y="89"/>
                    <a:pt x="120" y="113"/>
                    <a:pt x="101" y="122"/>
                  </a:cubicBezTo>
                  <a:cubicBezTo>
                    <a:pt x="131" y="183"/>
                    <a:pt x="131" y="183"/>
                    <a:pt x="131" y="183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72" y="129"/>
                    <a:pt x="72" y="129"/>
                    <a:pt x="72" y="129"/>
                  </a:cubicBezTo>
                  <a:lnTo>
                    <a:pt x="29" y="129"/>
                  </a:lnTo>
                  <a:close/>
                  <a:moveTo>
                    <a:pt x="69" y="25"/>
                  </a:moveTo>
                  <a:cubicBezTo>
                    <a:pt x="29" y="25"/>
                    <a:pt x="29" y="25"/>
                    <a:pt x="29" y="25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92" y="103"/>
                    <a:pt x="100" y="83"/>
                    <a:pt x="100" y="64"/>
                  </a:cubicBezTo>
                  <a:cubicBezTo>
                    <a:pt x="100" y="43"/>
                    <a:pt x="90" y="25"/>
                    <a:pt x="6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FD65CE3A-F82F-4C0D-BFA7-187B7452F0D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682" y="2110"/>
              <a:ext cx="183" cy="227"/>
            </a:xfrm>
            <a:custGeom>
              <a:avLst/>
              <a:gdLst>
                <a:gd name="T0" fmla="*/ 56 w 183"/>
                <a:gd name="T1" fmla="*/ 0 h 227"/>
                <a:gd name="T2" fmla="*/ 128 w 183"/>
                <a:gd name="T3" fmla="*/ 0 h 227"/>
                <a:gd name="T4" fmla="*/ 183 w 183"/>
                <a:gd name="T5" fmla="*/ 227 h 227"/>
                <a:gd name="T6" fmla="*/ 146 w 183"/>
                <a:gd name="T7" fmla="*/ 227 h 227"/>
                <a:gd name="T8" fmla="*/ 130 w 183"/>
                <a:gd name="T9" fmla="*/ 160 h 227"/>
                <a:gd name="T10" fmla="*/ 54 w 183"/>
                <a:gd name="T11" fmla="*/ 160 h 227"/>
                <a:gd name="T12" fmla="*/ 37 w 183"/>
                <a:gd name="T13" fmla="*/ 227 h 227"/>
                <a:gd name="T14" fmla="*/ 0 w 183"/>
                <a:gd name="T15" fmla="*/ 227 h 227"/>
                <a:gd name="T16" fmla="*/ 56 w 183"/>
                <a:gd name="T17" fmla="*/ 0 h 227"/>
                <a:gd name="T18" fmla="*/ 60 w 183"/>
                <a:gd name="T19" fmla="*/ 128 h 227"/>
                <a:gd name="T20" fmla="*/ 123 w 183"/>
                <a:gd name="T21" fmla="*/ 128 h 227"/>
                <a:gd name="T22" fmla="*/ 100 w 183"/>
                <a:gd name="T23" fmla="*/ 31 h 227"/>
                <a:gd name="T24" fmla="*/ 84 w 183"/>
                <a:gd name="T25" fmla="*/ 31 h 227"/>
                <a:gd name="T26" fmla="*/ 60 w 183"/>
                <a:gd name="T27" fmla="*/ 12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3" h="227">
                  <a:moveTo>
                    <a:pt x="56" y="0"/>
                  </a:moveTo>
                  <a:lnTo>
                    <a:pt x="128" y="0"/>
                  </a:lnTo>
                  <a:lnTo>
                    <a:pt x="183" y="227"/>
                  </a:lnTo>
                  <a:lnTo>
                    <a:pt x="146" y="227"/>
                  </a:lnTo>
                  <a:lnTo>
                    <a:pt x="130" y="160"/>
                  </a:lnTo>
                  <a:lnTo>
                    <a:pt x="54" y="160"/>
                  </a:lnTo>
                  <a:lnTo>
                    <a:pt x="37" y="227"/>
                  </a:lnTo>
                  <a:lnTo>
                    <a:pt x="0" y="227"/>
                  </a:lnTo>
                  <a:lnTo>
                    <a:pt x="56" y="0"/>
                  </a:lnTo>
                  <a:close/>
                  <a:moveTo>
                    <a:pt x="60" y="128"/>
                  </a:moveTo>
                  <a:lnTo>
                    <a:pt x="123" y="128"/>
                  </a:lnTo>
                  <a:lnTo>
                    <a:pt x="100" y="31"/>
                  </a:lnTo>
                  <a:lnTo>
                    <a:pt x="84" y="31"/>
                  </a:lnTo>
                  <a:lnTo>
                    <a:pt x="60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6CFC269E-95AA-4D26-A16C-CD8E7CD4EE6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58" y="2110"/>
              <a:ext cx="160" cy="227"/>
            </a:xfrm>
            <a:custGeom>
              <a:avLst/>
              <a:gdLst>
                <a:gd name="T0" fmla="*/ 29 w 131"/>
                <a:gd name="T1" fmla="*/ 129 h 183"/>
                <a:gd name="T2" fmla="*/ 29 w 131"/>
                <a:gd name="T3" fmla="*/ 183 h 183"/>
                <a:gd name="T4" fmla="*/ 0 w 131"/>
                <a:gd name="T5" fmla="*/ 183 h 183"/>
                <a:gd name="T6" fmla="*/ 0 w 131"/>
                <a:gd name="T7" fmla="*/ 0 h 183"/>
                <a:gd name="T8" fmla="*/ 69 w 131"/>
                <a:gd name="T9" fmla="*/ 0 h 183"/>
                <a:gd name="T10" fmla="*/ 131 w 131"/>
                <a:gd name="T11" fmla="*/ 64 h 183"/>
                <a:gd name="T12" fmla="*/ 101 w 131"/>
                <a:gd name="T13" fmla="*/ 122 h 183"/>
                <a:gd name="T14" fmla="*/ 131 w 131"/>
                <a:gd name="T15" fmla="*/ 183 h 183"/>
                <a:gd name="T16" fmla="*/ 99 w 131"/>
                <a:gd name="T17" fmla="*/ 183 h 183"/>
                <a:gd name="T18" fmla="*/ 72 w 131"/>
                <a:gd name="T19" fmla="*/ 129 h 183"/>
                <a:gd name="T20" fmla="*/ 29 w 131"/>
                <a:gd name="T21" fmla="*/ 129 h 183"/>
                <a:gd name="T22" fmla="*/ 69 w 131"/>
                <a:gd name="T23" fmla="*/ 25 h 183"/>
                <a:gd name="T24" fmla="*/ 29 w 131"/>
                <a:gd name="T25" fmla="*/ 25 h 183"/>
                <a:gd name="T26" fmla="*/ 29 w 131"/>
                <a:gd name="T27" fmla="*/ 103 h 183"/>
                <a:gd name="T28" fmla="*/ 70 w 131"/>
                <a:gd name="T29" fmla="*/ 103 h 183"/>
                <a:gd name="T30" fmla="*/ 101 w 131"/>
                <a:gd name="T31" fmla="*/ 64 h 183"/>
                <a:gd name="T32" fmla="*/ 69 w 131"/>
                <a:gd name="T33" fmla="*/ 2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1" h="183">
                  <a:moveTo>
                    <a:pt x="29" y="129"/>
                  </a:moveTo>
                  <a:cubicBezTo>
                    <a:pt x="29" y="183"/>
                    <a:pt x="29" y="183"/>
                    <a:pt x="29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10" y="0"/>
                    <a:pt x="131" y="23"/>
                    <a:pt x="131" y="64"/>
                  </a:cubicBezTo>
                  <a:cubicBezTo>
                    <a:pt x="131" y="89"/>
                    <a:pt x="121" y="113"/>
                    <a:pt x="101" y="122"/>
                  </a:cubicBezTo>
                  <a:cubicBezTo>
                    <a:pt x="131" y="183"/>
                    <a:pt x="131" y="183"/>
                    <a:pt x="131" y="183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72" y="129"/>
                    <a:pt x="72" y="129"/>
                    <a:pt x="72" y="129"/>
                  </a:cubicBezTo>
                  <a:lnTo>
                    <a:pt x="29" y="129"/>
                  </a:lnTo>
                  <a:close/>
                  <a:moveTo>
                    <a:pt x="69" y="25"/>
                  </a:moveTo>
                  <a:cubicBezTo>
                    <a:pt x="29" y="25"/>
                    <a:pt x="29" y="25"/>
                    <a:pt x="29" y="25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92" y="103"/>
                    <a:pt x="101" y="83"/>
                    <a:pt x="101" y="64"/>
                  </a:cubicBezTo>
                  <a:cubicBezTo>
                    <a:pt x="101" y="43"/>
                    <a:pt x="91" y="25"/>
                    <a:pt x="6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1EFA1-1CE5-4541-8A8B-C230056CBB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6" y="1973"/>
              <a:ext cx="656" cy="376"/>
            </a:xfrm>
            <a:custGeom>
              <a:avLst/>
              <a:gdLst>
                <a:gd name="T0" fmla="*/ 380 w 656"/>
                <a:gd name="T1" fmla="*/ 319 h 376"/>
                <a:gd name="T2" fmla="*/ 276 w 656"/>
                <a:gd name="T3" fmla="*/ 319 h 376"/>
                <a:gd name="T4" fmla="*/ 258 w 656"/>
                <a:gd name="T5" fmla="*/ 376 h 376"/>
                <a:gd name="T6" fmla="*/ 398 w 656"/>
                <a:gd name="T7" fmla="*/ 376 h 376"/>
                <a:gd name="T8" fmla="*/ 380 w 656"/>
                <a:gd name="T9" fmla="*/ 319 h 376"/>
                <a:gd name="T10" fmla="*/ 656 w 656"/>
                <a:gd name="T11" fmla="*/ 376 h 376"/>
                <a:gd name="T12" fmla="*/ 603 w 656"/>
                <a:gd name="T13" fmla="*/ 206 h 376"/>
                <a:gd name="T14" fmla="*/ 638 w 656"/>
                <a:gd name="T15" fmla="*/ 97 h 376"/>
                <a:gd name="T16" fmla="*/ 508 w 656"/>
                <a:gd name="T17" fmla="*/ 0 h 376"/>
                <a:gd name="T18" fmla="*/ 416 w 656"/>
                <a:gd name="T19" fmla="*/ 68 h 376"/>
                <a:gd name="T20" fmla="*/ 241 w 656"/>
                <a:gd name="T21" fmla="*/ 68 h 376"/>
                <a:gd name="T22" fmla="*/ 150 w 656"/>
                <a:gd name="T23" fmla="*/ 0 h 376"/>
                <a:gd name="T24" fmla="*/ 19 w 656"/>
                <a:gd name="T25" fmla="*/ 97 h 376"/>
                <a:gd name="T26" fmla="*/ 54 w 656"/>
                <a:gd name="T27" fmla="*/ 206 h 376"/>
                <a:gd name="T28" fmla="*/ 0 w 656"/>
                <a:gd name="T29" fmla="*/ 376 h 376"/>
                <a:gd name="T30" fmla="*/ 170 w 656"/>
                <a:gd name="T31" fmla="*/ 376 h 376"/>
                <a:gd name="T32" fmla="*/ 157 w 656"/>
                <a:gd name="T33" fmla="*/ 334 h 376"/>
                <a:gd name="T34" fmla="*/ 329 w 656"/>
                <a:gd name="T35" fmla="*/ 207 h 376"/>
                <a:gd name="T36" fmla="*/ 499 w 656"/>
                <a:gd name="T37" fmla="*/ 334 h 376"/>
                <a:gd name="T38" fmla="*/ 486 w 656"/>
                <a:gd name="T39" fmla="*/ 376 h 376"/>
                <a:gd name="T40" fmla="*/ 656 w 656"/>
                <a:gd name="T41" fmla="*/ 37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56" h="376">
                  <a:moveTo>
                    <a:pt x="380" y="319"/>
                  </a:moveTo>
                  <a:lnTo>
                    <a:pt x="276" y="319"/>
                  </a:lnTo>
                  <a:lnTo>
                    <a:pt x="258" y="376"/>
                  </a:lnTo>
                  <a:lnTo>
                    <a:pt x="398" y="376"/>
                  </a:lnTo>
                  <a:lnTo>
                    <a:pt x="380" y="319"/>
                  </a:lnTo>
                  <a:close/>
                  <a:moveTo>
                    <a:pt x="656" y="376"/>
                  </a:moveTo>
                  <a:lnTo>
                    <a:pt x="603" y="206"/>
                  </a:lnTo>
                  <a:lnTo>
                    <a:pt x="638" y="97"/>
                  </a:lnTo>
                  <a:lnTo>
                    <a:pt x="508" y="0"/>
                  </a:lnTo>
                  <a:lnTo>
                    <a:pt x="416" y="68"/>
                  </a:lnTo>
                  <a:lnTo>
                    <a:pt x="241" y="68"/>
                  </a:lnTo>
                  <a:lnTo>
                    <a:pt x="150" y="0"/>
                  </a:lnTo>
                  <a:lnTo>
                    <a:pt x="19" y="97"/>
                  </a:lnTo>
                  <a:lnTo>
                    <a:pt x="54" y="206"/>
                  </a:lnTo>
                  <a:lnTo>
                    <a:pt x="0" y="376"/>
                  </a:lnTo>
                  <a:lnTo>
                    <a:pt x="170" y="376"/>
                  </a:lnTo>
                  <a:lnTo>
                    <a:pt x="157" y="334"/>
                  </a:lnTo>
                  <a:lnTo>
                    <a:pt x="329" y="207"/>
                  </a:lnTo>
                  <a:lnTo>
                    <a:pt x="499" y="334"/>
                  </a:lnTo>
                  <a:lnTo>
                    <a:pt x="486" y="376"/>
                  </a:lnTo>
                  <a:lnTo>
                    <a:pt x="656" y="3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2DE3F6AD-0A07-40FC-9C89-A85E19A67BE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8014" y="1965325"/>
            <a:ext cx="10974386" cy="4298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43" name="Title Placeholder 8">
            <a:extLst>
              <a:ext uri="{FF2B5EF4-FFF2-40B4-BE49-F238E27FC236}">
                <a16:creationId xmlns:a16="http://schemas.microsoft.com/office/drawing/2014/main" id="{4DFACE51-881F-41FF-A7FF-87EB8A51D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863" y="593725"/>
            <a:ext cx="4295430" cy="68513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>
              <a:defRPr sz="3600"/>
            </a:lvl1pPr>
          </a:lstStyle>
          <a:p>
            <a:endParaRPr 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81003EC-3351-4762-B6EF-3D1E1168F104}"/>
              </a:ext>
            </a:extLst>
          </p:cNvPr>
          <p:cNvCxnSpPr>
            <a:cxnSpLocks/>
          </p:cNvCxnSpPr>
          <p:nvPr userDrawn="1"/>
        </p:nvCxnSpPr>
        <p:spPr>
          <a:xfrm flipV="1">
            <a:off x="607356" y="426054"/>
            <a:ext cx="3385207" cy="1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lide Number Placeholder 1">
            <a:extLst>
              <a:ext uri="{FF2B5EF4-FFF2-40B4-BE49-F238E27FC236}">
                <a16:creationId xmlns:a16="http://schemas.microsoft.com/office/drawing/2014/main" id="{877B7F7A-214B-4B71-A894-E267AB6B45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71960" y="273685"/>
            <a:ext cx="320040" cy="320040"/>
          </a:xfrm>
          <a:prstGeom prst="rect">
            <a:avLst/>
          </a:prstGeom>
          <a:solidFill>
            <a:schemeClr val="bg2"/>
          </a:solidFill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36078788-290F-4E80-A7D4-D265A034B5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6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pattern- blank +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2976464A-673E-436B-B6F9-ADDF066A5D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Proprietary &amp; Confidential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11094BE-1DEF-4E7E-AF64-68A08A4075F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609600" y="6446487"/>
            <a:ext cx="1790611" cy="233531"/>
            <a:chOff x="2386" y="1973"/>
            <a:chExt cx="2883" cy="376"/>
          </a:xfrm>
          <a:solidFill>
            <a:schemeClr val="tx1"/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C0753B23-CB94-444C-B7E6-65CB966501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43" y="2106"/>
              <a:ext cx="149" cy="235"/>
            </a:xfrm>
            <a:custGeom>
              <a:avLst/>
              <a:gdLst>
                <a:gd name="T0" fmla="*/ 116 w 123"/>
                <a:gd name="T1" fmla="*/ 30 h 189"/>
                <a:gd name="T2" fmla="*/ 64 w 123"/>
                <a:gd name="T3" fmla="*/ 26 h 189"/>
                <a:gd name="T4" fmla="*/ 30 w 123"/>
                <a:gd name="T5" fmla="*/ 50 h 189"/>
                <a:gd name="T6" fmla="*/ 71 w 123"/>
                <a:gd name="T7" fmla="*/ 79 h 189"/>
                <a:gd name="T8" fmla="*/ 123 w 123"/>
                <a:gd name="T9" fmla="*/ 131 h 189"/>
                <a:gd name="T10" fmla="*/ 62 w 123"/>
                <a:gd name="T11" fmla="*/ 189 h 189"/>
                <a:gd name="T12" fmla="*/ 2 w 123"/>
                <a:gd name="T13" fmla="*/ 181 h 189"/>
                <a:gd name="T14" fmla="*/ 5 w 123"/>
                <a:gd name="T15" fmla="*/ 158 h 189"/>
                <a:gd name="T16" fmla="*/ 60 w 123"/>
                <a:gd name="T17" fmla="*/ 162 h 189"/>
                <a:gd name="T18" fmla="*/ 93 w 123"/>
                <a:gd name="T19" fmla="*/ 133 h 189"/>
                <a:gd name="T20" fmla="*/ 57 w 123"/>
                <a:gd name="T21" fmla="*/ 106 h 189"/>
                <a:gd name="T22" fmla="*/ 0 w 123"/>
                <a:gd name="T23" fmla="*/ 52 h 189"/>
                <a:gd name="T24" fmla="*/ 61 w 123"/>
                <a:gd name="T25" fmla="*/ 0 h 189"/>
                <a:gd name="T26" fmla="*/ 119 w 123"/>
                <a:gd name="T27" fmla="*/ 6 h 189"/>
                <a:gd name="T28" fmla="*/ 116 w 123"/>
                <a:gd name="T29" fmla="*/ 3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3" h="189">
                  <a:moveTo>
                    <a:pt x="116" y="30"/>
                  </a:moveTo>
                  <a:cubicBezTo>
                    <a:pt x="116" y="30"/>
                    <a:pt x="79" y="26"/>
                    <a:pt x="64" y="26"/>
                  </a:cubicBezTo>
                  <a:cubicBezTo>
                    <a:pt x="41" y="26"/>
                    <a:pt x="30" y="34"/>
                    <a:pt x="30" y="50"/>
                  </a:cubicBezTo>
                  <a:cubicBezTo>
                    <a:pt x="30" y="67"/>
                    <a:pt x="39" y="71"/>
                    <a:pt x="71" y="79"/>
                  </a:cubicBezTo>
                  <a:cubicBezTo>
                    <a:pt x="109" y="90"/>
                    <a:pt x="123" y="100"/>
                    <a:pt x="123" y="131"/>
                  </a:cubicBezTo>
                  <a:cubicBezTo>
                    <a:pt x="123" y="171"/>
                    <a:pt x="98" y="189"/>
                    <a:pt x="62" y="189"/>
                  </a:cubicBezTo>
                  <a:cubicBezTo>
                    <a:pt x="38" y="189"/>
                    <a:pt x="2" y="181"/>
                    <a:pt x="2" y="181"/>
                  </a:cubicBezTo>
                  <a:cubicBezTo>
                    <a:pt x="5" y="158"/>
                    <a:pt x="5" y="158"/>
                    <a:pt x="5" y="158"/>
                  </a:cubicBezTo>
                  <a:cubicBezTo>
                    <a:pt x="5" y="158"/>
                    <a:pt x="41" y="162"/>
                    <a:pt x="60" y="162"/>
                  </a:cubicBezTo>
                  <a:cubicBezTo>
                    <a:pt x="83" y="162"/>
                    <a:pt x="93" y="152"/>
                    <a:pt x="93" y="133"/>
                  </a:cubicBezTo>
                  <a:cubicBezTo>
                    <a:pt x="93" y="118"/>
                    <a:pt x="85" y="112"/>
                    <a:pt x="57" y="106"/>
                  </a:cubicBezTo>
                  <a:cubicBezTo>
                    <a:pt x="17" y="95"/>
                    <a:pt x="0" y="83"/>
                    <a:pt x="0" y="52"/>
                  </a:cubicBezTo>
                  <a:cubicBezTo>
                    <a:pt x="0" y="15"/>
                    <a:pt x="24" y="0"/>
                    <a:pt x="61" y="0"/>
                  </a:cubicBezTo>
                  <a:cubicBezTo>
                    <a:pt x="84" y="0"/>
                    <a:pt x="119" y="6"/>
                    <a:pt x="119" y="6"/>
                  </a:cubicBezTo>
                  <a:lnTo>
                    <a:pt x="11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A7A7CF46-E882-4D76-9F1E-E4110272D4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79" y="2110"/>
              <a:ext cx="225" cy="227"/>
            </a:xfrm>
            <a:custGeom>
              <a:avLst/>
              <a:gdLst>
                <a:gd name="T0" fmla="*/ 0 w 225"/>
                <a:gd name="T1" fmla="*/ 0 h 227"/>
                <a:gd name="T2" fmla="*/ 62 w 225"/>
                <a:gd name="T3" fmla="*/ 0 h 227"/>
                <a:gd name="T4" fmla="*/ 112 w 225"/>
                <a:gd name="T5" fmla="*/ 177 h 227"/>
                <a:gd name="T6" fmla="*/ 162 w 225"/>
                <a:gd name="T7" fmla="*/ 0 h 227"/>
                <a:gd name="T8" fmla="*/ 225 w 225"/>
                <a:gd name="T9" fmla="*/ 0 h 227"/>
                <a:gd name="T10" fmla="*/ 225 w 225"/>
                <a:gd name="T11" fmla="*/ 227 h 227"/>
                <a:gd name="T12" fmla="*/ 189 w 225"/>
                <a:gd name="T13" fmla="*/ 227 h 227"/>
                <a:gd name="T14" fmla="*/ 189 w 225"/>
                <a:gd name="T15" fmla="*/ 31 h 227"/>
                <a:gd name="T16" fmla="*/ 186 w 225"/>
                <a:gd name="T17" fmla="*/ 31 h 227"/>
                <a:gd name="T18" fmla="*/ 131 w 225"/>
                <a:gd name="T19" fmla="*/ 217 h 227"/>
                <a:gd name="T20" fmla="*/ 94 w 225"/>
                <a:gd name="T21" fmla="*/ 217 h 227"/>
                <a:gd name="T22" fmla="*/ 38 w 225"/>
                <a:gd name="T23" fmla="*/ 31 h 227"/>
                <a:gd name="T24" fmla="*/ 36 w 225"/>
                <a:gd name="T25" fmla="*/ 31 h 227"/>
                <a:gd name="T26" fmla="*/ 36 w 225"/>
                <a:gd name="T27" fmla="*/ 227 h 227"/>
                <a:gd name="T28" fmla="*/ 0 w 225"/>
                <a:gd name="T29" fmla="*/ 227 h 227"/>
                <a:gd name="T30" fmla="*/ 0 w 225"/>
                <a:gd name="T31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27">
                  <a:moveTo>
                    <a:pt x="0" y="0"/>
                  </a:moveTo>
                  <a:lnTo>
                    <a:pt x="62" y="0"/>
                  </a:lnTo>
                  <a:lnTo>
                    <a:pt x="112" y="177"/>
                  </a:lnTo>
                  <a:lnTo>
                    <a:pt x="162" y="0"/>
                  </a:lnTo>
                  <a:lnTo>
                    <a:pt x="225" y="0"/>
                  </a:lnTo>
                  <a:lnTo>
                    <a:pt x="225" y="227"/>
                  </a:lnTo>
                  <a:lnTo>
                    <a:pt x="189" y="227"/>
                  </a:lnTo>
                  <a:lnTo>
                    <a:pt x="189" y="31"/>
                  </a:lnTo>
                  <a:lnTo>
                    <a:pt x="186" y="31"/>
                  </a:lnTo>
                  <a:lnTo>
                    <a:pt x="131" y="217"/>
                  </a:lnTo>
                  <a:lnTo>
                    <a:pt x="94" y="217"/>
                  </a:lnTo>
                  <a:lnTo>
                    <a:pt x="38" y="31"/>
                  </a:lnTo>
                  <a:lnTo>
                    <a:pt x="36" y="31"/>
                  </a:lnTo>
                  <a:lnTo>
                    <a:pt x="36" y="227"/>
                  </a:lnTo>
                  <a:lnTo>
                    <a:pt x="0" y="2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16FF2865-ECE8-4985-85B1-89153EE488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76" y="2110"/>
              <a:ext cx="162" cy="227"/>
            </a:xfrm>
            <a:custGeom>
              <a:avLst/>
              <a:gdLst>
                <a:gd name="T0" fmla="*/ 0 w 162"/>
                <a:gd name="T1" fmla="*/ 0 h 227"/>
                <a:gd name="T2" fmla="*/ 162 w 162"/>
                <a:gd name="T3" fmla="*/ 0 h 227"/>
                <a:gd name="T4" fmla="*/ 162 w 162"/>
                <a:gd name="T5" fmla="*/ 32 h 227"/>
                <a:gd name="T6" fmla="*/ 100 w 162"/>
                <a:gd name="T7" fmla="*/ 32 h 227"/>
                <a:gd name="T8" fmla="*/ 100 w 162"/>
                <a:gd name="T9" fmla="*/ 227 h 227"/>
                <a:gd name="T10" fmla="*/ 63 w 162"/>
                <a:gd name="T11" fmla="*/ 227 h 227"/>
                <a:gd name="T12" fmla="*/ 63 w 162"/>
                <a:gd name="T13" fmla="*/ 32 h 227"/>
                <a:gd name="T14" fmla="*/ 0 w 162"/>
                <a:gd name="T15" fmla="*/ 32 h 227"/>
                <a:gd name="T16" fmla="*/ 0 w 162"/>
                <a:gd name="T17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" h="227">
                  <a:moveTo>
                    <a:pt x="0" y="0"/>
                  </a:moveTo>
                  <a:lnTo>
                    <a:pt x="162" y="0"/>
                  </a:lnTo>
                  <a:lnTo>
                    <a:pt x="162" y="32"/>
                  </a:lnTo>
                  <a:lnTo>
                    <a:pt x="100" y="32"/>
                  </a:lnTo>
                  <a:lnTo>
                    <a:pt x="100" y="227"/>
                  </a:lnTo>
                  <a:lnTo>
                    <a:pt x="63" y="227"/>
                  </a:lnTo>
                  <a:lnTo>
                    <a:pt x="63" y="32"/>
                  </a:lnTo>
                  <a:lnTo>
                    <a:pt x="0" y="3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E106CC76-2143-4F75-97E0-BB7ACE8824E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85" y="2110"/>
              <a:ext cx="157" cy="227"/>
            </a:xfrm>
            <a:custGeom>
              <a:avLst/>
              <a:gdLst>
                <a:gd name="T0" fmla="*/ 69 w 129"/>
                <a:gd name="T1" fmla="*/ 0 h 183"/>
                <a:gd name="T2" fmla="*/ 125 w 129"/>
                <a:gd name="T3" fmla="*/ 47 h 183"/>
                <a:gd name="T4" fmla="*/ 103 w 129"/>
                <a:gd name="T5" fmla="*/ 88 h 183"/>
                <a:gd name="T6" fmla="*/ 129 w 129"/>
                <a:gd name="T7" fmla="*/ 131 h 183"/>
                <a:gd name="T8" fmla="*/ 71 w 129"/>
                <a:gd name="T9" fmla="*/ 183 h 183"/>
                <a:gd name="T10" fmla="*/ 0 w 129"/>
                <a:gd name="T11" fmla="*/ 183 h 183"/>
                <a:gd name="T12" fmla="*/ 0 w 129"/>
                <a:gd name="T13" fmla="*/ 0 h 183"/>
                <a:gd name="T14" fmla="*/ 69 w 129"/>
                <a:gd name="T15" fmla="*/ 0 h 183"/>
                <a:gd name="T16" fmla="*/ 29 w 129"/>
                <a:gd name="T17" fmla="*/ 25 h 183"/>
                <a:gd name="T18" fmla="*/ 29 w 129"/>
                <a:gd name="T19" fmla="*/ 78 h 183"/>
                <a:gd name="T20" fmla="*/ 68 w 129"/>
                <a:gd name="T21" fmla="*/ 78 h 183"/>
                <a:gd name="T22" fmla="*/ 95 w 129"/>
                <a:gd name="T23" fmla="*/ 51 h 183"/>
                <a:gd name="T24" fmla="*/ 67 w 129"/>
                <a:gd name="T25" fmla="*/ 25 h 183"/>
                <a:gd name="T26" fmla="*/ 29 w 129"/>
                <a:gd name="T27" fmla="*/ 25 h 183"/>
                <a:gd name="T28" fmla="*/ 29 w 129"/>
                <a:gd name="T29" fmla="*/ 103 h 183"/>
                <a:gd name="T30" fmla="*/ 29 w 129"/>
                <a:gd name="T31" fmla="*/ 157 h 183"/>
                <a:gd name="T32" fmla="*/ 70 w 129"/>
                <a:gd name="T33" fmla="*/ 157 h 183"/>
                <a:gd name="T34" fmla="*/ 99 w 129"/>
                <a:gd name="T35" fmla="*/ 129 h 183"/>
                <a:gd name="T36" fmla="*/ 69 w 129"/>
                <a:gd name="T37" fmla="*/ 103 h 183"/>
                <a:gd name="T38" fmla="*/ 29 w 129"/>
                <a:gd name="T39" fmla="*/ 10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9" h="183">
                  <a:moveTo>
                    <a:pt x="69" y="0"/>
                  </a:moveTo>
                  <a:cubicBezTo>
                    <a:pt x="105" y="0"/>
                    <a:pt x="125" y="13"/>
                    <a:pt x="125" y="47"/>
                  </a:cubicBezTo>
                  <a:cubicBezTo>
                    <a:pt x="125" y="70"/>
                    <a:pt x="118" y="80"/>
                    <a:pt x="103" y="88"/>
                  </a:cubicBezTo>
                  <a:cubicBezTo>
                    <a:pt x="119" y="95"/>
                    <a:pt x="129" y="106"/>
                    <a:pt x="129" y="131"/>
                  </a:cubicBezTo>
                  <a:cubicBezTo>
                    <a:pt x="129" y="168"/>
                    <a:pt x="107" y="183"/>
                    <a:pt x="71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69" y="0"/>
                  </a:lnTo>
                  <a:close/>
                  <a:moveTo>
                    <a:pt x="29" y="25"/>
                  </a:moveTo>
                  <a:cubicBezTo>
                    <a:pt x="29" y="78"/>
                    <a:pt x="29" y="78"/>
                    <a:pt x="29" y="78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87" y="78"/>
                    <a:pt x="95" y="69"/>
                    <a:pt x="95" y="51"/>
                  </a:cubicBezTo>
                  <a:cubicBezTo>
                    <a:pt x="95" y="33"/>
                    <a:pt x="86" y="25"/>
                    <a:pt x="67" y="25"/>
                  </a:cubicBezTo>
                  <a:lnTo>
                    <a:pt x="29" y="25"/>
                  </a:lnTo>
                  <a:close/>
                  <a:moveTo>
                    <a:pt x="29" y="103"/>
                  </a:moveTo>
                  <a:cubicBezTo>
                    <a:pt x="29" y="157"/>
                    <a:pt x="29" y="157"/>
                    <a:pt x="29" y="157"/>
                  </a:cubicBezTo>
                  <a:cubicBezTo>
                    <a:pt x="70" y="157"/>
                    <a:pt x="70" y="157"/>
                    <a:pt x="70" y="157"/>
                  </a:cubicBezTo>
                  <a:cubicBezTo>
                    <a:pt x="88" y="157"/>
                    <a:pt x="99" y="151"/>
                    <a:pt x="99" y="129"/>
                  </a:cubicBezTo>
                  <a:cubicBezTo>
                    <a:pt x="99" y="109"/>
                    <a:pt x="83" y="103"/>
                    <a:pt x="69" y="103"/>
                  </a:cubicBezTo>
                  <a:lnTo>
                    <a:pt x="29" y="1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56A4C6A4-71B3-485D-9D38-F6C979B6AA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32" y="2110"/>
              <a:ext cx="140" cy="227"/>
            </a:xfrm>
            <a:custGeom>
              <a:avLst/>
              <a:gdLst>
                <a:gd name="T0" fmla="*/ 0 w 140"/>
                <a:gd name="T1" fmla="*/ 0 h 227"/>
                <a:gd name="T2" fmla="*/ 140 w 140"/>
                <a:gd name="T3" fmla="*/ 0 h 227"/>
                <a:gd name="T4" fmla="*/ 140 w 140"/>
                <a:gd name="T5" fmla="*/ 32 h 227"/>
                <a:gd name="T6" fmla="*/ 36 w 140"/>
                <a:gd name="T7" fmla="*/ 32 h 227"/>
                <a:gd name="T8" fmla="*/ 36 w 140"/>
                <a:gd name="T9" fmla="*/ 97 h 227"/>
                <a:gd name="T10" fmla="*/ 121 w 140"/>
                <a:gd name="T11" fmla="*/ 97 h 227"/>
                <a:gd name="T12" fmla="*/ 121 w 140"/>
                <a:gd name="T13" fmla="*/ 128 h 227"/>
                <a:gd name="T14" fmla="*/ 36 w 140"/>
                <a:gd name="T15" fmla="*/ 128 h 227"/>
                <a:gd name="T16" fmla="*/ 36 w 140"/>
                <a:gd name="T17" fmla="*/ 195 h 227"/>
                <a:gd name="T18" fmla="*/ 140 w 140"/>
                <a:gd name="T19" fmla="*/ 195 h 227"/>
                <a:gd name="T20" fmla="*/ 140 w 140"/>
                <a:gd name="T21" fmla="*/ 227 h 227"/>
                <a:gd name="T22" fmla="*/ 0 w 140"/>
                <a:gd name="T23" fmla="*/ 227 h 227"/>
                <a:gd name="T24" fmla="*/ 0 w 140"/>
                <a:gd name="T25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0" h="227">
                  <a:moveTo>
                    <a:pt x="0" y="0"/>
                  </a:moveTo>
                  <a:lnTo>
                    <a:pt x="140" y="0"/>
                  </a:lnTo>
                  <a:lnTo>
                    <a:pt x="140" y="32"/>
                  </a:lnTo>
                  <a:lnTo>
                    <a:pt x="36" y="32"/>
                  </a:lnTo>
                  <a:lnTo>
                    <a:pt x="36" y="97"/>
                  </a:lnTo>
                  <a:lnTo>
                    <a:pt x="121" y="97"/>
                  </a:lnTo>
                  <a:lnTo>
                    <a:pt x="121" y="128"/>
                  </a:lnTo>
                  <a:lnTo>
                    <a:pt x="36" y="128"/>
                  </a:lnTo>
                  <a:lnTo>
                    <a:pt x="36" y="195"/>
                  </a:lnTo>
                  <a:lnTo>
                    <a:pt x="140" y="195"/>
                  </a:lnTo>
                  <a:lnTo>
                    <a:pt x="140" y="227"/>
                  </a:lnTo>
                  <a:lnTo>
                    <a:pt x="0" y="2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B49906B4-6C43-4250-9E95-6C51C87098C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47" y="2110"/>
              <a:ext cx="182" cy="227"/>
            </a:xfrm>
            <a:custGeom>
              <a:avLst/>
              <a:gdLst>
                <a:gd name="T0" fmla="*/ 54 w 182"/>
                <a:gd name="T1" fmla="*/ 0 h 227"/>
                <a:gd name="T2" fmla="*/ 126 w 182"/>
                <a:gd name="T3" fmla="*/ 0 h 227"/>
                <a:gd name="T4" fmla="*/ 182 w 182"/>
                <a:gd name="T5" fmla="*/ 227 h 227"/>
                <a:gd name="T6" fmla="*/ 146 w 182"/>
                <a:gd name="T7" fmla="*/ 227 h 227"/>
                <a:gd name="T8" fmla="*/ 129 w 182"/>
                <a:gd name="T9" fmla="*/ 160 h 227"/>
                <a:gd name="T10" fmla="*/ 52 w 182"/>
                <a:gd name="T11" fmla="*/ 160 h 227"/>
                <a:gd name="T12" fmla="*/ 36 w 182"/>
                <a:gd name="T13" fmla="*/ 227 h 227"/>
                <a:gd name="T14" fmla="*/ 0 w 182"/>
                <a:gd name="T15" fmla="*/ 227 h 227"/>
                <a:gd name="T16" fmla="*/ 54 w 182"/>
                <a:gd name="T17" fmla="*/ 0 h 227"/>
                <a:gd name="T18" fmla="*/ 59 w 182"/>
                <a:gd name="T19" fmla="*/ 128 h 227"/>
                <a:gd name="T20" fmla="*/ 123 w 182"/>
                <a:gd name="T21" fmla="*/ 128 h 227"/>
                <a:gd name="T22" fmla="*/ 99 w 182"/>
                <a:gd name="T23" fmla="*/ 31 h 227"/>
                <a:gd name="T24" fmla="*/ 82 w 182"/>
                <a:gd name="T25" fmla="*/ 31 h 227"/>
                <a:gd name="T26" fmla="*/ 59 w 182"/>
                <a:gd name="T27" fmla="*/ 12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2" h="227">
                  <a:moveTo>
                    <a:pt x="54" y="0"/>
                  </a:moveTo>
                  <a:lnTo>
                    <a:pt x="126" y="0"/>
                  </a:lnTo>
                  <a:lnTo>
                    <a:pt x="182" y="227"/>
                  </a:lnTo>
                  <a:lnTo>
                    <a:pt x="146" y="227"/>
                  </a:lnTo>
                  <a:lnTo>
                    <a:pt x="129" y="160"/>
                  </a:lnTo>
                  <a:lnTo>
                    <a:pt x="52" y="160"/>
                  </a:lnTo>
                  <a:lnTo>
                    <a:pt x="36" y="227"/>
                  </a:lnTo>
                  <a:lnTo>
                    <a:pt x="0" y="227"/>
                  </a:lnTo>
                  <a:lnTo>
                    <a:pt x="54" y="0"/>
                  </a:lnTo>
                  <a:close/>
                  <a:moveTo>
                    <a:pt x="59" y="128"/>
                  </a:moveTo>
                  <a:lnTo>
                    <a:pt x="123" y="128"/>
                  </a:lnTo>
                  <a:lnTo>
                    <a:pt x="99" y="31"/>
                  </a:lnTo>
                  <a:lnTo>
                    <a:pt x="82" y="31"/>
                  </a:lnTo>
                  <a:lnTo>
                    <a:pt x="59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5EF5B501-4991-472A-AA42-9674C8AD8EA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10" y="2110"/>
              <a:ext cx="159" cy="227"/>
            </a:xfrm>
            <a:custGeom>
              <a:avLst/>
              <a:gdLst>
                <a:gd name="T0" fmla="*/ 29 w 131"/>
                <a:gd name="T1" fmla="*/ 129 h 183"/>
                <a:gd name="T2" fmla="*/ 29 w 131"/>
                <a:gd name="T3" fmla="*/ 183 h 183"/>
                <a:gd name="T4" fmla="*/ 0 w 131"/>
                <a:gd name="T5" fmla="*/ 183 h 183"/>
                <a:gd name="T6" fmla="*/ 0 w 131"/>
                <a:gd name="T7" fmla="*/ 0 h 183"/>
                <a:gd name="T8" fmla="*/ 69 w 131"/>
                <a:gd name="T9" fmla="*/ 0 h 183"/>
                <a:gd name="T10" fmla="*/ 131 w 131"/>
                <a:gd name="T11" fmla="*/ 64 h 183"/>
                <a:gd name="T12" fmla="*/ 101 w 131"/>
                <a:gd name="T13" fmla="*/ 122 h 183"/>
                <a:gd name="T14" fmla="*/ 131 w 131"/>
                <a:gd name="T15" fmla="*/ 183 h 183"/>
                <a:gd name="T16" fmla="*/ 99 w 131"/>
                <a:gd name="T17" fmla="*/ 183 h 183"/>
                <a:gd name="T18" fmla="*/ 72 w 131"/>
                <a:gd name="T19" fmla="*/ 129 h 183"/>
                <a:gd name="T20" fmla="*/ 29 w 131"/>
                <a:gd name="T21" fmla="*/ 129 h 183"/>
                <a:gd name="T22" fmla="*/ 69 w 131"/>
                <a:gd name="T23" fmla="*/ 25 h 183"/>
                <a:gd name="T24" fmla="*/ 29 w 131"/>
                <a:gd name="T25" fmla="*/ 25 h 183"/>
                <a:gd name="T26" fmla="*/ 29 w 131"/>
                <a:gd name="T27" fmla="*/ 103 h 183"/>
                <a:gd name="T28" fmla="*/ 70 w 131"/>
                <a:gd name="T29" fmla="*/ 103 h 183"/>
                <a:gd name="T30" fmla="*/ 100 w 131"/>
                <a:gd name="T31" fmla="*/ 64 h 183"/>
                <a:gd name="T32" fmla="*/ 69 w 131"/>
                <a:gd name="T33" fmla="*/ 2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1" h="183">
                  <a:moveTo>
                    <a:pt x="29" y="129"/>
                  </a:moveTo>
                  <a:cubicBezTo>
                    <a:pt x="29" y="183"/>
                    <a:pt x="29" y="183"/>
                    <a:pt x="29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09" y="0"/>
                    <a:pt x="131" y="23"/>
                    <a:pt x="131" y="64"/>
                  </a:cubicBezTo>
                  <a:cubicBezTo>
                    <a:pt x="131" y="89"/>
                    <a:pt x="120" y="113"/>
                    <a:pt x="101" y="122"/>
                  </a:cubicBezTo>
                  <a:cubicBezTo>
                    <a:pt x="131" y="183"/>
                    <a:pt x="131" y="183"/>
                    <a:pt x="131" y="183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72" y="129"/>
                    <a:pt x="72" y="129"/>
                    <a:pt x="72" y="129"/>
                  </a:cubicBezTo>
                  <a:lnTo>
                    <a:pt x="29" y="129"/>
                  </a:lnTo>
                  <a:close/>
                  <a:moveTo>
                    <a:pt x="69" y="25"/>
                  </a:moveTo>
                  <a:cubicBezTo>
                    <a:pt x="29" y="25"/>
                    <a:pt x="29" y="25"/>
                    <a:pt x="29" y="25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92" y="103"/>
                    <a:pt x="100" y="83"/>
                    <a:pt x="100" y="64"/>
                  </a:cubicBezTo>
                  <a:cubicBezTo>
                    <a:pt x="100" y="43"/>
                    <a:pt x="90" y="25"/>
                    <a:pt x="6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FD65CE3A-F82F-4C0D-BFA7-187B7452F0D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682" y="2110"/>
              <a:ext cx="183" cy="227"/>
            </a:xfrm>
            <a:custGeom>
              <a:avLst/>
              <a:gdLst>
                <a:gd name="T0" fmla="*/ 56 w 183"/>
                <a:gd name="T1" fmla="*/ 0 h 227"/>
                <a:gd name="T2" fmla="*/ 128 w 183"/>
                <a:gd name="T3" fmla="*/ 0 h 227"/>
                <a:gd name="T4" fmla="*/ 183 w 183"/>
                <a:gd name="T5" fmla="*/ 227 h 227"/>
                <a:gd name="T6" fmla="*/ 146 w 183"/>
                <a:gd name="T7" fmla="*/ 227 h 227"/>
                <a:gd name="T8" fmla="*/ 130 w 183"/>
                <a:gd name="T9" fmla="*/ 160 h 227"/>
                <a:gd name="T10" fmla="*/ 54 w 183"/>
                <a:gd name="T11" fmla="*/ 160 h 227"/>
                <a:gd name="T12" fmla="*/ 37 w 183"/>
                <a:gd name="T13" fmla="*/ 227 h 227"/>
                <a:gd name="T14" fmla="*/ 0 w 183"/>
                <a:gd name="T15" fmla="*/ 227 h 227"/>
                <a:gd name="T16" fmla="*/ 56 w 183"/>
                <a:gd name="T17" fmla="*/ 0 h 227"/>
                <a:gd name="T18" fmla="*/ 60 w 183"/>
                <a:gd name="T19" fmla="*/ 128 h 227"/>
                <a:gd name="T20" fmla="*/ 123 w 183"/>
                <a:gd name="T21" fmla="*/ 128 h 227"/>
                <a:gd name="T22" fmla="*/ 100 w 183"/>
                <a:gd name="T23" fmla="*/ 31 h 227"/>
                <a:gd name="T24" fmla="*/ 84 w 183"/>
                <a:gd name="T25" fmla="*/ 31 h 227"/>
                <a:gd name="T26" fmla="*/ 60 w 183"/>
                <a:gd name="T27" fmla="*/ 12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3" h="227">
                  <a:moveTo>
                    <a:pt x="56" y="0"/>
                  </a:moveTo>
                  <a:lnTo>
                    <a:pt x="128" y="0"/>
                  </a:lnTo>
                  <a:lnTo>
                    <a:pt x="183" y="227"/>
                  </a:lnTo>
                  <a:lnTo>
                    <a:pt x="146" y="227"/>
                  </a:lnTo>
                  <a:lnTo>
                    <a:pt x="130" y="160"/>
                  </a:lnTo>
                  <a:lnTo>
                    <a:pt x="54" y="160"/>
                  </a:lnTo>
                  <a:lnTo>
                    <a:pt x="37" y="227"/>
                  </a:lnTo>
                  <a:lnTo>
                    <a:pt x="0" y="227"/>
                  </a:lnTo>
                  <a:lnTo>
                    <a:pt x="56" y="0"/>
                  </a:lnTo>
                  <a:close/>
                  <a:moveTo>
                    <a:pt x="60" y="128"/>
                  </a:moveTo>
                  <a:lnTo>
                    <a:pt x="123" y="128"/>
                  </a:lnTo>
                  <a:lnTo>
                    <a:pt x="100" y="31"/>
                  </a:lnTo>
                  <a:lnTo>
                    <a:pt x="84" y="31"/>
                  </a:lnTo>
                  <a:lnTo>
                    <a:pt x="60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6CFC269E-95AA-4D26-A16C-CD8E7CD4EE6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58" y="2110"/>
              <a:ext cx="160" cy="227"/>
            </a:xfrm>
            <a:custGeom>
              <a:avLst/>
              <a:gdLst>
                <a:gd name="T0" fmla="*/ 29 w 131"/>
                <a:gd name="T1" fmla="*/ 129 h 183"/>
                <a:gd name="T2" fmla="*/ 29 w 131"/>
                <a:gd name="T3" fmla="*/ 183 h 183"/>
                <a:gd name="T4" fmla="*/ 0 w 131"/>
                <a:gd name="T5" fmla="*/ 183 h 183"/>
                <a:gd name="T6" fmla="*/ 0 w 131"/>
                <a:gd name="T7" fmla="*/ 0 h 183"/>
                <a:gd name="T8" fmla="*/ 69 w 131"/>
                <a:gd name="T9" fmla="*/ 0 h 183"/>
                <a:gd name="T10" fmla="*/ 131 w 131"/>
                <a:gd name="T11" fmla="*/ 64 h 183"/>
                <a:gd name="T12" fmla="*/ 101 w 131"/>
                <a:gd name="T13" fmla="*/ 122 h 183"/>
                <a:gd name="T14" fmla="*/ 131 w 131"/>
                <a:gd name="T15" fmla="*/ 183 h 183"/>
                <a:gd name="T16" fmla="*/ 99 w 131"/>
                <a:gd name="T17" fmla="*/ 183 h 183"/>
                <a:gd name="T18" fmla="*/ 72 w 131"/>
                <a:gd name="T19" fmla="*/ 129 h 183"/>
                <a:gd name="T20" fmla="*/ 29 w 131"/>
                <a:gd name="T21" fmla="*/ 129 h 183"/>
                <a:gd name="T22" fmla="*/ 69 w 131"/>
                <a:gd name="T23" fmla="*/ 25 h 183"/>
                <a:gd name="T24" fmla="*/ 29 w 131"/>
                <a:gd name="T25" fmla="*/ 25 h 183"/>
                <a:gd name="T26" fmla="*/ 29 w 131"/>
                <a:gd name="T27" fmla="*/ 103 h 183"/>
                <a:gd name="T28" fmla="*/ 70 w 131"/>
                <a:gd name="T29" fmla="*/ 103 h 183"/>
                <a:gd name="T30" fmla="*/ 101 w 131"/>
                <a:gd name="T31" fmla="*/ 64 h 183"/>
                <a:gd name="T32" fmla="*/ 69 w 131"/>
                <a:gd name="T33" fmla="*/ 2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1" h="183">
                  <a:moveTo>
                    <a:pt x="29" y="129"/>
                  </a:moveTo>
                  <a:cubicBezTo>
                    <a:pt x="29" y="183"/>
                    <a:pt x="29" y="183"/>
                    <a:pt x="29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10" y="0"/>
                    <a:pt x="131" y="23"/>
                    <a:pt x="131" y="64"/>
                  </a:cubicBezTo>
                  <a:cubicBezTo>
                    <a:pt x="131" y="89"/>
                    <a:pt x="121" y="113"/>
                    <a:pt x="101" y="122"/>
                  </a:cubicBezTo>
                  <a:cubicBezTo>
                    <a:pt x="131" y="183"/>
                    <a:pt x="131" y="183"/>
                    <a:pt x="131" y="183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72" y="129"/>
                    <a:pt x="72" y="129"/>
                    <a:pt x="72" y="129"/>
                  </a:cubicBezTo>
                  <a:lnTo>
                    <a:pt x="29" y="129"/>
                  </a:lnTo>
                  <a:close/>
                  <a:moveTo>
                    <a:pt x="69" y="25"/>
                  </a:moveTo>
                  <a:cubicBezTo>
                    <a:pt x="29" y="25"/>
                    <a:pt x="29" y="25"/>
                    <a:pt x="29" y="25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92" y="103"/>
                    <a:pt x="101" y="83"/>
                    <a:pt x="101" y="64"/>
                  </a:cubicBezTo>
                  <a:cubicBezTo>
                    <a:pt x="101" y="43"/>
                    <a:pt x="91" y="25"/>
                    <a:pt x="6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1EFA1-1CE5-4541-8A8B-C230056CBB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6" y="1973"/>
              <a:ext cx="656" cy="376"/>
            </a:xfrm>
            <a:custGeom>
              <a:avLst/>
              <a:gdLst>
                <a:gd name="T0" fmla="*/ 380 w 656"/>
                <a:gd name="T1" fmla="*/ 319 h 376"/>
                <a:gd name="T2" fmla="*/ 276 w 656"/>
                <a:gd name="T3" fmla="*/ 319 h 376"/>
                <a:gd name="T4" fmla="*/ 258 w 656"/>
                <a:gd name="T5" fmla="*/ 376 h 376"/>
                <a:gd name="T6" fmla="*/ 398 w 656"/>
                <a:gd name="T7" fmla="*/ 376 h 376"/>
                <a:gd name="T8" fmla="*/ 380 w 656"/>
                <a:gd name="T9" fmla="*/ 319 h 376"/>
                <a:gd name="T10" fmla="*/ 656 w 656"/>
                <a:gd name="T11" fmla="*/ 376 h 376"/>
                <a:gd name="T12" fmla="*/ 603 w 656"/>
                <a:gd name="T13" fmla="*/ 206 h 376"/>
                <a:gd name="T14" fmla="*/ 638 w 656"/>
                <a:gd name="T15" fmla="*/ 97 h 376"/>
                <a:gd name="T16" fmla="*/ 508 w 656"/>
                <a:gd name="T17" fmla="*/ 0 h 376"/>
                <a:gd name="T18" fmla="*/ 416 w 656"/>
                <a:gd name="T19" fmla="*/ 68 h 376"/>
                <a:gd name="T20" fmla="*/ 241 w 656"/>
                <a:gd name="T21" fmla="*/ 68 h 376"/>
                <a:gd name="T22" fmla="*/ 150 w 656"/>
                <a:gd name="T23" fmla="*/ 0 h 376"/>
                <a:gd name="T24" fmla="*/ 19 w 656"/>
                <a:gd name="T25" fmla="*/ 97 h 376"/>
                <a:gd name="T26" fmla="*/ 54 w 656"/>
                <a:gd name="T27" fmla="*/ 206 h 376"/>
                <a:gd name="T28" fmla="*/ 0 w 656"/>
                <a:gd name="T29" fmla="*/ 376 h 376"/>
                <a:gd name="T30" fmla="*/ 170 w 656"/>
                <a:gd name="T31" fmla="*/ 376 h 376"/>
                <a:gd name="T32" fmla="*/ 157 w 656"/>
                <a:gd name="T33" fmla="*/ 334 h 376"/>
                <a:gd name="T34" fmla="*/ 329 w 656"/>
                <a:gd name="T35" fmla="*/ 207 h 376"/>
                <a:gd name="T36" fmla="*/ 499 w 656"/>
                <a:gd name="T37" fmla="*/ 334 h 376"/>
                <a:gd name="T38" fmla="*/ 486 w 656"/>
                <a:gd name="T39" fmla="*/ 376 h 376"/>
                <a:gd name="T40" fmla="*/ 656 w 656"/>
                <a:gd name="T41" fmla="*/ 37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56" h="376">
                  <a:moveTo>
                    <a:pt x="380" y="319"/>
                  </a:moveTo>
                  <a:lnTo>
                    <a:pt x="276" y="319"/>
                  </a:lnTo>
                  <a:lnTo>
                    <a:pt x="258" y="376"/>
                  </a:lnTo>
                  <a:lnTo>
                    <a:pt x="398" y="376"/>
                  </a:lnTo>
                  <a:lnTo>
                    <a:pt x="380" y="319"/>
                  </a:lnTo>
                  <a:close/>
                  <a:moveTo>
                    <a:pt x="656" y="376"/>
                  </a:moveTo>
                  <a:lnTo>
                    <a:pt x="603" y="206"/>
                  </a:lnTo>
                  <a:lnTo>
                    <a:pt x="638" y="97"/>
                  </a:lnTo>
                  <a:lnTo>
                    <a:pt x="508" y="0"/>
                  </a:lnTo>
                  <a:lnTo>
                    <a:pt x="416" y="68"/>
                  </a:lnTo>
                  <a:lnTo>
                    <a:pt x="241" y="68"/>
                  </a:lnTo>
                  <a:lnTo>
                    <a:pt x="150" y="0"/>
                  </a:lnTo>
                  <a:lnTo>
                    <a:pt x="19" y="97"/>
                  </a:lnTo>
                  <a:lnTo>
                    <a:pt x="54" y="206"/>
                  </a:lnTo>
                  <a:lnTo>
                    <a:pt x="0" y="376"/>
                  </a:lnTo>
                  <a:lnTo>
                    <a:pt x="170" y="376"/>
                  </a:lnTo>
                  <a:lnTo>
                    <a:pt x="157" y="334"/>
                  </a:lnTo>
                  <a:lnTo>
                    <a:pt x="329" y="207"/>
                  </a:lnTo>
                  <a:lnTo>
                    <a:pt x="499" y="334"/>
                  </a:lnTo>
                  <a:lnTo>
                    <a:pt x="486" y="376"/>
                  </a:lnTo>
                  <a:lnTo>
                    <a:pt x="656" y="3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" name="Title Placeholder 8">
            <a:extLst>
              <a:ext uri="{FF2B5EF4-FFF2-40B4-BE49-F238E27FC236}">
                <a16:creationId xmlns:a16="http://schemas.microsoft.com/office/drawing/2014/main" id="{980E3E83-685A-4B82-A8D4-D83354574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863" y="593725"/>
            <a:ext cx="4295430" cy="68513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>
              <a:defRPr sz="3600"/>
            </a:lvl1pPr>
          </a:lstStyle>
          <a:p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6030ED7-00B9-4F8C-9619-087FCFD6BCCD}"/>
              </a:ext>
            </a:extLst>
          </p:cNvPr>
          <p:cNvCxnSpPr>
            <a:cxnSpLocks/>
          </p:cNvCxnSpPr>
          <p:nvPr userDrawn="1"/>
        </p:nvCxnSpPr>
        <p:spPr>
          <a:xfrm flipV="1">
            <a:off x="607356" y="426054"/>
            <a:ext cx="3385207" cy="1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lide Number Placeholder 1">
            <a:extLst>
              <a:ext uri="{FF2B5EF4-FFF2-40B4-BE49-F238E27FC236}">
                <a16:creationId xmlns:a16="http://schemas.microsoft.com/office/drawing/2014/main" id="{146227B9-4578-4142-B07E-289CEBBF01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71960" y="273685"/>
            <a:ext cx="320040" cy="320040"/>
          </a:xfrm>
          <a:prstGeom prst="rect">
            <a:avLst/>
          </a:prstGeom>
          <a:solidFill>
            <a:schemeClr val="bg2"/>
          </a:solidFill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36078788-290F-4E80-A7D4-D265A034B5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72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hite pattern-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2976464A-673E-436B-B6F9-ADDF066A5D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Proprietary &amp; Confidential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11094BE-1DEF-4E7E-AF64-68A08A4075F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609600" y="6446487"/>
            <a:ext cx="1790611" cy="233531"/>
            <a:chOff x="2386" y="1973"/>
            <a:chExt cx="2883" cy="376"/>
          </a:xfrm>
          <a:solidFill>
            <a:schemeClr val="tx1"/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C0753B23-CB94-444C-B7E6-65CB966501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43" y="2106"/>
              <a:ext cx="149" cy="235"/>
            </a:xfrm>
            <a:custGeom>
              <a:avLst/>
              <a:gdLst>
                <a:gd name="T0" fmla="*/ 116 w 123"/>
                <a:gd name="T1" fmla="*/ 30 h 189"/>
                <a:gd name="T2" fmla="*/ 64 w 123"/>
                <a:gd name="T3" fmla="*/ 26 h 189"/>
                <a:gd name="T4" fmla="*/ 30 w 123"/>
                <a:gd name="T5" fmla="*/ 50 h 189"/>
                <a:gd name="T6" fmla="*/ 71 w 123"/>
                <a:gd name="T7" fmla="*/ 79 h 189"/>
                <a:gd name="T8" fmla="*/ 123 w 123"/>
                <a:gd name="T9" fmla="*/ 131 h 189"/>
                <a:gd name="T10" fmla="*/ 62 w 123"/>
                <a:gd name="T11" fmla="*/ 189 h 189"/>
                <a:gd name="T12" fmla="*/ 2 w 123"/>
                <a:gd name="T13" fmla="*/ 181 h 189"/>
                <a:gd name="T14" fmla="*/ 5 w 123"/>
                <a:gd name="T15" fmla="*/ 158 h 189"/>
                <a:gd name="T16" fmla="*/ 60 w 123"/>
                <a:gd name="T17" fmla="*/ 162 h 189"/>
                <a:gd name="T18" fmla="*/ 93 w 123"/>
                <a:gd name="T19" fmla="*/ 133 h 189"/>
                <a:gd name="T20" fmla="*/ 57 w 123"/>
                <a:gd name="T21" fmla="*/ 106 h 189"/>
                <a:gd name="T22" fmla="*/ 0 w 123"/>
                <a:gd name="T23" fmla="*/ 52 h 189"/>
                <a:gd name="T24" fmla="*/ 61 w 123"/>
                <a:gd name="T25" fmla="*/ 0 h 189"/>
                <a:gd name="T26" fmla="*/ 119 w 123"/>
                <a:gd name="T27" fmla="*/ 6 h 189"/>
                <a:gd name="T28" fmla="*/ 116 w 123"/>
                <a:gd name="T29" fmla="*/ 3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3" h="189">
                  <a:moveTo>
                    <a:pt x="116" y="30"/>
                  </a:moveTo>
                  <a:cubicBezTo>
                    <a:pt x="116" y="30"/>
                    <a:pt x="79" y="26"/>
                    <a:pt x="64" y="26"/>
                  </a:cubicBezTo>
                  <a:cubicBezTo>
                    <a:pt x="41" y="26"/>
                    <a:pt x="30" y="34"/>
                    <a:pt x="30" y="50"/>
                  </a:cubicBezTo>
                  <a:cubicBezTo>
                    <a:pt x="30" y="67"/>
                    <a:pt x="39" y="71"/>
                    <a:pt x="71" y="79"/>
                  </a:cubicBezTo>
                  <a:cubicBezTo>
                    <a:pt x="109" y="90"/>
                    <a:pt x="123" y="100"/>
                    <a:pt x="123" y="131"/>
                  </a:cubicBezTo>
                  <a:cubicBezTo>
                    <a:pt x="123" y="171"/>
                    <a:pt x="98" y="189"/>
                    <a:pt x="62" y="189"/>
                  </a:cubicBezTo>
                  <a:cubicBezTo>
                    <a:pt x="38" y="189"/>
                    <a:pt x="2" y="181"/>
                    <a:pt x="2" y="181"/>
                  </a:cubicBezTo>
                  <a:cubicBezTo>
                    <a:pt x="5" y="158"/>
                    <a:pt x="5" y="158"/>
                    <a:pt x="5" y="158"/>
                  </a:cubicBezTo>
                  <a:cubicBezTo>
                    <a:pt x="5" y="158"/>
                    <a:pt x="41" y="162"/>
                    <a:pt x="60" y="162"/>
                  </a:cubicBezTo>
                  <a:cubicBezTo>
                    <a:pt x="83" y="162"/>
                    <a:pt x="93" y="152"/>
                    <a:pt x="93" y="133"/>
                  </a:cubicBezTo>
                  <a:cubicBezTo>
                    <a:pt x="93" y="118"/>
                    <a:pt x="85" y="112"/>
                    <a:pt x="57" y="106"/>
                  </a:cubicBezTo>
                  <a:cubicBezTo>
                    <a:pt x="17" y="95"/>
                    <a:pt x="0" y="83"/>
                    <a:pt x="0" y="52"/>
                  </a:cubicBezTo>
                  <a:cubicBezTo>
                    <a:pt x="0" y="15"/>
                    <a:pt x="24" y="0"/>
                    <a:pt x="61" y="0"/>
                  </a:cubicBezTo>
                  <a:cubicBezTo>
                    <a:pt x="84" y="0"/>
                    <a:pt x="119" y="6"/>
                    <a:pt x="119" y="6"/>
                  </a:cubicBezTo>
                  <a:lnTo>
                    <a:pt x="11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A7A7CF46-E882-4D76-9F1E-E4110272D4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79" y="2110"/>
              <a:ext cx="225" cy="227"/>
            </a:xfrm>
            <a:custGeom>
              <a:avLst/>
              <a:gdLst>
                <a:gd name="T0" fmla="*/ 0 w 225"/>
                <a:gd name="T1" fmla="*/ 0 h 227"/>
                <a:gd name="T2" fmla="*/ 62 w 225"/>
                <a:gd name="T3" fmla="*/ 0 h 227"/>
                <a:gd name="T4" fmla="*/ 112 w 225"/>
                <a:gd name="T5" fmla="*/ 177 h 227"/>
                <a:gd name="T6" fmla="*/ 162 w 225"/>
                <a:gd name="T7" fmla="*/ 0 h 227"/>
                <a:gd name="T8" fmla="*/ 225 w 225"/>
                <a:gd name="T9" fmla="*/ 0 h 227"/>
                <a:gd name="T10" fmla="*/ 225 w 225"/>
                <a:gd name="T11" fmla="*/ 227 h 227"/>
                <a:gd name="T12" fmla="*/ 189 w 225"/>
                <a:gd name="T13" fmla="*/ 227 h 227"/>
                <a:gd name="T14" fmla="*/ 189 w 225"/>
                <a:gd name="T15" fmla="*/ 31 h 227"/>
                <a:gd name="T16" fmla="*/ 186 w 225"/>
                <a:gd name="T17" fmla="*/ 31 h 227"/>
                <a:gd name="T18" fmla="*/ 131 w 225"/>
                <a:gd name="T19" fmla="*/ 217 h 227"/>
                <a:gd name="T20" fmla="*/ 94 w 225"/>
                <a:gd name="T21" fmla="*/ 217 h 227"/>
                <a:gd name="T22" fmla="*/ 38 w 225"/>
                <a:gd name="T23" fmla="*/ 31 h 227"/>
                <a:gd name="T24" fmla="*/ 36 w 225"/>
                <a:gd name="T25" fmla="*/ 31 h 227"/>
                <a:gd name="T26" fmla="*/ 36 w 225"/>
                <a:gd name="T27" fmla="*/ 227 h 227"/>
                <a:gd name="T28" fmla="*/ 0 w 225"/>
                <a:gd name="T29" fmla="*/ 227 h 227"/>
                <a:gd name="T30" fmla="*/ 0 w 225"/>
                <a:gd name="T31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27">
                  <a:moveTo>
                    <a:pt x="0" y="0"/>
                  </a:moveTo>
                  <a:lnTo>
                    <a:pt x="62" y="0"/>
                  </a:lnTo>
                  <a:lnTo>
                    <a:pt x="112" y="177"/>
                  </a:lnTo>
                  <a:lnTo>
                    <a:pt x="162" y="0"/>
                  </a:lnTo>
                  <a:lnTo>
                    <a:pt x="225" y="0"/>
                  </a:lnTo>
                  <a:lnTo>
                    <a:pt x="225" y="227"/>
                  </a:lnTo>
                  <a:lnTo>
                    <a:pt x="189" y="227"/>
                  </a:lnTo>
                  <a:lnTo>
                    <a:pt x="189" y="31"/>
                  </a:lnTo>
                  <a:lnTo>
                    <a:pt x="186" y="31"/>
                  </a:lnTo>
                  <a:lnTo>
                    <a:pt x="131" y="217"/>
                  </a:lnTo>
                  <a:lnTo>
                    <a:pt x="94" y="217"/>
                  </a:lnTo>
                  <a:lnTo>
                    <a:pt x="38" y="31"/>
                  </a:lnTo>
                  <a:lnTo>
                    <a:pt x="36" y="31"/>
                  </a:lnTo>
                  <a:lnTo>
                    <a:pt x="36" y="227"/>
                  </a:lnTo>
                  <a:lnTo>
                    <a:pt x="0" y="2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16FF2865-ECE8-4985-85B1-89153EE488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76" y="2110"/>
              <a:ext cx="162" cy="227"/>
            </a:xfrm>
            <a:custGeom>
              <a:avLst/>
              <a:gdLst>
                <a:gd name="T0" fmla="*/ 0 w 162"/>
                <a:gd name="T1" fmla="*/ 0 h 227"/>
                <a:gd name="T2" fmla="*/ 162 w 162"/>
                <a:gd name="T3" fmla="*/ 0 h 227"/>
                <a:gd name="T4" fmla="*/ 162 w 162"/>
                <a:gd name="T5" fmla="*/ 32 h 227"/>
                <a:gd name="T6" fmla="*/ 100 w 162"/>
                <a:gd name="T7" fmla="*/ 32 h 227"/>
                <a:gd name="T8" fmla="*/ 100 w 162"/>
                <a:gd name="T9" fmla="*/ 227 h 227"/>
                <a:gd name="T10" fmla="*/ 63 w 162"/>
                <a:gd name="T11" fmla="*/ 227 h 227"/>
                <a:gd name="T12" fmla="*/ 63 w 162"/>
                <a:gd name="T13" fmla="*/ 32 h 227"/>
                <a:gd name="T14" fmla="*/ 0 w 162"/>
                <a:gd name="T15" fmla="*/ 32 h 227"/>
                <a:gd name="T16" fmla="*/ 0 w 162"/>
                <a:gd name="T17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" h="227">
                  <a:moveTo>
                    <a:pt x="0" y="0"/>
                  </a:moveTo>
                  <a:lnTo>
                    <a:pt x="162" y="0"/>
                  </a:lnTo>
                  <a:lnTo>
                    <a:pt x="162" y="32"/>
                  </a:lnTo>
                  <a:lnTo>
                    <a:pt x="100" y="32"/>
                  </a:lnTo>
                  <a:lnTo>
                    <a:pt x="100" y="227"/>
                  </a:lnTo>
                  <a:lnTo>
                    <a:pt x="63" y="227"/>
                  </a:lnTo>
                  <a:lnTo>
                    <a:pt x="63" y="32"/>
                  </a:lnTo>
                  <a:lnTo>
                    <a:pt x="0" y="3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E106CC76-2143-4F75-97E0-BB7ACE8824E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85" y="2110"/>
              <a:ext cx="157" cy="227"/>
            </a:xfrm>
            <a:custGeom>
              <a:avLst/>
              <a:gdLst>
                <a:gd name="T0" fmla="*/ 69 w 129"/>
                <a:gd name="T1" fmla="*/ 0 h 183"/>
                <a:gd name="T2" fmla="*/ 125 w 129"/>
                <a:gd name="T3" fmla="*/ 47 h 183"/>
                <a:gd name="T4" fmla="*/ 103 w 129"/>
                <a:gd name="T5" fmla="*/ 88 h 183"/>
                <a:gd name="T6" fmla="*/ 129 w 129"/>
                <a:gd name="T7" fmla="*/ 131 h 183"/>
                <a:gd name="T8" fmla="*/ 71 w 129"/>
                <a:gd name="T9" fmla="*/ 183 h 183"/>
                <a:gd name="T10" fmla="*/ 0 w 129"/>
                <a:gd name="T11" fmla="*/ 183 h 183"/>
                <a:gd name="T12" fmla="*/ 0 w 129"/>
                <a:gd name="T13" fmla="*/ 0 h 183"/>
                <a:gd name="T14" fmla="*/ 69 w 129"/>
                <a:gd name="T15" fmla="*/ 0 h 183"/>
                <a:gd name="T16" fmla="*/ 29 w 129"/>
                <a:gd name="T17" fmla="*/ 25 h 183"/>
                <a:gd name="T18" fmla="*/ 29 w 129"/>
                <a:gd name="T19" fmla="*/ 78 h 183"/>
                <a:gd name="T20" fmla="*/ 68 w 129"/>
                <a:gd name="T21" fmla="*/ 78 h 183"/>
                <a:gd name="T22" fmla="*/ 95 w 129"/>
                <a:gd name="T23" fmla="*/ 51 h 183"/>
                <a:gd name="T24" fmla="*/ 67 w 129"/>
                <a:gd name="T25" fmla="*/ 25 h 183"/>
                <a:gd name="T26" fmla="*/ 29 w 129"/>
                <a:gd name="T27" fmla="*/ 25 h 183"/>
                <a:gd name="T28" fmla="*/ 29 w 129"/>
                <a:gd name="T29" fmla="*/ 103 h 183"/>
                <a:gd name="T30" fmla="*/ 29 w 129"/>
                <a:gd name="T31" fmla="*/ 157 h 183"/>
                <a:gd name="T32" fmla="*/ 70 w 129"/>
                <a:gd name="T33" fmla="*/ 157 h 183"/>
                <a:gd name="T34" fmla="*/ 99 w 129"/>
                <a:gd name="T35" fmla="*/ 129 h 183"/>
                <a:gd name="T36" fmla="*/ 69 w 129"/>
                <a:gd name="T37" fmla="*/ 103 h 183"/>
                <a:gd name="T38" fmla="*/ 29 w 129"/>
                <a:gd name="T39" fmla="*/ 10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9" h="183">
                  <a:moveTo>
                    <a:pt x="69" y="0"/>
                  </a:moveTo>
                  <a:cubicBezTo>
                    <a:pt x="105" y="0"/>
                    <a:pt x="125" y="13"/>
                    <a:pt x="125" y="47"/>
                  </a:cubicBezTo>
                  <a:cubicBezTo>
                    <a:pt x="125" y="70"/>
                    <a:pt x="118" y="80"/>
                    <a:pt x="103" y="88"/>
                  </a:cubicBezTo>
                  <a:cubicBezTo>
                    <a:pt x="119" y="95"/>
                    <a:pt x="129" y="106"/>
                    <a:pt x="129" y="131"/>
                  </a:cubicBezTo>
                  <a:cubicBezTo>
                    <a:pt x="129" y="168"/>
                    <a:pt x="107" y="183"/>
                    <a:pt x="71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69" y="0"/>
                  </a:lnTo>
                  <a:close/>
                  <a:moveTo>
                    <a:pt x="29" y="25"/>
                  </a:moveTo>
                  <a:cubicBezTo>
                    <a:pt x="29" y="78"/>
                    <a:pt x="29" y="78"/>
                    <a:pt x="29" y="78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87" y="78"/>
                    <a:pt x="95" y="69"/>
                    <a:pt x="95" y="51"/>
                  </a:cubicBezTo>
                  <a:cubicBezTo>
                    <a:pt x="95" y="33"/>
                    <a:pt x="86" y="25"/>
                    <a:pt x="67" y="25"/>
                  </a:cubicBezTo>
                  <a:lnTo>
                    <a:pt x="29" y="25"/>
                  </a:lnTo>
                  <a:close/>
                  <a:moveTo>
                    <a:pt x="29" y="103"/>
                  </a:moveTo>
                  <a:cubicBezTo>
                    <a:pt x="29" y="157"/>
                    <a:pt x="29" y="157"/>
                    <a:pt x="29" y="157"/>
                  </a:cubicBezTo>
                  <a:cubicBezTo>
                    <a:pt x="70" y="157"/>
                    <a:pt x="70" y="157"/>
                    <a:pt x="70" y="157"/>
                  </a:cubicBezTo>
                  <a:cubicBezTo>
                    <a:pt x="88" y="157"/>
                    <a:pt x="99" y="151"/>
                    <a:pt x="99" y="129"/>
                  </a:cubicBezTo>
                  <a:cubicBezTo>
                    <a:pt x="99" y="109"/>
                    <a:pt x="83" y="103"/>
                    <a:pt x="69" y="103"/>
                  </a:cubicBezTo>
                  <a:lnTo>
                    <a:pt x="29" y="1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56A4C6A4-71B3-485D-9D38-F6C979B6AA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32" y="2110"/>
              <a:ext cx="140" cy="227"/>
            </a:xfrm>
            <a:custGeom>
              <a:avLst/>
              <a:gdLst>
                <a:gd name="T0" fmla="*/ 0 w 140"/>
                <a:gd name="T1" fmla="*/ 0 h 227"/>
                <a:gd name="T2" fmla="*/ 140 w 140"/>
                <a:gd name="T3" fmla="*/ 0 h 227"/>
                <a:gd name="T4" fmla="*/ 140 w 140"/>
                <a:gd name="T5" fmla="*/ 32 h 227"/>
                <a:gd name="T6" fmla="*/ 36 w 140"/>
                <a:gd name="T7" fmla="*/ 32 h 227"/>
                <a:gd name="T8" fmla="*/ 36 w 140"/>
                <a:gd name="T9" fmla="*/ 97 h 227"/>
                <a:gd name="T10" fmla="*/ 121 w 140"/>
                <a:gd name="T11" fmla="*/ 97 h 227"/>
                <a:gd name="T12" fmla="*/ 121 w 140"/>
                <a:gd name="T13" fmla="*/ 128 h 227"/>
                <a:gd name="T14" fmla="*/ 36 w 140"/>
                <a:gd name="T15" fmla="*/ 128 h 227"/>
                <a:gd name="T16" fmla="*/ 36 w 140"/>
                <a:gd name="T17" fmla="*/ 195 h 227"/>
                <a:gd name="T18" fmla="*/ 140 w 140"/>
                <a:gd name="T19" fmla="*/ 195 h 227"/>
                <a:gd name="T20" fmla="*/ 140 w 140"/>
                <a:gd name="T21" fmla="*/ 227 h 227"/>
                <a:gd name="T22" fmla="*/ 0 w 140"/>
                <a:gd name="T23" fmla="*/ 227 h 227"/>
                <a:gd name="T24" fmla="*/ 0 w 140"/>
                <a:gd name="T25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0" h="227">
                  <a:moveTo>
                    <a:pt x="0" y="0"/>
                  </a:moveTo>
                  <a:lnTo>
                    <a:pt x="140" y="0"/>
                  </a:lnTo>
                  <a:lnTo>
                    <a:pt x="140" y="32"/>
                  </a:lnTo>
                  <a:lnTo>
                    <a:pt x="36" y="32"/>
                  </a:lnTo>
                  <a:lnTo>
                    <a:pt x="36" y="97"/>
                  </a:lnTo>
                  <a:lnTo>
                    <a:pt x="121" y="97"/>
                  </a:lnTo>
                  <a:lnTo>
                    <a:pt x="121" y="128"/>
                  </a:lnTo>
                  <a:lnTo>
                    <a:pt x="36" y="128"/>
                  </a:lnTo>
                  <a:lnTo>
                    <a:pt x="36" y="195"/>
                  </a:lnTo>
                  <a:lnTo>
                    <a:pt x="140" y="195"/>
                  </a:lnTo>
                  <a:lnTo>
                    <a:pt x="140" y="227"/>
                  </a:lnTo>
                  <a:lnTo>
                    <a:pt x="0" y="2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B49906B4-6C43-4250-9E95-6C51C87098C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47" y="2110"/>
              <a:ext cx="182" cy="227"/>
            </a:xfrm>
            <a:custGeom>
              <a:avLst/>
              <a:gdLst>
                <a:gd name="T0" fmla="*/ 54 w 182"/>
                <a:gd name="T1" fmla="*/ 0 h 227"/>
                <a:gd name="T2" fmla="*/ 126 w 182"/>
                <a:gd name="T3" fmla="*/ 0 h 227"/>
                <a:gd name="T4" fmla="*/ 182 w 182"/>
                <a:gd name="T5" fmla="*/ 227 h 227"/>
                <a:gd name="T6" fmla="*/ 146 w 182"/>
                <a:gd name="T7" fmla="*/ 227 h 227"/>
                <a:gd name="T8" fmla="*/ 129 w 182"/>
                <a:gd name="T9" fmla="*/ 160 h 227"/>
                <a:gd name="T10" fmla="*/ 52 w 182"/>
                <a:gd name="T11" fmla="*/ 160 h 227"/>
                <a:gd name="T12" fmla="*/ 36 w 182"/>
                <a:gd name="T13" fmla="*/ 227 h 227"/>
                <a:gd name="T14" fmla="*/ 0 w 182"/>
                <a:gd name="T15" fmla="*/ 227 h 227"/>
                <a:gd name="T16" fmla="*/ 54 w 182"/>
                <a:gd name="T17" fmla="*/ 0 h 227"/>
                <a:gd name="T18" fmla="*/ 59 w 182"/>
                <a:gd name="T19" fmla="*/ 128 h 227"/>
                <a:gd name="T20" fmla="*/ 123 w 182"/>
                <a:gd name="T21" fmla="*/ 128 h 227"/>
                <a:gd name="T22" fmla="*/ 99 w 182"/>
                <a:gd name="T23" fmla="*/ 31 h 227"/>
                <a:gd name="T24" fmla="*/ 82 w 182"/>
                <a:gd name="T25" fmla="*/ 31 h 227"/>
                <a:gd name="T26" fmla="*/ 59 w 182"/>
                <a:gd name="T27" fmla="*/ 12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2" h="227">
                  <a:moveTo>
                    <a:pt x="54" y="0"/>
                  </a:moveTo>
                  <a:lnTo>
                    <a:pt x="126" y="0"/>
                  </a:lnTo>
                  <a:lnTo>
                    <a:pt x="182" y="227"/>
                  </a:lnTo>
                  <a:lnTo>
                    <a:pt x="146" y="227"/>
                  </a:lnTo>
                  <a:lnTo>
                    <a:pt x="129" y="160"/>
                  </a:lnTo>
                  <a:lnTo>
                    <a:pt x="52" y="160"/>
                  </a:lnTo>
                  <a:lnTo>
                    <a:pt x="36" y="227"/>
                  </a:lnTo>
                  <a:lnTo>
                    <a:pt x="0" y="227"/>
                  </a:lnTo>
                  <a:lnTo>
                    <a:pt x="54" y="0"/>
                  </a:lnTo>
                  <a:close/>
                  <a:moveTo>
                    <a:pt x="59" y="128"/>
                  </a:moveTo>
                  <a:lnTo>
                    <a:pt x="123" y="128"/>
                  </a:lnTo>
                  <a:lnTo>
                    <a:pt x="99" y="31"/>
                  </a:lnTo>
                  <a:lnTo>
                    <a:pt x="82" y="31"/>
                  </a:lnTo>
                  <a:lnTo>
                    <a:pt x="59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5EF5B501-4991-472A-AA42-9674C8AD8EA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10" y="2110"/>
              <a:ext cx="159" cy="227"/>
            </a:xfrm>
            <a:custGeom>
              <a:avLst/>
              <a:gdLst>
                <a:gd name="T0" fmla="*/ 29 w 131"/>
                <a:gd name="T1" fmla="*/ 129 h 183"/>
                <a:gd name="T2" fmla="*/ 29 w 131"/>
                <a:gd name="T3" fmla="*/ 183 h 183"/>
                <a:gd name="T4" fmla="*/ 0 w 131"/>
                <a:gd name="T5" fmla="*/ 183 h 183"/>
                <a:gd name="T6" fmla="*/ 0 w 131"/>
                <a:gd name="T7" fmla="*/ 0 h 183"/>
                <a:gd name="T8" fmla="*/ 69 w 131"/>
                <a:gd name="T9" fmla="*/ 0 h 183"/>
                <a:gd name="T10" fmla="*/ 131 w 131"/>
                <a:gd name="T11" fmla="*/ 64 h 183"/>
                <a:gd name="T12" fmla="*/ 101 w 131"/>
                <a:gd name="T13" fmla="*/ 122 h 183"/>
                <a:gd name="T14" fmla="*/ 131 w 131"/>
                <a:gd name="T15" fmla="*/ 183 h 183"/>
                <a:gd name="T16" fmla="*/ 99 w 131"/>
                <a:gd name="T17" fmla="*/ 183 h 183"/>
                <a:gd name="T18" fmla="*/ 72 w 131"/>
                <a:gd name="T19" fmla="*/ 129 h 183"/>
                <a:gd name="T20" fmla="*/ 29 w 131"/>
                <a:gd name="T21" fmla="*/ 129 h 183"/>
                <a:gd name="T22" fmla="*/ 69 w 131"/>
                <a:gd name="T23" fmla="*/ 25 h 183"/>
                <a:gd name="T24" fmla="*/ 29 w 131"/>
                <a:gd name="T25" fmla="*/ 25 h 183"/>
                <a:gd name="T26" fmla="*/ 29 w 131"/>
                <a:gd name="T27" fmla="*/ 103 h 183"/>
                <a:gd name="T28" fmla="*/ 70 w 131"/>
                <a:gd name="T29" fmla="*/ 103 h 183"/>
                <a:gd name="T30" fmla="*/ 100 w 131"/>
                <a:gd name="T31" fmla="*/ 64 h 183"/>
                <a:gd name="T32" fmla="*/ 69 w 131"/>
                <a:gd name="T33" fmla="*/ 2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1" h="183">
                  <a:moveTo>
                    <a:pt x="29" y="129"/>
                  </a:moveTo>
                  <a:cubicBezTo>
                    <a:pt x="29" y="183"/>
                    <a:pt x="29" y="183"/>
                    <a:pt x="29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09" y="0"/>
                    <a:pt x="131" y="23"/>
                    <a:pt x="131" y="64"/>
                  </a:cubicBezTo>
                  <a:cubicBezTo>
                    <a:pt x="131" y="89"/>
                    <a:pt x="120" y="113"/>
                    <a:pt x="101" y="122"/>
                  </a:cubicBezTo>
                  <a:cubicBezTo>
                    <a:pt x="131" y="183"/>
                    <a:pt x="131" y="183"/>
                    <a:pt x="131" y="183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72" y="129"/>
                    <a:pt x="72" y="129"/>
                    <a:pt x="72" y="129"/>
                  </a:cubicBezTo>
                  <a:lnTo>
                    <a:pt x="29" y="129"/>
                  </a:lnTo>
                  <a:close/>
                  <a:moveTo>
                    <a:pt x="69" y="25"/>
                  </a:moveTo>
                  <a:cubicBezTo>
                    <a:pt x="29" y="25"/>
                    <a:pt x="29" y="25"/>
                    <a:pt x="29" y="25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92" y="103"/>
                    <a:pt x="100" y="83"/>
                    <a:pt x="100" y="64"/>
                  </a:cubicBezTo>
                  <a:cubicBezTo>
                    <a:pt x="100" y="43"/>
                    <a:pt x="90" y="25"/>
                    <a:pt x="6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FD65CE3A-F82F-4C0D-BFA7-187B7452F0D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682" y="2110"/>
              <a:ext cx="183" cy="227"/>
            </a:xfrm>
            <a:custGeom>
              <a:avLst/>
              <a:gdLst>
                <a:gd name="T0" fmla="*/ 56 w 183"/>
                <a:gd name="T1" fmla="*/ 0 h 227"/>
                <a:gd name="T2" fmla="*/ 128 w 183"/>
                <a:gd name="T3" fmla="*/ 0 h 227"/>
                <a:gd name="T4" fmla="*/ 183 w 183"/>
                <a:gd name="T5" fmla="*/ 227 h 227"/>
                <a:gd name="T6" fmla="*/ 146 w 183"/>
                <a:gd name="T7" fmla="*/ 227 h 227"/>
                <a:gd name="T8" fmla="*/ 130 w 183"/>
                <a:gd name="T9" fmla="*/ 160 h 227"/>
                <a:gd name="T10" fmla="*/ 54 w 183"/>
                <a:gd name="T11" fmla="*/ 160 h 227"/>
                <a:gd name="T12" fmla="*/ 37 w 183"/>
                <a:gd name="T13" fmla="*/ 227 h 227"/>
                <a:gd name="T14" fmla="*/ 0 w 183"/>
                <a:gd name="T15" fmla="*/ 227 h 227"/>
                <a:gd name="T16" fmla="*/ 56 w 183"/>
                <a:gd name="T17" fmla="*/ 0 h 227"/>
                <a:gd name="T18" fmla="*/ 60 w 183"/>
                <a:gd name="T19" fmla="*/ 128 h 227"/>
                <a:gd name="T20" fmla="*/ 123 w 183"/>
                <a:gd name="T21" fmla="*/ 128 h 227"/>
                <a:gd name="T22" fmla="*/ 100 w 183"/>
                <a:gd name="T23" fmla="*/ 31 h 227"/>
                <a:gd name="T24" fmla="*/ 84 w 183"/>
                <a:gd name="T25" fmla="*/ 31 h 227"/>
                <a:gd name="T26" fmla="*/ 60 w 183"/>
                <a:gd name="T27" fmla="*/ 12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3" h="227">
                  <a:moveTo>
                    <a:pt x="56" y="0"/>
                  </a:moveTo>
                  <a:lnTo>
                    <a:pt x="128" y="0"/>
                  </a:lnTo>
                  <a:lnTo>
                    <a:pt x="183" y="227"/>
                  </a:lnTo>
                  <a:lnTo>
                    <a:pt x="146" y="227"/>
                  </a:lnTo>
                  <a:lnTo>
                    <a:pt x="130" y="160"/>
                  </a:lnTo>
                  <a:lnTo>
                    <a:pt x="54" y="160"/>
                  </a:lnTo>
                  <a:lnTo>
                    <a:pt x="37" y="227"/>
                  </a:lnTo>
                  <a:lnTo>
                    <a:pt x="0" y="227"/>
                  </a:lnTo>
                  <a:lnTo>
                    <a:pt x="56" y="0"/>
                  </a:lnTo>
                  <a:close/>
                  <a:moveTo>
                    <a:pt x="60" y="128"/>
                  </a:moveTo>
                  <a:lnTo>
                    <a:pt x="123" y="128"/>
                  </a:lnTo>
                  <a:lnTo>
                    <a:pt x="100" y="31"/>
                  </a:lnTo>
                  <a:lnTo>
                    <a:pt x="84" y="31"/>
                  </a:lnTo>
                  <a:lnTo>
                    <a:pt x="60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6CFC269E-95AA-4D26-A16C-CD8E7CD4EE6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58" y="2110"/>
              <a:ext cx="160" cy="227"/>
            </a:xfrm>
            <a:custGeom>
              <a:avLst/>
              <a:gdLst>
                <a:gd name="T0" fmla="*/ 29 w 131"/>
                <a:gd name="T1" fmla="*/ 129 h 183"/>
                <a:gd name="T2" fmla="*/ 29 w 131"/>
                <a:gd name="T3" fmla="*/ 183 h 183"/>
                <a:gd name="T4" fmla="*/ 0 w 131"/>
                <a:gd name="T5" fmla="*/ 183 h 183"/>
                <a:gd name="T6" fmla="*/ 0 w 131"/>
                <a:gd name="T7" fmla="*/ 0 h 183"/>
                <a:gd name="T8" fmla="*/ 69 w 131"/>
                <a:gd name="T9" fmla="*/ 0 h 183"/>
                <a:gd name="T10" fmla="*/ 131 w 131"/>
                <a:gd name="T11" fmla="*/ 64 h 183"/>
                <a:gd name="T12" fmla="*/ 101 w 131"/>
                <a:gd name="T13" fmla="*/ 122 h 183"/>
                <a:gd name="T14" fmla="*/ 131 w 131"/>
                <a:gd name="T15" fmla="*/ 183 h 183"/>
                <a:gd name="T16" fmla="*/ 99 w 131"/>
                <a:gd name="T17" fmla="*/ 183 h 183"/>
                <a:gd name="T18" fmla="*/ 72 w 131"/>
                <a:gd name="T19" fmla="*/ 129 h 183"/>
                <a:gd name="T20" fmla="*/ 29 w 131"/>
                <a:gd name="T21" fmla="*/ 129 h 183"/>
                <a:gd name="T22" fmla="*/ 69 w 131"/>
                <a:gd name="T23" fmla="*/ 25 h 183"/>
                <a:gd name="T24" fmla="*/ 29 w 131"/>
                <a:gd name="T25" fmla="*/ 25 h 183"/>
                <a:gd name="T26" fmla="*/ 29 w 131"/>
                <a:gd name="T27" fmla="*/ 103 h 183"/>
                <a:gd name="T28" fmla="*/ 70 w 131"/>
                <a:gd name="T29" fmla="*/ 103 h 183"/>
                <a:gd name="T30" fmla="*/ 101 w 131"/>
                <a:gd name="T31" fmla="*/ 64 h 183"/>
                <a:gd name="T32" fmla="*/ 69 w 131"/>
                <a:gd name="T33" fmla="*/ 2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1" h="183">
                  <a:moveTo>
                    <a:pt x="29" y="129"/>
                  </a:moveTo>
                  <a:cubicBezTo>
                    <a:pt x="29" y="183"/>
                    <a:pt x="29" y="183"/>
                    <a:pt x="29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10" y="0"/>
                    <a:pt x="131" y="23"/>
                    <a:pt x="131" y="64"/>
                  </a:cubicBezTo>
                  <a:cubicBezTo>
                    <a:pt x="131" y="89"/>
                    <a:pt x="121" y="113"/>
                    <a:pt x="101" y="122"/>
                  </a:cubicBezTo>
                  <a:cubicBezTo>
                    <a:pt x="131" y="183"/>
                    <a:pt x="131" y="183"/>
                    <a:pt x="131" y="183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72" y="129"/>
                    <a:pt x="72" y="129"/>
                    <a:pt x="72" y="129"/>
                  </a:cubicBezTo>
                  <a:lnTo>
                    <a:pt x="29" y="129"/>
                  </a:lnTo>
                  <a:close/>
                  <a:moveTo>
                    <a:pt x="69" y="25"/>
                  </a:moveTo>
                  <a:cubicBezTo>
                    <a:pt x="29" y="25"/>
                    <a:pt x="29" y="25"/>
                    <a:pt x="29" y="25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92" y="103"/>
                    <a:pt x="101" y="83"/>
                    <a:pt x="101" y="64"/>
                  </a:cubicBezTo>
                  <a:cubicBezTo>
                    <a:pt x="101" y="43"/>
                    <a:pt x="91" y="25"/>
                    <a:pt x="6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1EFA1-1CE5-4541-8A8B-C230056CBB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6" y="1973"/>
              <a:ext cx="656" cy="376"/>
            </a:xfrm>
            <a:custGeom>
              <a:avLst/>
              <a:gdLst>
                <a:gd name="T0" fmla="*/ 380 w 656"/>
                <a:gd name="T1" fmla="*/ 319 h 376"/>
                <a:gd name="T2" fmla="*/ 276 w 656"/>
                <a:gd name="T3" fmla="*/ 319 h 376"/>
                <a:gd name="T4" fmla="*/ 258 w 656"/>
                <a:gd name="T5" fmla="*/ 376 h 376"/>
                <a:gd name="T6" fmla="*/ 398 w 656"/>
                <a:gd name="T7" fmla="*/ 376 h 376"/>
                <a:gd name="T8" fmla="*/ 380 w 656"/>
                <a:gd name="T9" fmla="*/ 319 h 376"/>
                <a:gd name="T10" fmla="*/ 656 w 656"/>
                <a:gd name="T11" fmla="*/ 376 h 376"/>
                <a:gd name="T12" fmla="*/ 603 w 656"/>
                <a:gd name="T13" fmla="*/ 206 h 376"/>
                <a:gd name="T14" fmla="*/ 638 w 656"/>
                <a:gd name="T15" fmla="*/ 97 h 376"/>
                <a:gd name="T16" fmla="*/ 508 w 656"/>
                <a:gd name="T17" fmla="*/ 0 h 376"/>
                <a:gd name="T18" fmla="*/ 416 w 656"/>
                <a:gd name="T19" fmla="*/ 68 h 376"/>
                <a:gd name="T20" fmla="*/ 241 w 656"/>
                <a:gd name="T21" fmla="*/ 68 h 376"/>
                <a:gd name="T22" fmla="*/ 150 w 656"/>
                <a:gd name="T23" fmla="*/ 0 h 376"/>
                <a:gd name="T24" fmla="*/ 19 w 656"/>
                <a:gd name="T25" fmla="*/ 97 h 376"/>
                <a:gd name="T26" fmla="*/ 54 w 656"/>
                <a:gd name="T27" fmla="*/ 206 h 376"/>
                <a:gd name="T28" fmla="*/ 0 w 656"/>
                <a:gd name="T29" fmla="*/ 376 h 376"/>
                <a:gd name="T30" fmla="*/ 170 w 656"/>
                <a:gd name="T31" fmla="*/ 376 h 376"/>
                <a:gd name="T32" fmla="*/ 157 w 656"/>
                <a:gd name="T33" fmla="*/ 334 h 376"/>
                <a:gd name="T34" fmla="*/ 329 w 656"/>
                <a:gd name="T35" fmla="*/ 207 h 376"/>
                <a:gd name="T36" fmla="*/ 499 w 656"/>
                <a:gd name="T37" fmla="*/ 334 h 376"/>
                <a:gd name="T38" fmla="*/ 486 w 656"/>
                <a:gd name="T39" fmla="*/ 376 h 376"/>
                <a:gd name="T40" fmla="*/ 656 w 656"/>
                <a:gd name="T41" fmla="*/ 37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56" h="376">
                  <a:moveTo>
                    <a:pt x="380" y="319"/>
                  </a:moveTo>
                  <a:lnTo>
                    <a:pt x="276" y="319"/>
                  </a:lnTo>
                  <a:lnTo>
                    <a:pt x="258" y="376"/>
                  </a:lnTo>
                  <a:lnTo>
                    <a:pt x="398" y="376"/>
                  </a:lnTo>
                  <a:lnTo>
                    <a:pt x="380" y="319"/>
                  </a:lnTo>
                  <a:close/>
                  <a:moveTo>
                    <a:pt x="656" y="376"/>
                  </a:moveTo>
                  <a:lnTo>
                    <a:pt x="603" y="206"/>
                  </a:lnTo>
                  <a:lnTo>
                    <a:pt x="638" y="97"/>
                  </a:lnTo>
                  <a:lnTo>
                    <a:pt x="508" y="0"/>
                  </a:lnTo>
                  <a:lnTo>
                    <a:pt x="416" y="68"/>
                  </a:lnTo>
                  <a:lnTo>
                    <a:pt x="241" y="68"/>
                  </a:lnTo>
                  <a:lnTo>
                    <a:pt x="150" y="0"/>
                  </a:lnTo>
                  <a:lnTo>
                    <a:pt x="19" y="97"/>
                  </a:lnTo>
                  <a:lnTo>
                    <a:pt x="54" y="206"/>
                  </a:lnTo>
                  <a:lnTo>
                    <a:pt x="0" y="376"/>
                  </a:lnTo>
                  <a:lnTo>
                    <a:pt x="170" y="376"/>
                  </a:lnTo>
                  <a:lnTo>
                    <a:pt x="157" y="334"/>
                  </a:lnTo>
                  <a:lnTo>
                    <a:pt x="329" y="207"/>
                  </a:lnTo>
                  <a:lnTo>
                    <a:pt x="499" y="334"/>
                  </a:lnTo>
                  <a:lnTo>
                    <a:pt x="486" y="376"/>
                  </a:lnTo>
                  <a:lnTo>
                    <a:pt x="656" y="3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3" name="Slide Number Placeholder 1">
            <a:extLst>
              <a:ext uri="{FF2B5EF4-FFF2-40B4-BE49-F238E27FC236}">
                <a16:creationId xmlns:a16="http://schemas.microsoft.com/office/drawing/2014/main" id="{146227B9-4578-4142-B07E-289CEBBF01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71960" y="273685"/>
            <a:ext cx="320040" cy="320040"/>
          </a:xfrm>
          <a:prstGeom prst="rect">
            <a:avLst/>
          </a:prstGeom>
          <a:solidFill>
            <a:schemeClr val="bg2"/>
          </a:solidFill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36078788-290F-4E80-A7D4-D265A034B5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26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rk Pattern- lef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8C7D0D-D83F-4A35-86B9-5F9E6094F4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Proprietary &amp; Confidential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A592002-6AFA-472C-B2E3-AD4255880AC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609600" y="6446487"/>
            <a:ext cx="1790611" cy="233531"/>
            <a:chOff x="2386" y="1973"/>
            <a:chExt cx="2883" cy="376"/>
          </a:xfrm>
          <a:solidFill>
            <a:schemeClr val="bg1"/>
          </a:solidFill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8099E9F-AEC5-4E15-BD69-E9B0309968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43" y="2106"/>
              <a:ext cx="149" cy="235"/>
            </a:xfrm>
            <a:custGeom>
              <a:avLst/>
              <a:gdLst>
                <a:gd name="T0" fmla="*/ 116 w 123"/>
                <a:gd name="T1" fmla="*/ 30 h 189"/>
                <a:gd name="T2" fmla="*/ 64 w 123"/>
                <a:gd name="T3" fmla="*/ 26 h 189"/>
                <a:gd name="T4" fmla="*/ 30 w 123"/>
                <a:gd name="T5" fmla="*/ 50 h 189"/>
                <a:gd name="T6" fmla="*/ 71 w 123"/>
                <a:gd name="T7" fmla="*/ 79 h 189"/>
                <a:gd name="T8" fmla="*/ 123 w 123"/>
                <a:gd name="T9" fmla="*/ 131 h 189"/>
                <a:gd name="T10" fmla="*/ 62 w 123"/>
                <a:gd name="T11" fmla="*/ 189 h 189"/>
                <a:gd name="T12" fmla="*/ 2 w 123"/>
                <a:gd name="T13" fmla="*/ 181 h 189"/>
                <a:gd name="T14" fmla="*/ 5 w 123"/>
                <a:gd name="T15" fmla="*/ 158 h 189"/>
                <a:gd name="T16" fmla="*/ 60 w 123"/>
                <a:gd name="T17" fmla="*/ 162 h 189"/>
                <a:gd name="T18" fmla="*/ 93 w 123"/>
                <a:gd name="T19" fmla="*/ 133 h 189"/>
                <a:gd name="T20" fmla="*/ 57 w 123"/>
                <a:gd name="T21" fmla="*/ 106 h 189"/>
                <a:gd name="T22" fmla="*/ 0 w 123"/>
                <a:gd name="T23" fmla="*/ 52 h 189"/>
                <a:gd name="T24" fmla="*/ 61 w 123"/>
                <a:gd name="T25" fmla="*/ 0 h 189"/>
                <a:gd name="T26" fmla="*/ 119 w 123"/>
                <a:gd name="T27" fmla="*/ 6 h 189"/>
                <a:gd name="T28" fmla="*/ 116 w 123"/>
                <a:gd name="T29" fmla="*/ 3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3" h="189">
                  <a:moveTo>
                    <a:pt x="116" y="30"/>
                  </a:moveTo>
                  <a:cubicBezTo>
                    <a:pt x="116" y="30"/>
                    <a:pt x="79" y="26"/>
                    <a:pt x="64" y="26"/>
                  </a:cubicBezTo>
                  <a:cubicBezTo>
                    <a:pt x="41" y="26"/>
                    <a:pt x="30" y="34"/>
                    <a:pt x="30" y="50"/>
                  </a:cubicBezTo>
                  <a:cubicBezTo>
                    <a:pt x="30" y="67"/>
                    <a:pt x="39" y="71"/>
                    <a:pt x="71" y="79"/>
                  </a:cubicBezTo>
                  <a:cubicBezTo>
                    <a:pt x="109" y="90"/>
                    <a:pt x="123" y="100"/>
                    <a:pt x="123" y="131"/>
                  </a:cubicBezTo>
                  <a:cubicBezTo>
                    <a:pt x="123" y="171"/>
                    <a:pt x="98" y="189"/>
                    <a:pt x="62" y="189"/>
                  </a:cubicBezTo>
                  <a:cubicBezTo>
                    <a:pt x="38" y="189"/>
                    <a:pt x="2" y="181"/>
                    <a:pt x="2" y="181"/>
                  </a:cubicBezTo>
                  <a:cubicBezTo>
                    <a:pt x="5" y="158"/>
                    <a:pt x="5" y="158"/>
                    <a:pt x="5" y="158"/>
                  </a:cubicBezTo>
                  <a:cubicBezTo>
                    <a:pt x="5" y="158"/>
                    <a:pt x="41" y="162"/>
                    <a:pt x="60" y="162"/>
                  </a:cubicBezTo>
                  <a:cubicBezTo>
                    <a:pt x="83" y="162"/>
                    <a:pt x="93" y="152"/>
                    <a:pt x="93" y="133"/>
                  </a:cubicBezTo>
                  <a:cubicBezTo>
                    <a:pt x="93" y="118"/>
                    <a:pt x="85" y="112"/>
                    <a:pt x="57" y="106"/>
                  </a:cubicBezTo>
                  <a:cubicBezTo>
                    <a:pt x="17" y="95"/>
                    <a:pt x="0" y="83"/>
                    <a:pt x="0" y="52"/>
                  </a:cubicBezTo>
                  <a:cubicBezTo>
                    <a:pt x="0" y="15"/>
                    <a:pt x="24" y="0"/>
                    <a:pt x="61" y="0"/>
                  </a:cubicBezTo>
                  <a:cubicBezTo>
                    <a:pt x="84" y="0"/>
                    <a:pt x="119" y="6"/>
                    <a:pt x="119" y="6"/>
                  </a:cubicBezTo>
                  <a:lnTo>
                    <a:pt x="11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F275FB54-A456-49E6-A512-73E5D056F33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79" y="2110"/>
              <a:ext cx="225" cy="227"/>
            </a:xfrm>
            <a:custGeom>
              <a:avLst/>
              <a:gdLst>
                <a:gd name="T0" fmla="*/ 0 w 225"/>
                <a:gd name="T1" fmla="*/ 0 h 227"/>
                <a:gd name="T2" fmla="*/ 62 w 225"/>
                <a:gd name="T3" fmla="*/ 0 h 227"/>
                <a:gd name="T4" fmla="*/ 112 w 225"/>
                <a:gd name="T5" fmla="*/ 177 h 227"/>
                <a:gd name="T6" fmla="*/ 162 w 225"/>
                <a:gd name="T7" fmla="*/ 0 h 227"/>
                <a:gd name="T8" fmla="*/ 225 w 225"/>
                <a:gd name="T9" fmla="*/ 0 h 227"/>
                <a:gd name="T10" fmla="*/ 225 w 225"/>
                <a:gd name="T11" fmla="*/ 227 h 227"/>
                <a:gd name="T12" fmla="*/ 189 w 225"/>
                <a:gd name="T13" fmla="*/ 227 h 227"/>
                <a:gd name="T14" fmla="*/ 189 w 225"/>
                <a:gd name="T15" fmla="*/ 31 h 227"/>
                <a:gd name="T16" fmla="*/ 186 w 225"/>
                <a:gd name="T17" fmla="*/ 31 h 227"/>
                <a:gd name="T18" fmla="*/ 131 w 225"/>
                <a:gd name="T19" fmla="*/ 217 h 227"/>
                <a:gd name="T20" fmla="*/ 94 w 225"/>
                <a:gd name="T21" fmla="*/ 217 h 227"/>
                <a:gd name="T22" fmla="*/ 38 w 225"/>
                <a:gd name="T23" fmla="*/ 31 h 227"/>
                <a:gd name="T24" fmla="*/ 36 w 225"/>
                <a:gd name="T25" fmla="*/ 31 h 227"/>
                <a:gd name="T26" fmla="*/ 36 w 225"/>
                <a:gd name="T27" fmla="*/ 227 h 227"/>
                <a:gd name="T28" fmla="*/ 0 w 225"/>
                <a:gd name="T29" fmla="*/ 227 h 227"/>
                <a:gd name="T30" fmla="*/ 0 w 225"/>
                <a:gd name="T31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27">
                  <a:moveTo>
                    <a:pt x="0" y="0"/>
                  </a:moveTo>
                  <a:lnTo>
                    <a:pt x="62" y="0"/>
                  </a:lnTo>
                  <a:lnTo>
                    <a:pt x="112" y="177"/>
                  </a:lnTo>
                  <a:lnTo>
                    <a:pt x="162" y="0"/>
                  </a:lnTo>
                  <a:lnTo>
                    <a:pt x="225" y="0"/>
                  </a:lnTo>
                  <a:lnTo>
                    <a:pt x="225" y="227"/>
                  </a:lnTo>
                  <a:lnTo>
                    <a:pt x="189" y="227"/>
                  </a:lnTo>
                  <a:lnTo>
                    <a:pt x="189" y="31"/>
                  </a:lnTo>
                  <a:lnTo>
                    <a:pt x="186" y="31"/>
                  </a:lnTo>
                  <a:lnTo>
                    <a:pt x="131" y="217"/>
                  </a:lnTo>
                  <a:lnTo>
                    <a:pt x="94" y="217"/>
                  </a:lnTo>
                  <a:lnTo>
                    <a:pt x="38" y="31"/>
                  </a:lnTo>
                  <a:lnTo>
                    <a:pt x="36" y="31"/>
                  </a:lnTo>
                  <a:lnTo>
                    <a:pt x="36" y="227"/>
                  </a:lnTo>
                  <a:lnTo>
                    <a:pt x="0" y="2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4ED4C10D-1397-4917-8007-8D9E7023EF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76" y="2110"/>
              <a:ext cx="162" cy="227"/>
            </a:xfrm>
            <a:custGeom>
              <a:avLst/>
              <a:gdLst>
                <a:gd name="T0" fmla="*/ 0 w 162"/>
                <a:gd name="T1" fmla="*/ 0 h 227"/>
                <a:gd name="T2" fmla="*/ 162 w 162"/>
                <a:gd name="T3" fmla="*/ 0 h 227"/>
                <a:gd name="T4" fmla="*/ 162 w 162"/>
                <a:gd name="T5" fmla="*/ 32 h 227"/>
                <a:gd name="T6" fmla="*/ 100 w 162"/>
                <a:gd name="T7" fmla="*/ 32 h 227"/>
                <a:gd name="T8" fmla="*/ 100 w 162"/>
                <a:gd name="T9" fmla="*/ 227 h 227"/>
                <a:gd name="T10" fmla="*/ 63 w 162"/>
                <a:gd name="T11" fmla="*/ 227 h 227"/>
                <a:gd name="T12" fmla="*/ 63 w 162"/>
                <a:gd name="T13" fmla="*/ 32 h 227"/>
                <a:gd name="T14" fmla="*/ 0 w 162"/>
                <a:gd name="T15" fmla="*/ 32 h 227"/>
                <a:gd name="T16" fmla="*/ 0 w 162"/>
                <a:gd name="T17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" h="227">
                  <a:moveTo>
                    <a:pt x="0" y="0"/>
                  </a:moveTo>
                  <a:lnTo>
                    <a:pt x="162" y="0"/>
                  </a:lnTo>
                  <a:lnTo>
                    <a:pt x="162" y="32"/>
                  </a:lnTo>
                  <a:lnTo>
                    <a:pt x="100" y="32"/>
                  </a:lnTo>
                  <a:lnTo>
                    <a:pt x="100" y="227"/>
                  </a:lnTo>
                  <a:lnTo>
                    <a:pt x="63" y="227"/>
                  </a:lnTo>
                  <a:lnTo>
                    <a:pt x="63" y="32"/>
                  </a:lnTo>
                  <a:lnTo>
                    <a:pt x="0" y="3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0196D95D-9C36-4C31-AADF-160846CFEE6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85" y="2110"/>
              <a:ext cx="157" cy="227"/>
            </a:xfrm>
            <a:custGeom>
              <a:avLst/>
              <a:gdLst>
                <a:gd name="T0" fmla="*/ 69 w 129"/>
                <a:gd name="T1" fmla="*/ 0 h 183"/>
                <a:gd name="T2" fmla="*/ 125 w 129"/>
                <a:gd name="T3" fmla="*/ 47 h 183"/>
                <a:gd name="T4" fmla="*/ 103 w 129"/>
                <a:gd name="T5" fmla="*/ 88 h 183"/>
                <a:gd name="T6" fmla="*/ 129 w 129"/>
                <a:gd name="T7" fmla="*/ 131 h 183"/>
                <a:gd name="T8" fmla="*/ 71 w 129"/>
                <a:gd name="T9" fmla="*/ 183 h 183"/>
                <a:gd name="T10" fmla="*/ 0 w 129"/>
                <a:gd name="T11" fmla="*/ 183 h 183"/>
                <a:gd name="T12" fmla="*/ 0 w 129"/>
                <a:gd name="T13" fmla="*/ 0 h 183"/>
                <a:gd name="T14" fmla="*/ 69 w 129"/>
                <a:gd name="T15" fmla="*/ 0 h 183"/>
                <a:gd name="T16" fmla="*/ 29 w 129"/>
                <a:gd name="T17" fmla="*/ 25 h 183"/>
                <a:gd name="T18" fmla="*/ 29 w 129"/>
                <a:gd name="T19" fmla="*/ 78 h 183"/>
                <a:gd name="T20" fmla="*/ 68 w 129"/>
                <a:gd name="T21" fmla="*/ 78 h 183"/>
                <a:gd name="T22" fmla="*/ 95 w 129"/>
                <a:gd name="T23" fmla="*/ 51 h 183"/>
                <a:gd name="T24" fmla="*/ 67 w 129"/>
                <a:gd name="T25" fmla="*/ 25 h 183"/>
                <a:gd name="T26" fmla="*/ 29 w 129"/>
                <a:gd name="T27" fmla="*/ 25 h 183"/>
                <a:gd name="T28" fmla="*/ 29 w 129"/>
                <a:gd name="T29" fmla="*/ 103 h 183"/>
                <a:gd name="T30" fmla="*/ 29 w 129"/>
                <a:gd name="T31" fmla="*/ 157 h 183"/>
                <a:gd name="T32" fmla="*/ 70 w 129"/>
                <a:gd name="T33" fmla="*/ 157 h 183"/>
                <a:gd name="T34" fmla="*/ 99 w 129"/>
                <a:gd name="T35" fmla="*/ 129 h 183"/>
                <a:gd name="T36" fmla="*/ 69 w 129"/>
                <a:gd name="T37" fmla="*/ 103 h 183"/>
                <a:gd name="T38" fmla="*/ 29 w 129"/>
                <a:gd name="T39" fmla="*/ 10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9" h="183">
                  <a:moveTo>
                    <a:pt x="69" y="0"/>
                  </a:moveTo>
                  <a:cubicBezTo>
                    <a:pt x="105" y="0"/>
                    <a:pt x="125" y="13"/>
                    <a:pt x="125" y="47"/>
                  </a:cubicBezTo>
                  <a:cubicBezTo>
                    <a:pt x="125" y="70"/>
                    <a:pt x="118" y="80"/>
                    <a:pt x="103" y="88"/>
                  </a:cubicBezTo>
                  <a:cubicBezTo>
                    <a:pt x="119" y="95"/>
                    <a:pt x="129" y="106"/>
                    <a:pt x="129" y="131"/>
                  </a:cubicBezTo>
                  <a:cubicBezTo>
                    <a:pt x="129" y="168"/>
                    <a:pt x="107" y="183"/>
                    <a:pt x="71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69" y="0"/>
                  </a:lnTo>
                  <a:close/>
                  <a:moveTo>
                    <a:pt x="29" y="25"/>
                  </a:moveTo>
                  <a:cubicBezTo>
                    <a:pt x="29" y="78"/>
                    <a:pt x="29" y="78"/>
                    <a:pt x="29" y="78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87" y="78"/>
                    <a:pt x="95" y="69"/>
                    <a:pt x="95" y="51"/>
                  </a:cubicBezTo>
                  <a:cubicBezTo>
                    <a:pt x="95" y="33"/>
                    <a:pt x="86" y="25"/>
                    <a:pt x="67" y="25"/>
                  </a:cubicBezTo>
                  <a:lnTo>
                    <a:pt x="29" y="25"/>
                  </a:lnTo>
                  <a:close/>
                  <a:moveTo>
                    <a:pt x="29" y="103"/>
                  </a:moveTo>
                  <a:cubicBezTo>
                    <a:pt x="29" y="157"/>
                    <a:pt x="29" y="157"/>
                    <a:pt x="29" y="157"/>
                  </a:cubicBezTo>
                  <a:cubicBezTo>
                    <a:pt x="70" y="157"/>
                    <a:pt x="70" y="157"/>
                    <a:pt x="70" y="157"/>
                  </a:cubicBezTo>
                  <a:cubicBezTo>
                    <a:pt x="88" y="157"/>
                    <a:pt x="99" y="151"/>
                    <a:pt x="99" y="129"/>
                  </a:cubicBezTo>
                  <a:cubicBezTo>
                    <a:pt x="99" y="109"/>
                    <a:pt x="83" y="103"/>
                    <a:pt x="69" y="103"/>
                  </a:cubicBezTo>
                  <a:lnTo>
                    <a:pt x="29" y="1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2D61C80E-C7C4-4D0F-A536-6DC618ACF3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32" y="2110"/>
              <a:ext cx="140" cy="227"/>
            </a:xfrm>
            <a:custGeom>
              <a:avLst/>
              <a:gdLst>
                <a:gd name="T0" fmla="*/ 0 w 140"/>
                <a:gd name="T1" fmla="*/ 0 h 227"/>
                <a:gd name="T2" fmla="*/ 140 w 140"/>
                <a:gd name="T3" fmla="*/ 0 h 227"/>
                <a:gd name="T4" fmla="*/ 140 w 140"/>
                <a:gd name="T5" fmla="*/ 32 h 227"/>
                <a:gd name="T6" fmla="*/ 36 w 140"/>
                <a:gd name="T7" fmla="*/ 32 h 227"/>
                <a:gd name="T8" fmla="*/ 36 w 140"/>
                <a:gd name="T9" fmla="*/ 97 h 227"/>
                <a:gd name="T10" fmla="*/ 121 w 140"/>
                <a:gd name="T11" fmla="*/ 97 h 227"/>
                <a:gd name="T12" fmla="*/ 121 w 140"/>
                <a:gd name="T13" fmla="*/ 128 h 227"/>
                <a:gd name="T14" fmla="*/ 36 w 140"/>
                <a:gd name="T15" fmla="*/ 128 h 227"/>
                <a:gd name="T16" fmla="*/ 36 w 140"/>
                <a:gd name="T17" fmla="*/ 195 h 227"/>
                <a:gd name="T18" fmla="*/ 140 w 140"/>
                <a:gd name="T19" fmla="*/ 195 h 227"/>
                <a:gd name="T20" fmla="*/ 140 w 140"/>
                <a:gd name="T21" fmla="*/ 227 h 227"/>
                <a:gd name="T22" fmla="*/ 0 w 140"/>
                <a:gd name="T23" fmla="*/ 227 h 227"/>
                <a:gd name="T24" fmla="*/ 0 w 140"/>
                <a:gd name="T25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0" h="227">
                  <a:moveTo>
                    <a:pt x="0" y="0"/>
                  </a:moveTo>
                  <a:lnTo>
                    <a:pt x="140" y="0"/>
                  </a:lnTo>
                  <a:lnTo>
                    <a:pt x="140" y="32"/>
                  </a:lnTo>
                  <a:lnTo>
                    <a:pt x="36" y="32"/>
                  </a:lnTo>
                  <a:lnTo>
                    <a:pt x="36" y="97"/>
                  </a:lnTo>
                  <a:lnTo>
                    <a:pt x="121" y="97"/>
                  </a:lnTo>
                  <a:lnTo>
                    <a:pt x="121" y="128"/>
                  </a:lnTo>
                  <a:lnTo>
                    <a:pt x="36" y="128"/>
                  </a:lnTo>
                  <a:lnTo>
                    <a:pt x="36" y="195"/>
                  </a:lnTo>
                  <a:lnTo>
                    <a:pt x="140" y="195"/>
                  </a:lnTo>
                  <a:lnTo>
                    <a:pt x="140" y="227"/>
                  </a:lnTo>
                  <a:lnTo>
                    <a:pt x="0" y="2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095B3C3E-E86A-47F3-A985-D95CB4DFA80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47" y="2110"/>
              <a:ext cx="182" cy="227"/>
            </a:xfrm>
            <a:custGeom>
              <a:avLst/>
              <a:gdLst>
                <a:gd name="T0" fmla="*/ 54 w 182"/>
                <a:gd name="T1" fmla="*/ 0 h 227"/>
                <a:gd name="T2" fmla="*/ 126 w 182"/>
                <a:gd name="T3" fmla="*/ 0 h 227"/>
                <a:gd name="T4" fmla="*/ 182 w 182"/>
                <a:gd name="T5" fmla="*/ 227 h 227"/>
                <a:gd name="T6" fmla="*/ 146 w 182"/>
                <a:gd name="T7" fmla="*/ 227 h 227"/>
                <a:gd name="T8" fmla="*/ 129 w 182"/>
                <a:gd name="T9" fmla="*/ 160 h 227"/>
                <a:gd name="T10" fmla="*/ 52 w 182"/>
                <a:gd name="T11" fmla="*/ 160 h 227"/>
                <a:gd name="T12" fmla="*/ 36 w 182"/>
                <a:gd name="T13" fmla="*/ 227 h 227"/>
                <a:gd name="T14" fmla="*/ 0 w 182"/>
                <a:gd name="T15" fmla="*/ 227 h 227"/>
                <a:gd name="T16" fmla="*/ 54 w 182"/>
                <a:gd name="T17" fmla="*/ 0 h 227"/>
                <a:gd name="T18" fmla="*/ 59 w 182"/>
                <a:gd name="T19" fmla="*/ 128 h 227"/>
                <a:gd name="T20" fmla="*/ 123 w 182"/>
                <a:gd name="T21" fmla="*/ 128 h 227"/>
                <a:gd name="T22" fmla="*/ 99 w 182"/>
                <a:gd name="T23" fmla="*/ 31 h 227"/>
                <a:gd name="T24" fmla="*/ 82 w 182"/>
                <a:gd name="T25" fmla="*/ 31 h 227"/>
                <a:gd name="T26" fmla="*/ 59 w 182"/>
                <a:gd name="T27" fmla="*/ 12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2" h="227">
                  <a:moveTo>
                    <a:pt x="54" y="0"/>
                  </a:moveTo>
                  <a:lnTo>
                    <a:pt x="126" y="0"/>
                  </a:lnTo>
                  <a:lnTo>
                    <a:pt x="182" y="227"/>
                  </a:lnTo>
                  <a:lnTo>
                    <a:pt x="146" y="227"/>
                  </a:lnTo>
                  <a:lnTo>
                    <a:pt x="129" y="160"/>
                  </a:lnTo>
                  <a:lnTo>
                    <a:pt x="52" y="160"/>
                  </a:lnTo>
                  <a:lnTo>
                    <a:pt x="36" y="227"/>
                  </a:lnTo>
                  <a:lnTo>
                    <a:pt x="0" y="227"/>
                  </a:lnTo>
                  <a:lnTo>
                    <a:pt x="54" y="0"/>
                  </a:lnTo>
                  <a:close/>
                  <a:moveTo>
                    <a:pt x="59" y="128"/>
                  </a:moveTo>
                  <a:lnTo>
                    <a:pt x="123" y="128"/>
                  </a:lnTo>
                  <a:lnTo>
                    <a:pt x="99" y="31"/>
                  </a:lnTo>
                  <a:lnTo>
                    <a:pt x="82" y="31"/>
                  </a:lnTo>
                  <a:lnTo>
                    <a:pt x="59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25568C7D-2C57-4BB4-9B25-090B5F91621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10" y="2110"/>
              <a:ext cx="159" cy="227"/>
            </a:xfrm>
            <a:custGeom>
              <a:avLst/>
              <a:gdLst>
                <a:gd name="T0" fmla="*/ 29 w 131"/>
                <a:gd name="T1" fmla="*/ 129 h 183"/>
                <a:gd name="T2" fmla="*/ 29 w 131"/>
                <a:gd name="T3" fmla="*/ 183 h 183"/>
                <a:gd name="T4" fmla="*/ 0 w 131"/>
                <a:gd name="T5" fmla="*/ 183 h 183"/>
                <a:gd name="T6" fmla="*/ 0 w 131"/>
                <a:gd name="T7" fmla="*/ 0 h 183"/>
                <a:gd name="T8" fmla="*/ 69 w 131"/>
                <a:gd name="T9" fmla="*/ 0 h 183"/>
                <a:gd name="T10" fmla="*/ 131 w 131"/>
                <a:gd name="T11" fmla="*/ 64 h 183"/>
                <a:gd name="T12" fmla="*/ 101 w 131"/>
                <a:gd name="T13" fmla="*/ 122 h 183"/>
                <a:gd name="T14" fmla="*/ 131 w 131"/>
                <a:gd name="T15" fmla="*/ 183 h 183"/>
                <a:gd name="T16" fmla="*/ 99 w 131"/>
                <a:gd name="T17" fmla="*/ 183 h 183"/>
                <a:gd name="T18" fmla="*/ 72 w 131"/>
                <a:gd name="T19" fmla="*/ 129 h 183"/>
                <a:gd name="T20" fmla="*/ 29 w 131"/>
                <a:gd name="T21" fmla="*/ 129 h 183"/>
                <a:gd name="T22" fmla="*/ 69 w 131"/>
                <a:gd name="T23" fmla="*/ 25 h 183"/>
                <a:gd name="T24" fmla="*/ 29 w 131"/>
                <a:gd name="T25" fmla="*/ 25 h 183"/>
                <a:gd name="T26" fmla="*/ 29 w 131"/>
                <a:gd name="T27" fmla="*/ 103 h 183"/>
                <a:gd name="T28" fmla="*/ 70 w 131"/>
                <a:gd name="T29" fmla="*/ 103 h 183"/>
                <a:gd name="T30" fmla="*/ 100 w 131"/>
                <a:gd name="T31" fmla="*/ 64 h 183"/>
                <a:gd name="T32" fmla="*/ 69 w 131"/>
                <a:gd name="T33" fmla="*/ 2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1" h="183">
                  <a:moveTo>
                    <a:pt x="29" y="129"/>
                  </a:moveTo>
                  <a:cubicBezTo>
                    <a:pt x="29" y="183"/>
                    <a:pt x="29" y="183"/>
                    <a:pt x="29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09" y="0"/>
                    <a:pt x="131" y="23"/>
                    <a:pt x="131" y="64"/>
                  </a:cubicBezTo>
                  <a:cubicBezTo>
                    <a:pt x="131" y="89"/>
                    <a:pt x="120" y="113"/>
                    <a:pt x="101" y="122"/>
                  </a:cubicBezTo>
                  <a:cubicBezTo>
                    <a:pt x="131" y="183"/>
                    <a:pt x="131" y="183"/>
                    <a:pt x="131" y="183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72" y="129"/>
                    <a:pt x="72" y="129"/>
                    <a:pt x="72" y="129"/>
                  </a:cubicBezTo>
                  <a:lnTo>
                    <a:pt x="29" y="129"/>
                  </a:lnTo>
                  <a:close/>
                  <a:moveTo>
                    <a:pt x="69" y="25"/>
                  </a:moveTo>
                  <a:cubicBezTo>
                    <a:pt x="29" y="25"/>
                    <a:pt x="29" y="25"/>
                    <a:pt x="29" y="25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92" y="103"/>
                    <a:pt x="100" y="83"/>
                    <a:pt x="100" y="64"/>
                  </a:cubicBezTo>
                  <a:cubicBezTo>
                    <a:pt x="100" y="43"/>
                    <a:pt x="90" y="25"/>
                    <a:pt x="6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486BFB52-8138-4183-B126-E5BCB909EE4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682" y="2110"/>
              <a:ext cx="183" cy="227"/>
            </a:xfrm>
            <a:custGeom>
              <a:avLst/>
              <a:gdLst>
                <a:gd name="T0" fmla="*/ 56 w 183"/>
                <a:gd name="T1" fmla="*/ 0 h 227"/>
                <a:gd name="T2" fmla="*/ 128 w 183"/>
                <a:gd name="T3" fmla="*/ 0 h 227"/>
                <a:gd name="T4" fmla="*/ 183 w 183"/>
                <a:gd name="T5" fmla="*/ 227 h 227"/>
                <a:gd name="T6" fmla="*/ 146 w 183"/>
                <a:gd name="T7" fmla="*/ 227 h 227"/>
                <a:gd name="T8" fmla="*/ 130 w 183"/>
                <a:gd name="T9" fmla="*/ 160 h 227"/>
                <a:gd name="T10" fmla="*/ 54 w 183"/>
                <a:gd name="T11" fmla="*/ 160 h 227"/>
                <a:gd name="T12" fmla="*/ 37 w 183"/>
                <a:gd name="T13" fmla="*/ 227 h 227"/>
                <a:gd name="T14" fmla="*/ 0 w 183"/>
                <a:gd name="T15" fmla="*/ 227 h 227"/>
                <a:gd name="T16" fmla="*/ 56 w 183"/>
                <a:gd name="T17" fmla="*/ 0 h 227"/>
                <a:gd name="T18" fmla="*/ 60 w 183"/>
                <a:gd name="T19" fmla="*/ 128 h 227"/>
                <a:gd name="T20" fmla="*/ 123 w 183"/>
                <a:gd name="T21" fmla="*/ 128 h 227"/>
                <a:gd name="T22" fmla="*/ 100 w 183"/>
                <a:gd name="T23" fmla="*/ 31 h 227"/>
                <a:gd name="T24" fmla="*/ 84 w 183"/>
                <a:gd name="T25" fmla="*/ 31 h 227"/>
                <a:gd name="T26" fmla="*/ 60 w 183"/>
                <a:gd name="T27" fmla="*/ 12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3" h="227">
                  <a:moveTo>
                    <a:pt x="56" y="0"/>
                  </a:moveTo>
                  <a:lnTo>
                    <a:pt x="128" y="0"/>
                  </a:lnTo>
                  <a:lnTo>
                    <a:pt x="183" y="227"/>
                  </a:lnTo>
                  <a:lnTo>
                    <a:pt x="146" y="227"/>
                  </a:lnTo>
                  <a:lnTo>
                    <a:pt x="130" y="160"/>
                  </a:lnTo>
                  <a:lnTo>
                    <a:pt x="54" y="160"/>
                  </a:lnTo>
                  <a:lnTo>
                    <a:pt x="37" y="227"/>
                  </a:lnTo>
                  <a:lnTo>
                    <a:pt x="0" y="227"/>
                  </a:lnTo>
                  <a:lnTo>
                    <a:pt x="56" y="0"/>
                  </a:lnTo>
                  <a:close/>
                  <a:moveTo>
                    <a:pt x="60" y="128"/>
                  </a:moveTo>
                  <a:lnTo>
                    <a:pt x="123" y="128"/>
                  </a:lnTo>
                  <a:lnTo>
                    <a:pt x="100" y="31"/>
                  </a:lnTo>
                  <a:lnTo>
                    <a:pt x="84" y="31"/>
                  </a:lnTo>
                  <a:lnTo>
                    <a:pt x="60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F1F73F90-FBCE-4BD1-8727-78E52167C35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58" y="2110"/>
              <a:ext cx="160" cy="227"/>
            </a:xfrm>
            <a:custGeom>
              <a:avLst/>
              <a:gdLst>
                <a:gd name="T0" fmla="*/ 29 w 131"/>
                <a:gd name="T1" fmla="*/ 129 h 183"/>
                <a:gd name="T2" fmla="*/ 29 w 131"/>
                <a:gd name="T3" fmla="*/ 183 h 183"/>
                <a:gd name="T4" fmla="*/ 0 w 131"/>
                <a:gd name="T5" fmla="*/ 183 h 183"/>
                <a:gd name="T6" fmla="*/ 0 w 131"/>
                <a:gd name="T7" fmla="*/ 0 h 183"/>
                <a:gd name="T8" fmla="*/ 69 w 131"/>
                <a:gd name="T9" fmla="*/ 0 h 183"/>
                <a:gd name="T10" fmla="*/ 131 w 131"/>
                <a:gd name="T11" fmla="*/ 64 h 183"/>
                <a:gd name="T12" fmla="*/ 101 w 131"/>
                <a:gd name="T13" fmla="*/ 122 h 183"/>
                <a:gd name="T14" fmla="*/ 131 w 131"/>
                <a:gd name="T15" fmla="*/ 183 h 183"/>
                <a:gd name="T16" fmla="*/ 99 w 131"/>
                <a:gd name="T17" fmla="*/ 183 h 183"/>
                <a:gd name="T18" fmla="*/ 72 w 131"/>
                <a:gd name="T19" fmla="*/ 129 h 183"/>
                <a:gd name="T20" fmla="*/ 29 w 131"/>
                <a:gd name="T21" fmla="*/ 129 h 183"/>
                <a:gd name="T22" fmla="*/ 69 w 131"/>
                <a:gd name="T23" fmla="*/ 25 h 183"/>
                <a:gd name="T24" fmla="*/ 29 w 131"/>
                <a:gd name="T25" fmla="*/ 25 h 183"/>
                <a:gd name="T26" fmla="*/ 29 w 131"/>
                <a:gd name="T27" fmla="*/ 103 h 183"/>
                <a:gd name="T28" fmla="*/ 70 w 131"/>
                <a:gd name="T29" fmla="*/ 103 h 183"/>
                <a:gd name="T30" fmla="*/ 101 w 131"/>
                <a:gd name="T31" fmla="*/ 64 h 183"/>
                <a:gd name="T32" fmla="*/ 69 w 131"/>
                <a:gd name="T33" fmla="*/ 2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1" h="183">
                  <a:moveTo>
                    <a:pt x="29" y="129"/>
                  </a:moveTo>
                  <a:cubicBezTo>
                    <a:pt x="29" y="183"/>
                    <a:pt x="29" y="183"/>
                    <a:pt x="29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10" y="0"/>
                    <a:pt x="131" y="23"/>
                    <a:pt x="131" y="64"/>
                  </a:cubicBezTo>
                  <a:cubicBezTo>
                    <a:pt x="131" y="89"/>
                    <a:pt x="121" y="113"/>
                    <a:pt x="101" y="122"/>
                  </a:cubicBezTo>
                  <a:cubicBezTo>
                    <a:pt x="131" y="183"/>
                    <a:pt x="131" y="183"/>
                    <a:pt x="131" y="183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72" y="129"/>
                    <a:pt x="72" y="129"/>
                    <a:pt x="72" y="129"/>
                  </a:cubicBezTo>
                  <a:lnTo>
                    <a:pt x="29" y="129"/>
                  </a:lnTo>
                  <a:close/>
                  <a:moveTo>
                    <a:pt x="69" y="25"/>
                  </a:moveTo>
                  <a:cubicBezTo>
                    <a:pt x="29" y="25"/>
                    <a:pt x="29" y="25"/>
                    <a:pt x="29" y="25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92" y="103"/>
                    <a:pt x="101" y="83"/>
                    <a:pt x="101" y="64"/>
                  </a:cubicBezTo>
                  <a:cubicBezTo>
                    <a:pt x="101" y="43"/>
                    <a:pt x="91" y="25"/>
                    <a:pt x="6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E11AF385-8771-4C1C-9324-FD2793E93D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6" y="1973"/>
              <a:ext cx="656" cy="376"/>
            </a:xfrm>
            <a:custGeom>
              <a:avLst/>
              <a:gdLst>
                <a:gd name="T0" fmla="*/ 380 w 656"/>
                <a:gd name="T1" fmla="*/ 319 h 376"/>
                <a:gd name="T2" fmla="*/ 276 w 656"/>
                <a:gd name="T3" fmla="*/ 319 h 376"/>
                <a:gd name="T4" fmla="*/ 258 w 656"/>
                <a:gd name="T5" fmla="*/ 376 h 376"/>
                <a:gd name="T6" fmla="*/ 398 w 656"/>
                <a:gd name="T7" fmla="*/ 376 h 376"/>
                <a:gd name="T8" fmla="*/ 380 w 656"/>
                <a:gd name="T9" fmla="*/ 319 h 376"/>
                <a:gd name="T10" fmla="*/ 656 w 656"/>
                <a:gd name="T11" fmla="*/ 376 h 376"/>
                <a:gd name="T12" fmla="*/ 603 w 656"/>
                <a:gd name="T13" fmla="*/ 206 h 376"/>
                <a:gd name="T14" fmla="*/ 638 w 656"/>
                <a:gd name="T15" fmla="*/ 97 h 376"/>
                <a:gd name="T16" fmla="*/ 508 w 656"/>
                <a:gd name="T17" fmla="*/ 0 h 376"/>
                <a:gd name="T18" fmla="*/ 416 w 656"/>
                <a:gd name="T19" fmla="*/ 68 h 376"/>
                <a:gd name="T20" fmla="*/ 241 w 656"/>
                <a:gd name="T21" fmla="*/ 68 h 376"/>
                <a:gd name="T22" fmla="*/ 150 w 656"/>
                <a:gd name="T23" fmla="*/ 0 h 376"/>
                <a:gd name="T24" fmla="*/ 19 w 656"/>
                <a:gd name="T25" fmla="*/ 97 h 376"/>
                <a:gd name="T26" fmla="*/ 54 w 656"/>
                <a:gd name="T27" fmla="*/ 206 h 376"/>
                <a:gd name="T28" fmla="*/ 0 w 656"/>
                <a:gd name="T29" fmla="*/ 376 h 376"/>
                <a:gd name="T30" fmla="*/ 170 w 656"/>
                <a:gd name="T31" fmla="*/ 376 h 376"/>
                <a:gd name="T32" fmla="*/ 157 w 656"/>
                <a:gd name="T33" fmla="*/ 334 h 376"/>
                <a:gd name="T34" fmla="*/ 329 w 656"/>
                <a:gd name="T35" fmla="*/ 207 h 376"/>
                <a:gd name="T36" fmla="*/ 499 w 656"/>
                <a:gd name="T37" fmla="*/ 334 h 376"/>
                <a:gd name="T38" fmla="*/ 486 w 656"/>
                <a:gd name="T39" fmla="*/ 376 h 376"/>
                <a:gd name="T40" fmla="*/ 656 w 656"/>
                <a:gd name="T41" fmla="*/ 37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56" h="376">
                  <a:moveTo>
                    <a:pt x="380" y="319"/>
                  </a:moveTo>
                  <a:lnTo>
                    <a:pt x="276" y="319"/>
                  </a:lnTo>
                  <a:lnTo>
                    <a:pt x="258" y="376"/>
                  </a:lnTo>
                  <a:lnTo>
                    <a:pt x="398" y="376"/>
                  </a:lnTo>
                  <a:lnTo>
                    <a:pt x="380" y="319"/>
                  </a:lnTo>
                  <a:close/>
                  <a:moveTo>
                    <a:pt x="656" y="376"/>
                  </a:moveTo>
                  <a:lnTo>
                    <a:pt x="603" y="206"/>
                  </a:lnTo>
                  <a:lnTo>
                    <a:pt x="638" y="97"/>
                  </a:lnTo>
                  <a:lnTo>
                    <a:pt x="508" y="0"/>
                  </a:lnTo>
                  <a:lnTo>
                    <a:pt x="416" y="68"/>
                  </a:lnTo>
                  <a:lnTo>
                    <a:pt x="241" y="68"/>
                  </a:lnTo>
                  <a:lnTo>
                    <a:pt x="150" y="0"/>
                  </a:lnTo>
                  <a:lnTo>
                    <a:pt x="19" y="97"/>
                  </a:lnTo>
                  <a:lnTo>
                    <a:pt x="54" y="206"/>
                  </a:lnTo>
                  <a:lnTo>
                    <a:pt x="0" y="376"/>
                  </a:lnTo>
                  <a:lnTo>
                    <a:pt x="170" y="376"/>
                  </a:lnTo>
                  <a:lnTo>
                    <a:pt x="157" y="334"/>
                  </a:lnTo>
                  <a:lnTo>
                    <a:pt x="329" y="207"/>
                  </a:lnTo>
                  <a:lnTo>
                    <a:pt x="499" y="334"/>
                  </a:lnTo>
                  <a:lnTo>
                    <a:pt x="486" y="376"/>
                  </a:lnTo>
                  <a:lnTo>
                    <a:pt x="656" y="3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A86D10AC-144C-4DCB-A638-71CBFD65FA5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2286012"/>
            <a:ext cx="7527131" cy="22859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4000"/>
              </a:lnSpc>
              <a:buNone/>
              <a:defRPr sz="2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This is a fancy paragraph for making a bold statement or a quote or something. Cloud bread vaporware man bun </a:t>
            </a:r>
            <a:r>
              <a:rPr lang="en-US" dirty="0" err="1"/>
              <a:t>knausgaard</a:t>
            </a:r>
            <a:r>
              <a:rPr lang="en-US" dirty="0"/>
              <a:t> actually.. 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44173AC-B8FC-4214-9AB0-391AE684BE21}"/>
              </a:ext>
            </a:extLst>
          </p:cNvPr>
          <p:cNvCxnSpPr>
            <a:cxnSpLocks/>
          </p:cNvCxnSpPr>
          <p:nvPr userDrawn="1"/>
        </p:nvCxnSpPr>
        <p:spPr>
          <a:xfrm flipV="1">
            <a:off x="607356" y="4983463"/>
            <a:ext cx="3385207" cy="1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lide Number Placeholder 1">
            <a:extLst>
              <a:ext uri="{FF2B5EF4-FFF2-40B4-BE49-F238E27FC236}">
                <a16:creationId xmlns:a16="http://schemas.microsoft.com/office/drawing/2014/main" id="{FEB51C19-0177-4C62-8B28-267DAF158E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71960" y="273685"/>
            <a:ext cx="320040" cy="320040"/>
          </a:xfrm>
          <a:prstGeom prst="rect">
            <a:avLst/>
          </a:prstGeom>
          <a:solidFill>
            <a:schemeClr val="bg2"/>
          </a:solidFill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36078788-290F-4E80-A7D4-D265A034B5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53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Pattern- 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8C7D0D-D83F-4A35-86B9-5F9E6094F4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Proprietary &amp; Confidential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A592002-6AFA-472C-B2E3-AD4255880AC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609600" y="6446487"/>
            <a:ext cx="1790611" cy="233531"/>
            <a:chOff x="2386" y="1973"/>
            <a:chExt cx="2883" cy="376"/>
          </a:xfrm>
          <a:solidFill>
            <a:schemeClr val="bg1"/>
          </a:solidFill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8099E9F-AEC5-4E15-BD69-E9B0309968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43" y="2106"/>
              <a:ext cx="149" cy="235"/>
            </a:xfrm>
            <a:custGeom>
              <a:avLst/>
              <a:gdLst>
                <a:gd name="T0" fmla="*/ 116 w 123"/>
                <a:gd name="T1" fmla="*/ 30 h 189"/>
                <a:gd name="T2" fmla="*/ 64 w 123"/>
                <a:gd name="T3" fmla="*/ 26 h 189"/>
                <a:gd name="T4" fmla="*/ 30 w 123"/>
                <a:gd name="T5" fmla="*/ 50 h 189"/>
                <a:gd name="T6" fmla="*/ 71 w 123"/>
                <a:gd name="T7" fmla="*/ 79 h 189"/>
                <a:gd name="T8" fmla="*/ 123 w 123"/>
                <a:gd name="T9" fmla="*/ 131 h 189"/>
                <a:gd name="T10" fmla="*/ 62 w 123"/>
                <a:gd name="T11" fmla="*/ 189 h 189"/>
                <a:gd name="T12" fmla="*/ 2 w 123"/>
                <a:gd name="T13" fmla="*/ 181 h 189"/>
                <a:gd name="T14" fmla="*/ 5 w 123"/>
                <a:gd name="T15" fmla="*/ 158 h 189"/>
                <a:gd name="T16" fmla="*/ 60 w 123"/>
                <a:gd name="T17" fmla="*/ 162 h 189"/>
                <a:gd name="T18" fmla="*/ 93 w 123"/>
                <a:gd name="T19" fmla="*/ 133 h 189"/>
                <a:gd name="T20" fmla="*/ 57 w 123"/>
                <a:gd name="T21" fmla="*/ 106 h 189"/>
                <a:gd name="T22" fmla="*/ 0 w 123"/>
                <a:gd name="T23" fmla="*/ 52 h 189"/>
                <a:gd name="T24" fmla="*/ 61 w 123"/>
                <a:gd name="T25" fmla="*/ 0 h 189"/>
                <a:gd name="T26" fmla="*/ 119 w 123"/>
                <a:gd name="T27" fmla="*/ 6 h 189"/>
                <a:gd name="T28" fmla="*/ 116 w 123"/>
                <a:gd name="T29" fmla="*/ 3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3" h="189">
                  <a:moveTo>
                    <a:pt x="116" y="30"/>
                  </a:moveTo>
                  <a:cubicBezTo>
                    <a:pt x="116" y="30"/>
                    <a:pt x="79" y="26"/>
                    <a:pt x="64" y="26"/>
                  </a:cubicBezTo>
                  <a:cubicBezTo>
                    <a:pt x="41" y="26"/>
                    <a:pt x="30" y="34"/>
                    <a:pt x="30" y="50"/>
                  </a:cubicBezTo>
                  <a:cubicBezTo>
                    <a:pt x="30" y="67"/>
                    <a:pt x="39" y="71"/>
                    <a:pt x="71" y="79"/>
                  </a:cubicBezTo>
                  <a:cubicBezTo>
                    <a:pt x="109" y="90"/>
                    <a:pt x="123" y="100"/>
                    <a:pt x="123" y="131"/>
                  </a:cubicBezTo>
                  <a:cubicBezTo>
                    <a:pt x="123" y="171"/>
                    <a:pt x="98" y="189"/>
                    <a:pt x="62" y="189"/>
                  </a:cubicBezTo>
                  <a:cubicBezTo>
                    <a:pt x="38" y="189"/>
                    <a:pt x="2" y="181"/>
                    <a:pt x="2" y="181"/>
                  </a:cubicBezTo>
                  <a:cubicBezTo>
                    <a:pt x="5" y="158"/>
                    <a:pt x="5" y="158"/>
                    <a:pt x="5" y="158"/>
                  </a:cubicBezTo>
                  <a:cubicBezTo>
                    <a:pt x="5" y="158"/>
                    <a:pt x="41" y="162"/>
                    <a:pt x="60" y="162"/>
                  </a:cubicBezTo>
                  <a:cubicBezTo>
                    <a:pt x="83" y="162"/>
                    <a:pt x="93" y="152"/>
                    <a:pt x="93" y="133"/>
                  </a:cubicBezTo>
                  <a:cubicBezTo>
                    <a:pt x="93" y="118"/>
                    <a:pt x="85" y="112"/>
                    <a:pt x="57" y="106"/>
                  </a:cubicBezTo>
                  <a:cubicBezTo>
                    <a:pt x="17" y="95"/>
                    <a:pt x="0" y="83"/>
                    <a:pt x="0" y="52"/>
                  </a:cubicBezTo>
                  <a:cubicBezTo>
                    <a:pt x="0" y="15"/>
                    <a:pt x="24" y="0"/>
                    <a:pt x="61" y="0"/>
                  </a:cubicBezTo>
                  <a:cubicBezTo>
                    <a:pt x="84" y="0"/>
                    <a:pt x="119" y="6"/>
                    <a:pt x="119" y="6"/>
                  </a:cubicBezTo>
                  <a:lnTo>
                    <a:pt x="11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F275FB54-A456-49E6-A512-73E5D056F33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79" y="2110"/>
              <a:ext cx="225" cy="227"/>
            </a:xfrm>
            <a:custGeom>
              <a:avLst/>
              <a:gdLst>
                <a:gd name="T0" fmla="*/ 0 w 225"/>
                <a:gd name="T1" fmla="*/ 0 h 227"/>
                <a:gd name="T2" fmla="*/ 62 w 225"/>
                <a:gd name="T3" fmla="*/ 0 h 227"/>
                <a:gd name="T4" fmla="*/ 112 w 225"/>
                <a:gd name="T5" fmla="*/ 177 h 227"/>
                <a:gd name="T6" fmla="*/ 162 w 225"/>
                <a:gd name="T7" fmla="*/ 0 h 227"/>
                <a:gd name="T8" fmla="*/ 225 w 225"/>
                <a:gd name="T9" fmla="*/ 0 h 227"/>
                <a:gd name="T10" fmla="*/ 225 w 225"/>
                <a:gd name="T11" fmla="*/ 227 h 227"/>
                <a:gd name="T12" fmla="*/ 189 w 225"/>
                <a:gd name="T13" fmla="*/ 227 h 227"/>
                <a:gd name="T14" fmla="*/ 189 w 225"/>
                <a:gd name="T15" fmla="*/ 31 h 227"/>
                <a:gd name="T16" fmla="*/ 186 w 225"/>
                <a:gd name="T17" fmla="*/ 31 h 227"/>
                <a:gd name="T18" fmla="*/ 131 w 225"/>
                <a:gd name="T19" fmla="*/ 217 h 227"/>
                <a:gd name="T20" fmla="*/ 94 w 225"/>
                <a:gd name="T21" fmla="*/ 217 h 227"/>
                <a:gd name="T22" fmla="*/ 38 w 225"/>
                <a:gd name="T23" fmla="*/ 31 h 227"/>
                <a:gd name="T24" fmla="*/ 36 w 225"/>
                <a:gd name="T25" fmla="*/ 31 h 227"/>
                <a:gd name="T26" fmla="*/ 36 w 225"/>
                <a:gd name="T27" fmla="*/ 227 h 227"/>
                <a:gd name="T28" fmla="*/ 0 w 225"/>
                <a:gd name="T29" fmla="*/ 227 h 227"/>
                <a:gd name="T30" fmla="*/ 0 w 225"/>
                <a:gd name="T31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27">
                  <a:moveTo>
                    <a:pt x="0" y="0"/>
                  </a:moveTo>
                  <a:lnTo>
                    <a:pt x="62" y="0"/>
                  </a:lnTo>
                  <a:lnTo>
                    <a:pt x="112" y="177"/>
                  </a:lnTo>
                  <a:lnTo>
                    <a:pt x="162" y="0"/>
                  </a:lnTo>
                  <a:lnTo>
                    <a:pt x="225" y="0"/>
                  </a:lnTo>
                  <a:lnTo>
                    <a:pt x="225" y="227"/>
                  </a:lnTo>
                  <a:lnTo>
                    <a:pt x="189" y="227"/>
                  </a:lnTo>
                  <a:lnTo>
                    <a:pt x="189" y="31"/>
                  </a:lnTo>
                  <a:lnTo>
                    <a:pt x="186" y="31"/>
                  </a:lnTo>
                  <a:lnTo>
                    <a:pt x="131" y="217"/>
                  </a:lnTo>
                  <a:lnTo>
                    <a:pt x="94" y="217"/>
                  </a:lnTo>
                  <a:lnTo>
                    <a:pt x="38" y="31"/>
                  </a:lnTo>
                  <a:lnTo>
                    <a:pt x="36" y="31"/>
                  </a:lnTo>
                  <a:lnTo>
                    <a:pt x="36" y="227"/>
                  </a:lnTo>
                  <a:lnTo>
                    <a:pt x="0" y="2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4ED4C10D-1397-4917-8007-8D9E7023EF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76" y="2110"/>
              <a:ext cx="162" cy="227"/>
            </a:xfrm>
            <a:custGeom>
              <a:avLst/>
              <a:gdLst>
                <a:gd name="T0" fmla="*/ 0 w 162"/>
                <a:gd name="T1" fmla="*/ 0 h 227"/>
                <a:gd name="T2" fmla="*/ 162 w 162"/>
                <a:gd name="T3" fmla="*/ 0 h 227"/>
                <a:gd name="T4" fmla="*/ 162 w 162"/>
                <a:gd name="T5" fmla="*/ 32 h 227"/>
                <a:gd name="T6" fmla="*/ 100 w 162"/>
                <a:gd name="T7" fmla="*/ 32 h 227"/>
                <a:gd name="T8" fmla="*/ 100 w 162"/>
                <a:gd name="T9" fmla="*/ 227 h 227"/>
                <a:gd name="T10" fmla="*/ 63 w 162"/>
                <a:gd name="T11" fmla="*/ 227 h 227"/>
                <a:gd name="T12" fmla="*/ 63 w 162"/>
                <a:gd name="T13" fmla="*/ 32 h 227"/>
                <a:gd name="T14" fmla="*/ 0 w 162"/>
                <a:gd name="T15" fmla="*/ 32 h 227"/>
                <a:gd name="T16" fmla="*/ 0 w 162"/>
                <a:gd name="T17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" h="227">
                  <a:moveTo>
                    <a:pt x="0" y="0"/>
                  </a:moveTo>
                  <a:lnTo>
                    <a:pt x="162" y="0"/>
                  </a:lnTo>
                  <a:lnTo>
                    <a:pt x="162" y="32"/>
                  </a:lnTo>
                  <a:lnTo>
                    <a:pt x="100" y="32"/>
                  </a:lnTo>
                  <a:lnTo>
                    <a:pt x="100" y="227"/>
                  </a:lnTo>
                  <a:lnTo>
                    <a:pt x="63" y="227"/>
                  </a:lnTo>
                  <a:lnTo>
                    <a:pt x="63" y="32"/>
                  </a:lnTo>
                  <a:lnTo>
                    <a:pt x="0" y="3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0196D95D-9C36-4C31-AADF-160846CFEE6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85" y="2110"/>
              <a:ext cx="157" cy="227"/>
            </a:xfrm>
            <a:custGeom>
              <a:avLst/>
              <a:gdLst>
                <a:gd name="T0" fmla="*/ 69 w 129"/>
                <a:gd name="T1" fmla="*/ 0 h 183"/>
                <a:gd name="T2" fmla="*/ 125 w 129"/>
                <a:gd name="T3" fmla="*/ 47 h 183"/>
                <a:gd name="T4" fmla="*/ 103 w 129"/>
                <a:gd name="T5" fmla="*/ 88 h 183"/>
                <a:gd name="T6" fmla="*/ 129 w 129"/>
                <a:gd name="T7" fmla="*/ 131 h 183"/>
                <a:gd name="T8" fmla="*/ 71 w 129"/>
                <a:gd name="T9" fmla="*/ 183 h 183"/>
                <a:gd name="T10" fmla="*/ 0 w 129"/>
                <a:gd name="T11" fmla="*/ 183 h 183"/>
                <a:gd name="T12" fmla="*/ 0 w 129"/>
                <a:gd name="T13" fmla="*/ 0 h 183"/>
                <a:gd name="T14" fmla="*/ 69 w 129"/>
                <a:gd name="T15" fmla="*/ 0 h 183"/>
                <a:gd name="T16" fmla="*/ 29 w 129"/>
                <a:gd name="T17" fmla="*/ 25 h 183"/>
                <a:gd name="T18" fmla="*/ 29 w 129"/>
                <a:gd name="T19" fmla="*/ 78 h 183"/>
                <a:gd name="T20" fmla="*/ 68 w 129"/>
                <a:gd name="T21" fmla="*/ 78 h 183"/>
                <a:gd name="T22" fmla="*/ 95 w 129"/>
                <a:gd name="T23" fmla="*/ 51 h 183"/>
                <a:gd name="T24" fmla="*/ 67 w 129"/>
                <a:gd name="T25" fmla="*/ 25 h 183"/>
                <a:gd name="T26" fmla="*/ 29 w 129"/>
                <a:gd name="T27" fmla="*/ 25 h 183"/>
                <a:gd name="T28" fmla="*/ 29 w 129"/>
                <a:gd name="T29" fmla="*/ 103 h 183"/>
                <a:gd name="T30" fmla="*/ 29 w 129"/>
                <a:gd name="T31" fmla="*/ 157 h 183"/>
                <a:gd name="T32" fmla="*/ 70 w 129"/>
                <a:gd name="T33" fmla="*/ 157 h 183"/>
                <a:gd name="T34" fmla="*/ 99 w 129"/>
                <a:gd name="T35" fmla="*/ 129 h 183"/>
                <a:gd name="T36" fmla="*/ 69 w 129"/>
                <a:gd name="T37" fmla="*/ 103 h 183"/>
                <a:gd name="T38" fmla="*/ 29 w 129"/>
                <a:gd name="T39" fmla="*/ 10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9" h="183">
                  <a:moveTo>
                    <a:pt x="69" y="0"/>
                  </a:moveTo>
                  <a:cubicBezTo>
                    <a:pt x="105" y="0"/>
                    <a:pt x="125" y="13"/>
                    <a:pt x="125" y="47"/>
                  </a:cubicBezTo>
                  <a:cubicBezTo>
                    <a:pt x="125" y="70"/>
                    <a:pt x="118" y="80"/>
                    <a:pt x="103" y="88"/>
                  </a:cubicBezTo>
                  <a:cubicBezTo>
                    <a:pt x="119" y="95"/>
                    <a:pt x="129" y="106"/>
                    <a:pt x="129" y="131"/>
                  </a:cubicBezTo>
                  <a:cubicBezTo>
                    <a:pt x="129" y="168"/>
                    <a:pt x="107" y="183"/>
                    <a:pt x="71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69" y="0"/>
                  </a:lnTo>
                  <a:close/>
                  <a:moveTo>
                    <a:pt x="29" y="25"/>
                  </a:moveTo>
                  <a:cubicBezTo>
                    <a:pt x="29" y="78"/>
                    <a:pt x="29" y="78"/>
                    <a:pt x="29" y="78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87" y="78"/>
                    <a:pt x="95" y="69"/>
                    <a:pt x="95" y="51"/>
                  </a:cubicBezTo>
                  <a:cubicBezTo>
                    <a:pt x="95" y="33"/>
                    <a:pt x="86" y="25"/>
                    <a:pt x="67" y="25"/>
                  </a:cubicBezTo>
                  <a:lnTo>
                    <a:pt x="29" y="25"/>
                  </a:lnTo>
                  <a:close/>
                  <a:moveTo>
                    <a:pt x="29" y="103"/>
                  </a:moveTo>
                  <a:cubicBezTo>
                    <a:pt x="29" y="157"/>
                    <a:pt x="29" y="157"/>
                    <a:pt x="29" y="157"/>
                  </a:cubicBezTo>
                  <a:cubicBezTo>
                    <a:pt x="70" y="157"/>
                    <a:pt x="70" y="157"/>
                    <a:pt x="70" y="157"/>
                  </a:cubicBezTo>
                  <a:cubicBezTo>
                    <a:pt x="88" y="157"/>
                    <a:pt x="99" y="151"/>
                    <a:pt x="99" y="129"/>
                  </a:cubicBezTo>
                  <a:cubicBezTo>
                    <a:pt x="99" y="109"/>
                    <a:pt x="83" y="103"/>
                    <a:pt x="69" y="103"/>
                  </a:cubicBezTo>
                  <a:lnTo>
                    <a:pt x="29" y="1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2D61C80E-C7C4-4D0F-A536-6DC618ACF3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32" y="2110"/>
              <a:ext cx="140" cy="227"/>
            </a:xfrm>
            <a:custGeom>
              <a:avLst/>
              <a:gdLst>
                <a:gd name="T0" fmla="*/ 0 w 140"/>
                <a:gd name="T1" fmla="*/ 0 h 227"/>
                <a:gd name="T2" fmla="*/ 140 w 140"/>
                <a:gd name="T3" fmla="*/ 0 h 227"/>
                <a:gd name="T4" fmla="*/ 140 w 140"/>
                <a:gd name="T5" fmla="*/ 32 h 227"/>
                <a:gd name="T6" fmla="*/ 36 w 140"/>
                <a:gd name="T7" fmla="*/ 32 h 227"/>
                <a:gd name="T8" fmla="*/ 36 w 140"/>
                <a:gd name="T9" fmla="*/ 97 h 227"/>
                <a:gd name="T10" fmla="*/ 121 w 140"/>
                <a:gd name="T11" fmla="*/ 97 h 227"/>
                <a:gd name="T12" fmla="*/ 121 w 140"/>
                <a:gd name="T13" fmla="*/ 128 h 227"/>
                <a:gd name="T14" fmla="*/ 36 w 140"/>
                <a:gd name="T15" fmla="*/ 128 h 227"/>
                <a:gd name="T16" fmla="*/ 36 w 140"/>
                <a:gd name="T17" fmla="*/ 195 h 227"/>
                <a:gd name="T18" fmla="*/ 140 w 140"/>
                <a:gd name="T19" fmla="*/ 195 h 227"/>
                <a:gd name="T20" fmla="*/ 140 w 140"/>
                <a:gd name="T21" fmla="*/ 227 h 227"/>
                <a:gd name="T22" fmla="*/ 0 w 140"/>
                <a:gd name="T23" fmla="*/ 227 h 227"/>
                <a:gd name="T24" fmla="*/ 0 w 140"/>
                <a:gd name="T25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0" h="227">
                  <a:moveTo>
                    <a:pt x="0" y="0"/>
                  </a:moveTo>
                  <a:lnTo>
                    <a:pt x="140" y="0"/>
                  </a:lnTo>
                  <a:lnTo>
                    <a:pt x="140" y="32"/>
                  </a:lnTo>
                  <a:lnTo>
                    <a:pt x="36" y="32"/>
                  </a:lnTo>
                  <a:lnTo>
                    <a:pt x="36" y="97"/>
                  </a:lnTo>
                  <a:lnTo>
                    <a:pt x="121" y="97"/>
                  </a:lnTo>
                  <a:lnTo>
                    <a:pt x="121" y="128"/>
                  </a:lnTo>
                  <a:lnTo>
                    <a:pt x="36" y="128"/>
                  </a:lnTo>
                  <a:lnTo>
                    <a:pt x="36" y="195"/>
                  </a:lnTo>
                  <a:lnTo>
                    <a:pt x="140" y="195"/>
                  </a:lnTo>
                  <a:lnTo>
                    <a:pt x="140" y="227"/>
                  </a:lnTo>
                  <a:lnTo>
                    <a:pt x="0" y="2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095B3C3E-E86A-47F3-A985-D95CB4DFA80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47" y="2110"/>
              <a:ext cx="182" cy="227"/>
            </a:xfrm>
            <a:custGeom>
              <a:avLst/>
              <a:gdLst>
                <a:gd name="T0" fmla="*/ 54 w 182"/>
                <a:gd name="T1" fmla="*/ 0 h 227"/>
                <a:gd name="T2" fmla="*/ 126 w 182"/>
                <a:gd name="T3" fmla="*/ 0 h 227"/>
                <a:gd name="T4" fmla="*/ 182 w 182"/>
                <a:gd name="T5" fmla="*/ 227 h 227"/>
                <a:gd name="T6" fmla="*/ 146 w 182"/>
                <a:gd name="T7" fmla="*/ 227 h 227"/>
                <a:gd name="T8" fmla="*/ 129 w 182"/>
                <a:gd name="T9" fmla="*/ 160 h 227"/>
                <a:gd name="T10" fmla="*/ 52 w 182"/>
                <a:gd name="T11" fmla="*/ 160 h 227"/>
                <a:gd name="T12" fmla="*/ 36 w 182"/>
                <a:gd name="T13" fmla="*/ 227 h 227"/>
                <a:gd name="T14" fmla="*/ 0 w 182"/>
                <a:gd name="T15" fmla="*/ 227 h 227"/>
                <a:gd name="T16" fmla="*/ 54 w 182"/>
                <a:gd name="T17" fmla="*/ 0 h 227"/>
                <a:gd name="T18" fmla="*/ 59 w 182"/>
                <a:gd name="T19" fmla="*/ 128 h 227"/>
                <a:gd name="T20" fmla="*/ 123 w 182"/>
                <a:gd name="T21" fmla="*/ 128 h 227"/>
                <a:gd name="T22" fmla="*/ 99 w 182"/>
                <a:gd name="T23" fmla="*/ 31 h 227"/>
                <a:gd name="T24" fmla="*/ 82 w 182"/>
                <a:gd name="T25" fmla="*/ 31 h 227"/>
                <a:gd name="T26" fmla="*/ 59 w 182"/>
                <a:gd name="T27" fmla="*/ 12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2" h="227">
                  <a:moveTo>
                    <a:pt x="54" y="0"/>
                  </a:moveTo>
                  <a:lnTo>
                    <a:pt x="126" y="0"/>
                  </a:lnTo>
                  <a:lnTo>
                    <a:pt x="182" y="227"/>
                  </a:lnTo>
                  <a:lnTo>
                    <a:pt x="146" y="227"/>
                  </a:lnTo>
                  <a:lnTo>
                    <a:pt x="129" y="160"/>
                  </a:lnTo>
                  <a:lnTo>
                    <a:pt x="52" y="160"/>
                  </a:lnTo>
                  <a:lnTo>
                    <a:pt x="36" y="227"/>
                  </a:lnTo>
                  <a:lnTo>
                    <a:pt x="0" y="227"/>
                  </a:lnTo>
                  <a:lnTo>
                    <a:pt x="54" y="0"/>
                  </a:lnTo>
                  <a:close/>
                  <a:moveTo>
                    <a:pt x="59" y="128"/>
                  </a:moveTo>
                  <a:lnTo>
                    <a:pt x="123" y="128"/>
                  </a:lnTo>
                  <a:lnTo>
                    <a:pt x="99" y="31"/>
                  </a:lnTo>
                  <a:lnTo>
                    <a:pt x="82" y="31"/>
                  </a:lnTo>
                  <a:lnTo>
                    <a:pt x="59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25568C7D-2C57-4BB4-9B25-090B5F91621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10" y="2110"/>
              <a:ext cx="159" cy="227"/>
            </a:xfrm>
            <a:custGeom>
              <a:avLst/>
              <a:gdLst>
                <a:gd name="T0" fmla="*/ 29 w 131"/>
                <a:gd name="T1" fmla="*/ 129 h 183"/>
                <a:gd name="T2" fmla="*/ 29 w 131"/>
                <a:gd name="T3" fmla="*/ 183 h 183"/>
                <a:gd name="T4" fmla="*/ 0 w 131"/>
                <a:gd name="T5" fmla="*/ 183 h 183"/>
                <a:gd name="T6" fmla="*/ 0 w 131"/>
                <a:gd name="T7" fmla="*/ 0 h 183"/>
                <a:gd name="T8" fmla="*/ 69 w 131"/>
                <a:gd name="T9" fmla="*/ 0 h 183"/>
                <a:gd name="T10" fmla="*/ 131 w 131"/>
                <a:gd name="T11" fmla="*/ 64 h 183"/>
                <a:gd name="T12" fmla="*/ 101 w 131"/>
                <a:gd name="T13" fmla="*/ 122 h 183"/>
                <a:gd name="T14" fmla="*/ 131 w 131"/>
                <a:gd name="T15" fmla="*/ 183 h 183"/>
                <a:gd name="T16" fmla="*/ 99 w 131"/>
                <a:gd name="T17" fmla="*/ 183 h 183"/>
                <a:gd name="T18" fmla="*/ 72 w 131"/>
                <a:gd name="T19" fmla="*/ 129 h 183"/>
                <a:gd name="T20" fmla="*/ 29 w 131"/>
                <a:gd name="T21" fmla="*/ 129 h 183"/>
                <a:gd name="T22" fmla="*/ 69 w 131"/>
                <a:gd name="T23" fmla="*/ 25 h 183"/>
                <a:gd name="T24" fmla="*/ 29 w 131"/>
                <a:gd name="T25" fmla="*/ 25 h 183"/>
                <a:gd name="T26" fmla="*/ 29 w 131"/>
                <a:gd name="T27" fmla="*/ 103 h 183"/>
                <a:gd name="T28" fmla="*/ 70 w 131"/>
                <a:gd name="T29" fmla="*/ 103 h 183"/>
                <a:gd name="T30" fmla="*/ 100 w 131"/>
                <a:gd name="T31" fmla="*/ 64 h 183"/>
                <a:gd name="T32" fmla="*/ 69 w 131"/>
                <a:gd name="T33" fmla="*/ 2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1" h="183">
                  <a:moveTo>
                    <a:pt x="29" y="129"/>
                  </a:moveTo>
                  <a:cubicBezTo>
                    <a:pt x="29" y="183"/>
                    <a:pt x="29" y="183"/>
                    <a:pt x="29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09" y="0"/>
                    <a:pt x="131" y="23"/>
                    <a:pt x="131" y="64"/>
                  </a:cubicBezTo>
                  <a:cubicBezTo>
                    <a:pt x="131" y="89"/>
                    <a:pt x="120" y="113"/>
                    <a:pt x="101" y="122"/>
                  </a:cubicBezTo>
                  <a:cubicBezTo>
                    <a:pt x="131" y="183"/>
                    <a:pt x="131" y="183"/>
                    <a:pt x="131" y="183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72" y="129"/>
                    <a:pt x="72" y="129"/>
                    <a:pt x="72" y="129"/>
                  </a:cubicBezTo>
                  <a:lnTo>
                    <a:pt x="29" y="129"/>
                  </a:lnTo>
                  <a:close/>
                  <a:moveTo>
                    <a:pt x="69" y="25"/>
                  </a:moveTo>
                  <a:cubicBezTo>
                    <a:pt x="29" y="25"/>
                    <a:pt x="29" y="25"/>
                    <a:pt x="29" y="25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92" y="103"/>
                    <a:pt x="100" y="83"/>
                    <a:pt x="100" y="64"/>
                  </a:cubicBezTo>
                  <a:cubicBezTo>
                    <a:pt x="100" y="43"/>
                    <a:pt x="90" y="25"/>
                    <a:pt x="6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486BFB52-8138-4183-B126-E5BCB909EE4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682" y="2110"/>
              <a:ext cx="183" cy="227"/>
            </a:xfrm>
            <a:custGeom>
              <a:avLst/>
              <a:gdLst>
                <a:gd name="T0" fmla="*/ 56 w 183"/>
                <a:gd name="T1" fmla="*/ 0 h 227"/>
                <a:gd name="T2" fmla="*/ 128 w 183"/>
                <a:gd name="T3" fmla="*/ 0 h 227"/>
                <a:gd name="T4" fmla="*/ 183 w 183"/>
                <a:gd name="T5" fmla="*/ 227 h 227"/>
                <a:gd name="T6" fmla="*/ 146 w 183"/>
                <a:gd name="T7" fmla="*/ 227 h 227"/>
                <a:gd name="T8" fmla="*/ 130 w 183"/>
                <a:gd name="T9" fmla="*/ 160 h 227"/>
                <a:gd name="T10" fmla="*/ 54 w 183"/>
                <a:gd name="T11" fmla="*/ 160 h 227"/>
                <a:gd name="T12" fmla="*/ 37 w 183"/>
                <a:gd name="T13" fmla="*/ 227 h 227"/>
                <a:gd name="T14" fmla="*/ 0 w 183"/>
                <a:gd name="T15" fmla="*/ 227 h 227"/>
                <a:gd name="T16" fmla="*/ 56 w 183"/>
                <a:gd name="T17" fmla="*/ 0 h 227"/>
                <a:gd name="T18" fmla="*/ 60 w 183"/>
                <a:gd name="T19" fmla="*/ 128 h 227"/>
                <a:gd name="T20" fmla="*/ 123 w 183"/>
                <a:gd name="T21" fmla="*/ 128 h 227"/>
                <a:gd name="T22" fmla="*/ 100 w 183"/>
                <a:gd name="T23" fmla="*/ 31 h 227"/>
                <a:gd name="T24" fmla="*/ 84 w 183"/>
                <a:gd name="T25" fmla="*/ 31 h 227"/>
                <a:gd name="T26" fmla="*/ 60 w 183"/>
                <a:gd name="T27" fmla="*/ 12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3" h="227">
                  <a:moveTo>
                    <a:pt x="56" y="0"/>
                  </a:moveTo>
                  <a:lnTo>
                    <a:pt x="128" y="0"/>
                  </a:lnTo>
                  <a:lnTo>
                    <a:pt x="183" y="227"/>
                  </a:lnTo>
                  <a:lnTo>
                    <a:pt x="146" y="227"/>
                  </a:lnTo>
                  <a:lnTo>
                    <a:pt x="130" y="160"/>
                  </a:lnTo>
                  <a:lnTo>
                    <a:pt x="54" y="160"/>
                  </a:lnTo>
                  <a:lnTo>
                    <a:pt x="37" y="227"/>
                  </a:lnTo>
                  <a:lnTo>
                    <a:pt x="0" y="227"/>
                  </a:lnTo>
                  <a:lnTo>
                    <a:pt x="56" y="0"/>
                  </a:lnTo>
                  <a:close/>
                  <a:moveTo>
                    <a:pt x="60" y="128"/>
                  </a:moveTo>
                  <a:lnTo>
                    <a:pt x="123" y="128"/>
                  </a:lnTo>
                  <a:lnTo>
                    <a:pt x="100" y="31"/>
                  </a:lnTo>
                  <a:lnTo>
                    <a:pt x="84" y="31"/>
                  </a:lnTo>
                  <a:lnTo>
                    <a:pt x="60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F1F73F90-FBCE-4BD1-8727-78E52167C35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58" y="2110"/>
              <a:ext cx="160" cy="227"/>
            </a:xfrm>
            <a:custGeom>
              <a:avLst/>
              <a:gdLst>
                <a:gd name="T0" fmla="*/ 29 w 131"/>
                <a:gd name="T1" fmla="*/ 129 h 183"/>
                <a:gd name="T2" fmla="*/ 29 w 131"/>
                <a:gd name="T3" fmla="*/ 183 h 183"/>
                <a:gd name="T4" fmla="*/ 0 w 131"/>
                <a:gd name="T5" fmla="*/ 183 h 183"/>
                <a:gd name="T6" fmla="*/ 0 w 131"/>
                <a:gd name="T7" fmla="*/ 0 h 183"/>
                <a:gd name="T8" fmla="*/ 69 w 131"/>
                <a:gd name="T9" fmla="*/ 0 h 183"/>
                <a:gd name="T10" fmla="*/ 131 w 131"/>
                <a:gd name="T11" fmla="*/ 64 h 183"/>
                <a:gd name="T12" fmla="*/ 101 w 131"/>
                <a:gd name="T13" fmla="*/ 122 h 183"/>
                <a:gd name="T14" fmla="*/ 131 w 131"/>
                <a:gd name="T15" fmla="*/ 183 h 183"/>
                <a:gd name="T16" fmla="*/ 99 w 131"/>
                <a:gd name="T17" fmla="*/ 183 h 183"/>
                <a:gd name="T18" fmla="*/ 72 w 131"/>
                <a:gd name="T19" fmla="*/ 129 h 183"/>
                <a:gd name="T20" fmla="*/ 29 w 131"/>
                <a:gd name="T21" fmla="*/ 129 h 183"/>
                <a:gd name="T22" fmla="*/ 69 w 131"/>
                <a:gd name="T23" fmla="*/ 25 h 183"/>
                <a:gd name="T24" fmla="*/ 29 w 131"/>
                <a:gd name="T25" fmla="*/ 25 h 183"/>
                <a:gd name="T26" fmla="*/ 29 w 131"/>
                <a:gd name="T27" fmla="*/ 103 h 183"/>
                <a:gd name="T28" fmla="*/ 70 w 131"/>
                <a:gd name="T29" fmla="*/ 103 h 183"/>
                <a:gd name="T30" fmla="*/ 101 w 131"/>
                <a:gd name="T31" fmla="*/ 64 h 183"/>
                <a:gd name="T32" fmla="*/ 69 w 131"/>
                <a:gd name="T33" fmla="*/ 2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1" h="183">
                  <a:moveTo>
                    <a:pt x="29" y="129"/>
                  </a:moveTo>
                  <a:cubicBezTo>
                    <a:pt x="29" y="183"/>
                    <a:pt x="29" y="183"/>
                    <a:pt x="29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10" y="0"/>
                    <a:pt x="131" y="23"/>
                    <a:pt x="131" y="64"/>
                  </a:cubicBezTo>
                  <a:cubicBezTo>
                    <a:pt x="131" y="89"/>
                    <a:pt x="121" y="113"/>
                    <a:pt x="101" y="122"/>
                  </a:cubicBezTo>
                  <a:cubicBezTo>
                    <a:pt x="131" y="183"/>
                    <a:pt x="131" y="183"/>
                    <a:pt x="131" y="183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72" y="129"/>
                    <a:pt x="72" y="129"/>
                    <a:pt x="72" y="129"/>
                  </a:cubicBezTo>
                  <a:lnTo>
                    <a:pt x="29" y="129"/>
                  </a:lnTo>
                  <a:close/>
                  <a:moveTo>
                    <a:pt x="69" y="25"/>
                  </a:moveTo>
                  <a:cubicBezTo>
                    <a:pt x="29" y="25"/>
                    <a:pt x="29" y="25"/>
                    <a:pt x="29" y="25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92" y="103"/>
                    <a:pt x="101" y="83"/>
                    <a:pt x="101" y="64"/>
                  </a:cubicBezTo>
                  <a:cubicBezTo>
                    <a:pt x="101" y="43"/>
                    <a:pt x="91" y="25"/>
                    <a:pt x="6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E11AF385-8771-4C1C-9324-FD2793E93D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6" y="1973"/>
              <a:ext cx="656" cy="376"/>
            </a:xfrm>
            <a:custGeom>
              <a:avLst/>
              <a:gdLst>
                <a:gd name="T0" fmla="*/ 380 w 656"/>
                <a:gd name="T1" fmla="*/ 319 h 376"/>
                <a:gd name="T2" fmla="*/ 276 w 656"/>
                <a:gd name="T3" fmla="*/ 319 h 376"/>
                <a:gd name="T4" fmla="*/ 258 w 656"/>
                <a:gd name="T5" fmla="*/ 376 h 376"/>
                <a:gd name="T6" fmla="*/ 398 w 656"/>
                <a:gd name="T7" fmla="*/ 376 h 376"/>
                <a:gd name="T8" fmla="*/ 380 w 656"/>
                <a:gd name="T9" fmla="*/ 319 h 376"/>
                <a:gd name="T10" fmla="*/ 656 w 656"/>
                <a:gd name="T11" fmla="*/ 376 h 376"/>
                <a:gd name="T12" fmla="*/ 603 w 656"/>
                <a:gd name="T13" fmla="*/ 206 h 376"/>
                <a:gd name="T14" fmla="*/ 638 w 656"/>
                <a:gd name="T15" fmla="*/ 97 h 376"/>
                <a:gd name="T16" fmla="*/ 508 w 656"/>
                <a:gd name="T17" fmla="*/ 0 h 376"/>
                <a:gd name="T18" fmla="*/ 416 w 656"/>
                <a:gd name="T19" fmla="*/ 68 h 376"/>
                <a:gd name="T20" fmla="*/ 241 w 656"/>
                <a:gd name="T21" fmla="*/ 68 h 376"/>
                <a:gd name="T22" fmla="*/ 150 w 656"/>
                <a:gd name="T23" fmla="*/ 0 h 376"/>
                <a:gd name="T24" fmla="*/ 19 w 656"/>
                <a:gd name="T25" fmla="*/ 97 h 376"/>
                <a:gd name="T26" fmla="*/ 54 w 656"/>
                <a:gd name="T27" fmla="*/ 206 h 376"/>
                <a:gd name="T28" fmla="*/ 0 w 656"/>
                <a:gd name="T29" fmla="*/ 376 h 376"/>
                <a:gd name="T30" fmla="*/ 170 w 656"/>
                <a:gd name="T31" fmla="*/ 376 h 376"/>
                <a:gd name="T32" fmla="*/ 157 w 656"/>
                <a:gd name="T33" fmla="*/ 334 h 376"/>
                <a:gd name="T34" fmla="*/ 329 w 656"/>
                <a:gd name="T35" fmla="*/ 207 h 376"/>
                <a:gd name="T36" fmla="*/ 499 w 656"/>
                <a:gd name="T37" fmla="*/ 334 h 376"/>
                <a:gd name="T38" fmla="*/ 486 w 656"/>
                <a:gd name="T39" fmla="*/ 376 h 376"/>
                <a:gd name="T40" fmla="*/ 656 w 656"/>
                <a:gd name="T41" fmla="*/ 37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56" h="376">
                  <a:moveTo>
                    <a:pt x="380" y="319"/>
                  </a:moveTo>
                  <a:lnTo>
                    <a:pt x="276" y="319"/>
                  </a:lnTo>
                  <a:lnTo>
                    <a:pt x="258" y="376"/>
                  </a:lnTo>
                  <a:lnTo>
                    <a:pt x="398" y="376"/>
                  </a:lnTo>
                  <a:lnTo>
                    <a:pt x="380" y="319"/>
                  </a:lnTo>
                  <a:close/>
                  <a:moveTo>
                    <a:pt x="656" y="376"/>
                  </a:moveTo>
                  <a:lnTo>
                    <a:pt x="603" y="206"/>
                  </a:lnTo>
                  <a:lnTo>
                    <a:pt x="638" y="97"/>
                  </a:lnTo>
                  <a:lnTo>
                    <a:pt x="508" y="0"/>
                  </a:lnTo>
                  <a:lnTo>
                    <a:pt x="416" y="68"/>
                  </a:lnTo>
                  <a:lnTo>
                    <a:pt x="241" y="68"/>
                  </a:lnTo>
                  <a:lnTo>
                    <a:pt x="150" y="0"/>
                  </a:lnTo>
                  <a:lnTo>
                    <a:pt x="19" y="97"/>
                  </a:lnTo>
                  <a:lnTo>
                    <a:pt x="54" y="206"/>
                  </a:lnTo>
                  <a:lnTo>
                    <a:pt x="0" y="376"/>
                  </a:lnTo>
                  <a:lnTo>
                    <a:pt x="170" y="376"/>
                  </a:lnTo>
                  <a:lnTo>
                    <a:pt x="157" y="334"/>
                  </a:lnTo>
                  <a:lnTo>
                    <a:pt x="329" y="207"/>
                  </a:lnTo>
                  <a:lnTo>
                    <a:pt x="499" y="334"/>
                  </a:lnTo>
                  <a:lnTo>
                    <a:pt x="486" y="376"/>
                  </a:lnTo>
                  <a:lnTo>
                    <a:pt x="656" y="3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Slide Number Placeholder 1">
            <a:extLst>
              <a:ext uri="{FF2B5EF4-FFF2-40B4-BE49-F238E27FC236}">
                <a16:creationId xmlns:a16="http://schemas.microsoft.com/office/drawing/2014/main" id="{FC5DE6B6-12CC-4FC0-8807-3AE61AEFA4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71960" y="273685"/>
            <a:ext cx="320040" cy="320040"/>
          </a:xfrm>
          <a:prstGeom prst="rect">
            <a:avLst/>
          </a:prstGeom>
          <a:solidFill>
            <a:schemeClr val="bg2"/>
          </a:solidFill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36078788-290F-4E80-A7D4-D265A034B5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itle Placeholder 8">
            <a:extLst>
              <a:ext uri="{FF2B5EF4-FFF2-40B4-BE49-F238E27FC236}">
                <a16:creationId xmlns:a16="http://schemas.microsoft.com/office/drawing/2014/main" id="{7B04A7A9-3B84-481B-9E12-08EB3B88C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863" y="593725"/>
            <a:ext cx="4295430" cy="68513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B55CF6D-99D3-4128-8D4B-4BA439C1AAE4}"/>
              </a:ext>
            </a:extLst>
          </p:cNvPr>
          <p:cNvCxnSpPr>
            <a:cxnSpLocks/>
          </p:cNvCxnSpPr>
          <p:nvPr userDrawn="1"/>
        </p:nvCxnSpPr>
        <p:spPr>
          <a:xfrm flipV="1">
            <a:off x="607356" y="426054"/>
            <a:ext cx="3385207" cy="1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738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46BC683-E2C5-42FE-8366-7CE8F48CA3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Proprietary &amp; Confidential</a:t>
            </a:r>
            <a:endParaRPr lang="en-US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DAB6274B-B473-4E3D-8DD3-A8127AB3D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71960" y="273685"/>
            <a:ext cx="320040" cy="320040"/>
          </a:xfrm>
          <a:prstGeom prst="rect">
            <a:avLst/>
          </a:prstGeom>
          <a:solidFill>
            <a:schemeClr val="bg2"/>
          </a:solidFill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36078788-290F-4E80-A7D4-D265A034B5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42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d Gre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78373AE3-F3D4-486E-BEE3-6FCDA190D3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" y="2635757"/>
            <a:ext cx="5486399" cy="776929"/>
          </a:xfrm>
        </p:spPr>
        <p:txBody>
          <a:bodyPr rIns="91440">
            <a:normAutofit/>
          </a:bodyPr>
          <a:lstStyle>
            <a:lvl1pPr>
              <a:defRPr sz="4800"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D7794B-927C-45EE-B692-1945AA559297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607356" y="6446487"/>
            <a:ext cx="1790611" cy="233531"/>
            <a:chOff x="2386" y="1973"/>
            <a:chExt cx="2883" cy="376"/>
          </a:xfrm>
          <a:solidFill>
            <a:schemeClr val="bg1"/>
          </a:solidFill>
        </p:grpSpPr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AAC03C59-B451-40C2-8CF5-1862FFF461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43" y="2106"/>
              <a:ext cx="149" cy="235"/>
            </a:xfrm>
            <a:custGeom>
              <a:avLst/>
              <a:gdLst>
                <a:gd name="T0" fmla="*/ 116 w 123"/>
                <a:gd name="T1" fmla="*/ 30 h 189"/>
                <a:gd name="T2" fmla="*/ 64 w 123"/>
                <a:gd name="T3" fmla="*/ 26 h 189"/>
                <a:gd name="T4" fmla="*/ 30 w 123"/>
                <a:gd name="T5" fmla="*/ 50 h 189"/>
                <a:gd name="T6" fmla="*/ 71 w 123"/>
                <a:gd name="T7" fmla="*/ 79 h 189"/>
                <a:gd name="T8" fmla="*/ 123 w 123"/>
                <a:gd name="T9" fmla="*/ 131 h 189"/>
                <a:gd name="T10" fmla="*/ 62 w 123"/>
                <a:gd name="T11" fmla="*/ 189 h 189"/>
                <a:gd name="T12" fmla="*/ 2 w 123"/>
                <a:gd name="T13" fmla="*/ 181 h 189"/>
                <a:gd name="T14" fmla="*/ 5 w 123"/>
                <a:gd name="T15" fmla="*/ 158 h 189"/>
                <a:gd name="T16" fmla="*/ 60 w 123"/>
                <a:gd name="T17" fmla="*/ 162 h 189"/>
                <a:gd name="T18" fmla="*/ 93 w 123"/>
                <a:gd name="T19" fmla="*/ 133 h 189"/>
                <a:gd name="T20" fmla="*/ 57 w 123"/>
                <a:gd name="T21" fmla="*/ 106 h 189"/>
                <a:gd name="T22" fmla="*/ 0 w 123"/>
                <a:gd name="T23" fmla="*/ 52 h 189"/>
                <a:gd name="T24" fmla="*/ 61 w 123"/>
                <a:gd name="T25" fmla="*/ 0 h 189"/>
                <a:gd name="T26" fmla="*/ 119 w 123"/>
                <a:gd name="T27" fmla="*/ 6 h 189"/>
                <a:gd name="T28" fmla="*/ 116 w 123"/>
                <a:gd name="T29" fmla="*/ 3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3" h="189">
                  <a:moveTo>
                    <a:pt x="116" y="30"/>
                  </a:moveTo>
                  <a:cubicBezTo>
                    <a:pt x="116" y="30"/>
                    <a:pt x="79" y="26"/>
                    <a:pt x="64" y="26"/>
                  </a:cubicBezTo>
                  <a:cubicBezTo>
                    <a:pt x="41" y="26"/>
                    <a:pt x="30" y="34"/>
                    <a:pt x="30" y="50"/>
                  </a:cubicBezTo>
                  <a:cubicBezTo>
                    <a:pt x="30" y="67"/>
                    <a:pt x="39" y="71"/>
                    <a:pt x="71" y="79"/>
                  </a:cubicBezTo>
                  <a:cubicBezTo>
                    <a:pt x="109" y="90"/>
                    <a:pt x="123" y="100"/>
                    <a:pt x="123" y="131"/>
                  </a:cubicBezTo>
                  <a:cubicBezTo>
                    <a:pt x="123" y="171"/>
                    <a:pt x="98" y="189"/>
                    <a:pt x="62" y="189"/>
                  </a:cubicBezTo>
                  <a:cubicBezTo>
                    <a:pt x="38" y="189"/>
                    <a:pt x="2" y="181"/>
                    <a:pt x="2" y="181"/>
                  </a:cubicBezTo>
                  <a:cubicBezTo>
                    <a:pt x="5" y="158"/>
                    <a:pt x="5" y="158"/>
                    <a:pt x="5" y="158"/>
                  </a:cubicBezTo>
                  <a:cubicBezTo>
                    <a:pt x="5" y="158"/>
                    <a:pt x="41" y="162"/>
                    <a:pt x="60" y="162"/>
                  </a:cubicBezTo>
                  <a:cubicBezTo>
                    <a:pt x="83" y="162"/>
                    <a:pt x="93" y="152"/>
                    <a:pt x="93" y="133"/>
                  </a:cubicBezTo>
                  <a:cubicBezTo>
                    <a:pt x="93" y="118"/>
                    <a:pt x="85" y="112"/>
                    <a:pt x="57" y="106"/>
                  </a:cubicBezTo>
                  <a:cubicBezTo>
                    <a:pt x="17" y="95"/>
                    <a:pt x="0" y="83"/>
                    <a:pt x="0" y="52"/>
                  </a:cubicBezTo>
                  <a:cubicBezTo>
                    <a:pt x="0" y="15"/>
                    <a:pt x="24" y="0"/>
                    <a:pt x="61" y="0"/>
                  </a:cubicBezTo>
                  <a:cubicBezTo>
                    <a:pt x="84" y="0"/>
                    <a:pt x="119" y="6"/>
                    <a:pt x="119" y="6"/>
                  </a:cubicBezTo>
                  <a:lnTo>
                    <a:pt x="11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57D1D09C-988C-4C01-9372-EEEFAD8D75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79" y="2110"/>
              <a:ext cx="225" cy="227"/>
            </a:xfrm>
            <a:custGeom>
              <a:avLst/>
              <a:gdLst>
                <a:gd name="T0" fmla="*/ 0 w 225"/>
                <a:gd name="T1" fmla="*/ 0 h 227"/>
                <a:gd name="T2" fmla="*/ 62 w 225"/>
                <a:gd name="T3" fmla="*/ 0 h 227"/>
                <a:gd name="T4" fmla="*/ 112 w 225"/>
                <a:gd name="T5" fmla="*/ 177 h 227"/>
                <a:gd name="T6" fmla="*/ 162 w 225"/>
                <a:gd name="T7" fmla="*/ 0 h 227"/>
                <a:gd name="T8" fmla="*/ 225 w 225"/>
                <a:gd name="T9" fmla="*/ 0 h 227"/>
                <a:gd name="T10" fmla="*/ 225 w 225"/>
                <a:gd name="T11" fmla="*/ 227 h 227"/>
                <a:gd name="T12" fmla="*/ 189 w 225"/>
                <a:gd name="T13" fmla="*/ 227 h 227"/>
                <a:gd name="T14" fmla="*/ 189 w 225"/>
                <a:gd name="T15" fmla="*/ 31 h 227"/>
                <a:gd name="T16" fmla="*/ 186 w 225"/>
                <a:gd name="T17" fmla="*/ 31 h 227"/>
                <a:gd name="T18" fmla="*/ 131 w 225"/>
                <a:gd name="T19" fmla="*/ 217 h 227"/>
                <a:gd name="T20" fmla="*/ 94 w 225"/>
                <a:gd name="T21" fmla="*/ 217 h 227"/>
                <a:gd name="T22" fmla="*/ 38 w 225"/>
                <a:gd name="T23" fmla="*/ 31 h 227"/>
                <a:gd name="T24" fmla="*/ 36 w 225"/>
                <a:gd name="T25" fmla="*/ 31 h 227"/>
                <a:gd name="T26" fmla="*/ 36 w 225"/>
                <a:gd name="T27" fmla="*/ 227 h 227"/>
                <a:gd name="T28" fmla="*/ 0 w 225"/>
                <a:gd name="T29" fmla="*/ 227 h 227"/>
                <a:gd name="T30" fmla="*/ 0 w 225"/>
                <a:gd name="T31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27">
                  <a:moveTo>
                    <a:pt x="0" y="0"/>
                  </a:moveTo>
                  <a:lnTo>
                    <a:pt x="62" y="0"/>
                  </a:lnTo>
                  <a:lnTo>
                    <a:pt x="112" y="177"/>
                  </a:lnTo>
                  <a:lnTo>
                    <a:pt x="162" y="0"/>
                  </a:lnTo>
                  <a:lnTo>
                    <a:pt x="225" y="0"/>
                  </a:lnTo>
                  <a:lnTo>
                    <a:pt x="225" y="227"/>
                  </a:lnTo>
                  <a:lnTo>
                    <a:pt x="189" y="227"/>
                  </a:lnTo>
                  <a:lnTo>
                    <a:pt x="189" y="31"/>
                  </a:lnTo>
                  <a:lnTo>
                    <a:pt x="186" y="31"/>
                  </a:lnTo>
                  <a:lnTo>
                    <a:pt x="131" y="217"/>
                  </a:lnTo>
                  <a:lnTo>
                    <a:pt x="94" y="217"/>
                  </a:lnTo>
                  <a:lnTo>
                    <a:pt x="38" y="31"/>
                  </a:lnTo>
                  <a:lnTo>
                    <a:pt x="36" y="31"/>
                  </a:lnTo>
                  <a:lnTo>
                    <a:pt x="36" y="227"/>
                  </a:lnTo>
                  <a:lnTo>
                    <a:pt x="0" y="2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3BD46C8C-A483-4D83-8481-5804202CE2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76" y="2110"/>
              <a:ext cx="162" cy="227"/>
            </a:xfrm>
            <a:custGeom>
              <a:avLst/>
              <a:gdLst>
                <a:gd name="T0" fmla="*/ 0 w 162"/>
                <a:gd name="T1" fmla="*/ 0 h 227"/>
                <a:gd name="T2" fmla="*/ 162 w 162"/>
                <a:gd name="T3" fmla="*/ 0 h 227"/>
                <a:gd name="T4" fmla="*/ 162 w 162"/>
                <a:gd name="T5" fmla="*/ 32 h 227"/>
                <a:gd name="T6" fmla="*/ 100 w 162"/>
                <a:gd name="T7" fmla="*/ 32 h 227"/>
                <a:gd name="T8" fmla="*/ 100 w 162"/>
                <a:gd name="T9" fmla="*/ 227 h 227"/>
                <a:gd name="T10" fmla="*/ 63 w 162"/>
                <a:gd name="T11" fmla="*/ 227 h 227"/>
                <a:gd name="T12" fmla="*/ 63 w 162"/>
                <a:gd name="T13" fmla="*/ 32 h 227"/>
                <a:gd name="T14" fmla="*/ 0 w 162"/>
                <a:gd name="T15" fmla="*/ 32 h 227"/>
                <a:gd name="T16" fmla="*/ 0 w 162"/>
                <a:gd name="T17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" h="227">
                  <a:moveTo>
                    <a:pt x="0" y="0"/>
                  </a:moveTo>
                  <a:lnTo>
                    <a:pt x="162" y="0"/>
                  </a:lnTo>
                  <a:lnTo>
                    <a:pt x="162" y="32"/>
                  </a:lnTo>
                  <a:lnTo>
                    <a:pt x="100" y="32"/>
                  </a:lnTo>
                  <a:lnTo>
                    <a:pt x="100" y="227"/>
                  </a:lnTo>
                  <a:lnTo>
                    <a:pt x="63" y="227"/>
                  </a:lnTo>
                  <a:lnTo>
                    <a:pt x="63" y="32"/>
                  </a:lnTo>
                  <a:lnTo>
                    <a:pt x="0" y="3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06F0E826-E727-4D45-AA1C-8D65EF4D59C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85" y="2110"/>
              <a:ext cx="157" cy="227"/>
            </a:xfrm>
            <a:custGeom>
              <a:avLst/>
              <a:gdLst>
                <a:gd name="T0" fmla="*/ 69 w 129"/>
                <a:gd name="T1" fmla="*/ 0 h 183"/>
                <a:gd name="T2" fmla="*/ 125 w 129"/>
                <a:gd name="T3" fmla="*/ 47 h 183"/>
                <a:gd name="T4" fmla="*/ 103 w 129"/>
                <a:gd name="T5" fmla="*/ 88 h 183"/>
                <a:gd name="T6" fmla="*/ 129 w 129"/>
                <a:gd name="T7" fmla="*/ 131 h 183"/>
                <a:gd name="T8" fmla="*/ 71 w 129"/>
                <a:gd name="T9" fmla="*/ 183 h 183"/>
                <a:gd name="T10" fmla="*/ 0 w 129"/>
                <a:gd name="T11" fmla="*/ 183 h 183"/>
                <a:gd name="T12" fmla="*/ 0 w 129"/>
                <a:gd name="T13" fmla="*/ 0 h 183"/>
                <a:gd name="T14" fmla="*/ 69 w 129"/>
                <a:gd name="T15" fmla="*/ 0 h 183"/>
                <a:gd name="T16" fmla="*/ 29 w 129"/>
                <a:gd name="T17" fmla="*/ 25 h 183"/>
                <a:gd name="T18" fmla="*/ 29 w 129"/>
                <a:gd name="T19" fmla="*/ 78 h 183"/>
                <a:gd name="T20" fmla="*/ 68 w 129"/>
                <a:gd name="T21" fmla="*/ 78 h 183"/>
                <a:gd name="T22" fmla="*/ 95 w 129"/>
                <a:gd name="T23" fmla="*/ 51 h 183"/>
                <a:gd name="T24" fmla="*/ 67 w 129"/>
                <a:gd name="T25" fmla="*/ 25 h 183"/>
                <a:gd name="T26" fmla="*/ 29 w 129"/>
                <a:gd name="T27" fmla="*/ 25 h 183"/>
                <a:gd name="T28" fmla="*/ 29 w 129"/>
                <a:gd name="T29" fmla="*/ 103 h 183"/>
                <a:gd name="T30" fmla="*/ 29 w 129"/>
                <a:gd name="T31" fmla="*/ 157 h 183"/>
                <a:gd name="T32" fmla="*/ 70 w 129"/>
                <a:gd name="T33" fmla="*/ 157 h 183"/>
                <a:gd name="T34" fmla="*/ 99 w 129"/>
                <a:gd name="T35" fmla="*/ 129 h 183"/>
                <a:gd name="T36" fmla="*/ 69 w 129"/>
                <a:gd name="T37" fmla="*/ 103 h 183"/>
                <a:gd name="T38" fmla="*/ 29 w 129"/>
                <a:gd name="T39" fmla="*/ 10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9" h="183">
                  <a:moveTo>
                    <a:pt x="69" y="0"/>
                  </a:moveTo>
                  <a:cubicBezTo>
                    <a:pt x="105" y="0"/>
                    <a:pt x="125" y="13"/>
                    <a:pt x="125" y="47"/>
                  </a:cubicBezTo>
                  <a:cubicBezTo>
                    <a:pt x="125" y="70"/>
                    <a:pt x="118" y="80"/>
                    <a:pt x="103" y="88"/>
                  </a:cubicBezTo>
                  <a:cubicBezTo>
                    <a:pt x="119" y="95"/>
                    <a:pt x="129" y="106"/>
                    <a:pt x="129" y="131"/>
                  </a:cubicBezTo>
                  <a:cubicBezTo>
                    <a:pt x="129" y="168"/>
                    <a:pt x="107" y="183"/>
                    <a:pt x="71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69" y="0"/>
                  </a:lnTo>
                  <a:close/>
                  <a:moveTo>
                    <a:pt x="29" y="25"/>
                  </a:moveTo>
                  <a:cubicBezTo>
                    <a:pt x="29" y="78"/>
                    <a:pt x="29" y="78"/>
                    <a:pt x="29" y="78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87" y="78"/>
                    <a:pt x="95" y="69"/>
                    <a:pt x="95" y="51"/>
                  </a:cubicBezTo>
                  <a:cubicBezTo>
                    <a:pt x="95" y="33"/>
                    <a:pt x="86" y="25"/>
                    <a:pt x="67" y="25"/>
                  </a:cubicBezTo>
                  <a:lnTo>
                    <a:pt x="29" y="25"/>
                  </a:lnTo>
                  <a:close/>
                  <a:moveTo>
                    <a:pt x="29" y="103"/>
                  </a:moveTo>
                  <a:cubicBezTo>
                    <a:pt x="29" y="157"/>
                    <a:pt x="29" y="157"/>
                    <a:pt x="29" y="157"/>
                  </a:cubicBezTo>
                  <a:cubicBezTo>
                    <a:pt x="70" y="157"/>
                    <a:pt x="70" y="157"/>
                    <a:pt x="70" y="157"/>
                  </a:cubicBezTo>
                  <a:cubicBezTo>
                    <a:pt x="88" y="157"/>
                    <a:pt x="99" y="151"/>
                    <a:pt x="99" y="129"/>
                  </a:cubicBezTo>
                  <a:cubicBezTo>
                    <a:pt x="99" y="109"/>
                    <a:pt x="83" y="103"/>
                    <a:pt x="69" y="103"/>
                  </a:cubicBezTo>
                  <a:lnTo>
                    <a:pt x="29" y="1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E7ACB67A-FC23-4930-8876-FE84ABA71EB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32" y="2110"/>
              <a:ext cx="140" cy="227"/>
            </a:xfrm>
            <a:custGeom>
              <a:avLst/>
              <a:gdLst>
                <a:gd name="T0" fmla="*/ 0 w 140"/>
                <a:gd name="T1" fmla="*/ 0 h 227"/>
                <a:gd name="T2" fmla="*/ 140 w 140"/>
                <a:gd name="T3" fmla="*/ 0 h 227"/>
                <a:gd name="T4" fmla="*/ 140 w 140"/>
                <a:gd name="T5" fmla="*/ 32 h 227"/>
                <a:gd name="T6" fmla="*/ 36 w 140"/>
                <a:gd name="T7" fmla="*/ 32 h 227"/>
                <a:gd name="T8" fmla="*/ 36 w 140"/>
                <a:gd name="T9" fmla="*/ 97 h 227"/>
                <a:gd name="T10" fmla="*/ 121 w 140"/>
                <a:gd name="T11" fmla="*/ 97 h 227"/>
                <a:gd name="T12" fmla="*/ 121 w 140"/>
                <a:gd name="T13" fmla="*/ 128 h 227"/>
                <a:gd name="T14" fmla="*/ 36 w 140"/>
                <a:gd name="T15" fmla="*/ 128 h 227"/>
                <a:gd name="T16" fmla="*/ 36 w 140"/>
                <a:gd name="T17" fmla="*/ 195 h 227"/>
                <a:gd name="T18" fmla="*/ 140 w 140"/>
                <a:gd name="T19" fmla="*/ 195 h 227"/>
                <a:gd name="T20" fmla="*/ 140 w 140"/>
                <a:gd name="T21" fmla="*/ 227 h 227"/>
                <a:gd name="T22" fmla="*/ 0 w 140"/>
                <a:gd name="T23" fmla="*/ 227 h 227"/>
                <a:gd name="T24" fmla="*/ 0 w 140"/>
                <a:gd name="T25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0" h="227">
                  <a:moveTo>
                    <a:pt x="0" y="0"/>
                  </a:moveTo>
                  <a:lnTo>
                    <a:pt x="140" y="0"/>
                  </a:lnTo>
                  <a:lnTo>
                    <a:pt x="140" y="32"/>
                  </a:lnTo>
                  <a:lnTo>
                    <a:pt x="36" y="32"/>
                  </a:lnTo>
                  <a:lnTo>
                    <a:pt x="36" y="97"/>
                  </a:lnTo>
                  <a:lnTo>
                    <a:pt x="121" y="97"/>
                  </a:lnTo>
                  <a:lnTo>
                    <a:pt x="121" y="128"/>
                  </a:lnTo>
                  <a:lnTo>
                    <a:pt x="36" y="128"/>
                  </a:lnTo>
                  <a:lnTo>
                    <a:pt x="36" y="195"/>
                  </a:lnTo>
                  <a:lnTo>
                    <a:pt x="140" y="195"/>
                  </a:lnTo>
                  <a:lnTo>
                    <a:pt x="140" y="227"/>
                  </a:lnTo>
                  <a:lnTo>
                    <a:pt x="0" y="2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B6BE8F33-27B4-490B-AD26-36A6FBDFD48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47" y="2110"/>
              <a:ext cx="182" cy="227"/>
            </a:xfrm>
            <a:custGeom>
              <a:avLst/>
              <a:gdLst>
                <a:gd name="T0" fmla="*/ 54 w 182"/>
                <a:gd name="T1" fmla="*/ 0 h 227"/>
                <a:gd name="T2" fmla="*/ 126 w 182"/>
                <a:gd name="T3" fmla="*/ 0 h 227"/>
                <a:gd name="T4" fmla="*/ 182 w 182"/>
                <a:gd name="T5" fmla="*/ 227 h 227"/>
                <a:gd name="T6" fmla="*/ 146 w 182"/>
                <a:gd name="T7" fmla="*/ 227 h 227"/>
                <a:gd name="T8" fmla="*/ 129 w 182"/>
                <a:gd name="T9" fmla="*/ 160 h 227"/>
                <a:gd name="T10" fmla="*/ 52 w 182"/>
                <a:gd name="T11" fmla="*/ 160 h 227"/>
                <a:gd name="T12" fmla="*/ 36 w 182"/>
                <a:gd name="T13" fmla="*/ 227 h 227"/>
                <a:gd name="T14" fmla="*/ 0 w 182"/>
                <a:gd name="T15" fmla="*/ 227 h 227"/>
                <a:gd name="T16" fmla="*/ 54 w 182"/>
                <a:gd name="T17" fmla="*/ 0 h 227"/>
                <a:gd name="T18" fmla="*/ 59 w 182"/>
                <a:gd name="T19" fmla="*/ 128 h 227"/>
                <a:gd name="T20" fmla="*/ 123 w 182"/>
                <a:gd name="T21" fmla="*/ 128 h 227"/>
                <a:gd name="T22" fmla="*/ 99 w 182"/>
                <a:gd name="T23" fmla="*/ 31 h 227"/>
                <a:gd name="T24" fmla="*/ 82 w 182"/>
                <a:gd name="T25" fmla="*/ 31 h 227"/>
                <a:gd name="T26" fmla="*/ 59 w 182"/>
                <a:gd name="T27" fmla="*/ 12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2" h="227">
                  <a:moveTo>
                    <a:pt x="54" y="0"/>
                  </a:moveTo>
                  <a:lnTo>
                    <a:pt x="126" y="0"/>
                  </a:lnTo>
                  <a:lnTo>
                    <a:pt x="182" y="227"/>
                  </a:lnTo>
                  <a:lnTo>
                    <a:pt x="146" y="227"/>
                  </a:lnTo>
                  <a:lnTo>
                    <a:pt x="129" y="160"/>
                  </a:lnTo>
                  <a:lnTo>
                    <a:pt x="52" y="160"/>
                  </a:lnTo>
                  <a:lnTo>
                    <a:pt x="36" y="227"/>
                  </a:lnTo>
                  <a:lnTo>
                    <a:pt x="0" y="227"/>
                  </a:lnTo>
                  <a:lnTo>
                    <a:pt x="54" y="0"/>
                  </a:lnTo>
                  <a:close/>
                  <a:moveTo>
                    <a:pt x="59" y="128"/>
                  </a:moveTo>
                  <a:lnTo>
                    <a:pt x="123" y="128"/>
                  </a:lnTo>
                  <a:lnTo>
                    <a:pt x="99" y="31"/>
                  </a:lnTo>
                  <a:lnTo>
                    <a:pt x="82" y="31"/>
                  </a:lnTo>
                  <a:lnTo>
                    <a:pt x="59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id="{650525B8-CAD6-4F35-87A8-40304D5D7E6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10" y="2110"/>
              <a:ext cx="159" cy="227"/>
            </a:xfrm>
            <a:custGeom>
              <a:avLst/>
              <a:gdLst>
                <a:gd name="T0" fmla="*/ 29 w 131"/>
                <a:gd name="T1" fmla="*/ 129 h 183"/>
                <a:gd name="T2" fmla="*/ 29 w 131"/>
                <a:gd name="T3" fmla="*/ 183 h 183"/>
                <a:gd name="T4" fmla="*/ 0 w 131"/>
                <a:gd name="T5" fmla="*/ 183 h 183"/>
                <a:gd name="T6" fmla="*/ 0 w 131"/>
                <a:gd name="T7" fmla="*/ 0 h 183"/>
                <a:gd name="T8" fmla="*/ 69 w 131"/>
                <a:gd name="T9" fmla="*/ 0 h 183"/>
                <a:gd name="T10" fmla="*/ 131 w 131"/>
                <a:gd name="T11" fmla="*/ 64 h 183"/>
                <a:gd name="T12" fmla="*/ 101 w 131"/>
                <a:gd name="T13" fmla="*/ 122 h 183"/>
                <a:gd name="T14" fmla="*/ 131 w 131"/>
                <a:gd name="T15" fmla="*/ 183 h 183"/>
                <a:gd name="T16" fmla="*/ 99 w 131"/>
                <a:gd name="T17" fmla="*/ 183 h 183"/>
                <a:gd name="T18" fmla="*/ 72 w 131"/>
                <a:gd name="T19" fmla="*/ 129 h 183"/>
                <a:gd name="T20" fmla="*/ 29 w 131"/>
                <a:gd name="T21" fmla="*/ 129 h 183"/>
                <a:gd name="T22" fmla="*/ 69 w 131"/>
                <a:gd name="T23" fmla="*/ 25 h 183"/>
                <a:gd name="T24" fmla="*/ 29 w 131"/>
                <a:gd name="T25" fmla="*/ 25 h 183"/>
                <a:gd name="T26" fmla="*/ 29 w 131"/>
                <a:gd name="T27" fmla="*/ 103 h 183"/>
                <a:gd name="T28" fmla="*/ 70 w 131"/>
                <a:gd name="T29" fmla="*/ 103 h 183"/>
                <a:gd name="T30" fmla="*/ 100 w 131"/>
                <a:gd name="T31" fmla="*/ 64 h 183"/>
                <a:gd name="T32" fmla="*/ 69 w 131"/>
                <a:gd name="T33" fmla="*/ 2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1" h="183">
                  <a:moveTo>
                    <a:pt x="29" y="129"/>
                  </a:moveTo>
                  <a:cubicBezTo>
                    <a:pt x="29" y="183"/>
                    <a:pt x="29" y="183"/>
                    <a:pt x="29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09" y="0"/>
                    <a:pt x="131" y="23"/>
                    <a:pt x="131" y="64"/>
                  </a:cubicBezTo>
                  <a:cubicBezTo>
                    <a:pt x="131" y="89"/>
                    <a:pt x="120" y="113"/>
                    <a:pt x="101" y="122"/>
                  </a:cubicBezTo>
                  <a:cubicBezTo>
                    <a:pt x="131" y="183"/>
                    <a:pt x="131" y="183"/>
                    <a:pt x="131" y="183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72" y="129"/>
                    <a:pt x="72" y="129"/>
                    <a:pt x="72" y="129"/>
                  </a:cubicBezTo>
                  <a:lnTo>
                    <a:pt x="29" y="129"/>
                  </a:lnTo>
                  <a:close/>
                  <a:moveTo>
                    <a:pt x="69" y="25"/>
                  </a:moveTo>
                  <a:cubicBezTo>
                    <a:pt x="29" y="25"/>
                    <a:pt x="29" y="25"/>
                    <a:pt x="29" y="25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92" y="103"/>
                    <a:pt x="100" y="83"/>
                    <a:pt x="100" y="64"/>
                  </a:cubicBezTo>
                  <a:cubicBezTo>
                    <a:pt x="100" y="43"/>
                    <a:pt x="90" y="25"/>
                    <a:pt x="6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2">
              <a:extLst>
                <a:ext uri="{FF2B5EF4-FFF2-40B4-BE49-F238E27FC236}">
                  <a16:creationId xmlns:a16="http://schemas.microsoft.com/office/drawing/2014/main" id="{86FBAEBC-797C-44C5-BACD-23BA2660A01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682" y="2110"/>
              <a:ext cx="183" cy="227"/>
            </a:xfrm>
            <a:custGeom>
              <a:avLst/>
              <a:gdLst>
                <a:gd name="T0" fmla="*/ 56 w 183"/>
                <a:gd name="T1" fmla="*/ 0 h 227"/>
                <a:gd name="T2" fmla="*/ 128 w 183"/>
                <a:gd name="T3" fmla="*/ 0 h 227"/>
                <a:gd name="T4" fmla="*/ 183 w 183"/>
                <a:gd name="T5" fmla="*/ 227 h 227"/>
                <a:gd name="T6" fmla="*/ 146 w 183"/>
                <a:gd name="T7" fmla="*/ 227 h 227"/>
                <a:gd name="T8" fmla="*/ 130 w 183"/>
                <a:gd name="T9" fmla="*/ 160 h 227"/>
                <a:gd name="T10" fmla="*/ 54 w 183"/>
                <a:gd name="T11" fmla="*/ 160 h 227"/>
                <a:gd name="T12" fmla="*/ 37 w 183"/>
                <a:gd name="T13" fmla="*/ 227 h 227"/>
                <a:gd name="T14" fmla="*/ 0 w 183"/>
                <a:gd name="T15" fmla="*/ 227 h 227"/>
                <a:gd name="T16" fmla="*/ 56 w 183"/>
                <a:gd name="T17" fmla="*/ 0 h 227"/>
                <a:gd name="T18" fmla="*/ 60 w 183"/>
                <a:gd name="T19" fmla="*/ 128 h 227"/>
                <a:gd name="T20" fmla="*/ 123 w 183"/>
                <a:gd name="T21" fmla="*/ 128 h 227"/>
                <a:gd name="T22" fmla="*/ 100 w 183"/>
                <a:gd name="T23" fmla="*/ 31 h 227"/>
                <a:gd name="T24" fmla="*/ 84 w 183"/>
                <a:gd name="T25" fmla="*/ 31 h 227"/>
                <a:gd name="T26" fmla="*/ 60 w 183"/>
                <a:gd name="T27" fmla="*/ 12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3" h="227">
                  <a:moveTo>
                    <a:pt x="56" y="0"/>
                  </a:moveTo>
                  <a:lnTo>
                    <a:pt x="128" y="0"/>
                  </a:lnTo>
                  <a:lnTo>
                    <a:pt x="183" y="227"/>
                  </a:lnTo>
                  <a:lnTo>
                    <a:pt x="146" y="227"/>
                  </a:lnTo>
                  <a:lnTo>
                    <a:pt x="130" y="160"/>
                  </a:lnTo>
                  <a:lnTo>
                    <a:pt x="54" y="160"/>
                  </a:lnTo>
                  <a:lnTo>
                    <a:pt x="37" y="227"/>
                  </a:lnTo>
                  <a:lnTo>
                    <a:pt x="0" y="227"/>
                  </a:lnTo>
                  <a:lnTo>
                    <a:pt x="56" y="0"/>
                  </a:lnTo>
                  <a:close/>
                  <a:moveTo>
                    <a:pt x="60" y="128"/>
                  </a:moveTo>
                  <a:lnTo>
                    <a:pt x="123" y="128"/>
                  </a:lnTo>
                  <a:lnTo>
                    <a:pt x="100" y="31"/>
                  </a:lnTo>
                  <a:lnTo>
                    <a:pt x="84" y="31"/>
                  </a:lnTo>
                  <a:lnTo>
                    <a:pt x="60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3">
              <a:extLst>
                <a:ext uri="{FF2B5EF4-FFF2-40B4-BE49-F238E27FC236}">
                  <a16:creationId xmlns:a16="http://schemas.microsoft.com/office/drawing/2014/main" id="{07F93EC3-ADCF-47D4-B79E-10A7CFA25AE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58" y="2110"/>
              <a:ext cx="160" cy="227"/>
            </a:xfrm>
            <a:custGeom>
              <a:avLst/>
              <a:gdLst>
                <a:gd name="T0" fmla="*/ 29 w 131"/>
                <a:gd name="T1" fmla="*/ 129 h 183"/>
                <a:gd name="T2" fmla="*/ 29 w 131"/>
                <a:gd name="T3" fmla="*/ 183 h 183"/>
                <a:gd name="T4" fmla="*/ 0 w 131"/>
                <a:gd name="T5" fmla="*/ 183 h 183"/>
                <a:gd name="T6" fmla="*/ 0 w 131"/>
                <a:gd name="T7" fmla="*/ 0 h 183"/>
                <a:gd name="T8" fmla="*/ 69 w 131"/>
                <a:gd name="T9" fmla="*/ 0 h 183"/>
                <a:gd name="T10" fmla="*/ 131 w 131"/>
                <a:gd name="T11" fmla="*/ 64 h 183"/>
                <a:gd name="T12" fmla="*/ 101 w 131"/>
                <a:gd name="T13" fmla="*/ 122 h 183"/>
                <a:gd name="T14" fmla="*/ 131 w 131"/>
                <a:gd name="T15" fmla="*/ 183 h 183"/>
                <a:gd name="T16" fmla="*/ 99 w 131"/>
                <a:gd name="T17" fmla="*/ 183 h 183"/>
                <a:gd name="T18" fmla="*/ 72 w 131"/>
                <a:gd name="T19" fmla="*/ 129 h 183"/>
                <a:gd name="T20" fmla="*/ 29 w 131"/>
                <a:gd name="T21" fmla="*/ 129 h 183"/>
                <a:gd name="T22" fmla="*/ 69 w 131"/>
                <a:gd name="T23" fmla="*/ 25 h 183"/>
                <a:gd name="T24" fmla="*/ 29 w 131"/>
                <a:gd name="T25" fmla="*/ 25 h 183"/>
                <a:gd name="T26" fmla="*/ 29 w 131"/>
                <a:gd name="T27" fmla="*/ 103 h 183"/>
                <a:gd name="T28" fmla="*/ 70 w 131"/>
                <a:gd name="T29" fmla="*/ 103 h 183"/>
                <a:gd name="T30" fmla="*/ 101 w 131"/>
                <a:gd name="T31" fmla="*/ 64 h 183"/>
                <a:gd name="T32" fmla="*/ 69 w 131"/>
                <a:gd name="T33" fmla="*/ 2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1" h="183">
                  <a:moveTo>
                    <a:pt x="29" y="129"/>
                  </a:moveTo>
                  <a:cubicBezTo>
                    <a:pt x="29" y="183"/>
                    <a:pt x="29" y="183"/>
                    <a:pt x="29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10" y="0"/>
                    <a:pt x="131" y="23"/>
                    <a:pt x="131" y="64"/>
                  </a:cubicBezTo>
                  <a:cubicBezTo>
                    <a:pt x="131" y="89"/>
                    <a:pt x="121" y="113"/>
                    <a:pt x="101" y="122"/>
                  </a:cubicBezTo>
                  <a:cubicBezTo>
                    <a:pt x="131" y="183"/>
                    <a:pt x="131" y="183"/>
                    <a:pt x="131" y="183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72" y="129"/>
                    <a:pt x="72" y="129"/>
                    <a:pt x="72" y="129"/>
                  </a:cubicBezTo>
                  <a:lnTo>
                    <a:pt x="29" y="129"/>
                  </a:lnTo>
                  <a:close/>
                  <a:moveTo>
                    <a:pt x="69" y="25"/>
                  </a:moveTo>
                  <a:cubicBezTo>
                    <a:pt x="29" y="25"/>
                    <a:pt x="29" y="25"/>
                    <a:pt x="29" y="25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92" y="103"/>
                    <a:pt x="101" y="83"/>
                    <a:pt x="101" y="64"/>
                  </a:cubicBezTo>
                  <a:cubicBezTo>
                    <a:pt x="101" y="43"/>
                    <a:pt x="91" y="25"/>
                    <a:pt x="6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4">
              <a:extLst>
                <a:ext uri="{FF2B5EF4-FFF2-40B4-BE49-F238E27FC236}">
                  <a16:creationId xmlns:a16="http://schemas.microsoft.com/office/drawing/2014/main" id="{5CB8F1B6-8A79-4A51-9212-D70BD169873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6" y="1973"/>
              <a:ext cx="656" cy="376"/>
            </a:xfrm>
            <a:custGeom>
              <a:avLst/>
              <a:gdLst>
                <a:gd name="T0" fmla="*/ 380 w 656"/>
                <a:gd name="T1" fmla="*/ 319 h 376"/>
                <a:gd name="T2" fmla="*/ 276 w 656"/>
                <a:gd name="T3" fmla="*/ 319 h 376"/>
                <a:gd name="T4" fmla="*/ 258 w 656"/>
                <a:gd name="T5" fmla="*/ 376 h 376"/>
                <a:gd name="T6" fmla="*/ 398 w 656"/>
                <a:gd name="T7" fmla="*/ 376 h 376"/>
                <a:gd name="T8" fmla="*/ 380 w 656"/>
                <a:gd name="T9" fmla="*/ 319 h 376"/>
                <a:gd name="T10" fmla="*/ 656 w 656"/>
                <a:gd name="T11" fmla="*/ 376 h 376"/>
                <a:gd name="T12" fmla="*/ 603 w 656"/>
                <a:gd name="T13" fmla="*/ 206 h 376"/>
                <a:gd name="T14" fmla="*/ 638 w 656"/>
                <a:gd name="T15" fmla="*/ 97 h 376"/>
                <a:gd name="T16" fmla="*/ 508 w 656"/>
                <a:gd name="T17" fmla="*/ 0 h 376"/>
                <a:gd name="T18" fmla="*/ 416 w 656"/>
                <a:gd name="T19" fmla="*/ 68 h 376"/>
                <a:gd name="T20" fmla="*/ 241 w 656"/>
                <a:gd name="T21" fmla="*/ 68 h 376"/>
                <a:gd name="T22" fmla="*/ 150 w 656"/>
                <a:gd name="T23" fmla="*/ 0 h 376"/>
                <a:gd name="T24" fmla="*/ 19 w 656"/>
                <a:gd name="T25" fmla="*/ 97 h 376"/>
                <a:gd name="T26" fmla="*/ 54 w 656"/>
                <a:gd name="T27" fmla="*/ 206 h 376"/>
                <a:gd name="T28" fmla="*/ 0 w 656"/>
                <a:gd name="T29" fmla="*/ 376 h 376"/>
                <a:gd name="T30" fmla="*/ 170 w 656"/>
                <a:gd name="T31" fmla="*/ 376 h 376"/>
                <a:gd name="T32" fmla="*/ 157 w 656"/>
                <a:gd name="T33" fmla="*/ 334 h 376"/>
                <a:gd name="T34" fmla="*/ 329 w 656"/>
                <a:gd name="T35" fmla="*/ 207 h 376"/>
                <a:gd name="T36" fmla="*/ 499 w 656"/>
                <a:gd name="T37" fmla="*/ 334 h 376"/>
                <a:gd name="T38" fmla="*/ 486 w 656"/>
                <a:gd name="T39" fmla="*/ 376 h 376"/>
                <a:gd name="T40" fmla="*/ 656 w 656"/>
                <a:gd name="T41" fmla="*/ 37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56" h="376">
                  <a:moveTo>
                    <a:pt x="380" y="319"/>
                  </a:moveTo>
                  <a:lnTo>
                    <a:pt x="276" y="319"/>
                  </a:lnTo>
                  <a:lnTo>
                    <a:pt x="258" y="376"/>
                  </a:lnTo>
                  <a:lnTo>
                    <a:pt x="398" y="376"/>
                  </a:lnTo>
                  <a:lnTo>
                    <a:pt x="380" y="319"/>
                  </a:lnTo>
                  <a:close/>
                  <a:moveTo>
                    <a:pt x="656" y="376"/>
                  </a:moveTo>
                  <a:lnTo>
                    <a:pt x="603" y="206"/>
                  </a:lnTo>
                  <a:lnTo>
                    <a:pt x="638" y="97"/>
                  </a:lnTo>
                  <a:lnTo>
                    <a:pt x="508" y="0"/>
                  </a:lnTo>
                  <a:lnTo>
                    <a:pt x="416" y="68"/>
                  </a:lnTo>
                  <a:lnTo>
                    <a:pt x="241" y="68"/>
                  </a:lnTo>
                  <a:lnTo>
                    <a:pt x="150" y="0"/>
                  </a:lnTo>
                  <a:lnTo>
                    <a:pt x="19" y="97"/>
                  </a:lnTo>
                  <a:lnTo>
                    <a:pt x="54" y="206"/>
                  </a:lnTo>
                  <a:lnTo>
                    <a:pt x="0" y="376"/>
                  </a:lnTo>
                  <a:lnTo>
                    <a:pt x="170" y="376"/>
                  </a:lnTo>
                  <a:lnTo>
                    <a:pt x="157" y="334"/>
                  </a:lnTo>
                  <a:lnTo>
                    <a:pt x="329" y="207"/>
                  </a:lnTo>
                  <a:lnTo>
                    <a:pt x="499" y="334"/>
                  </a:lnTo>
                  <a:lnTo>
                    <a:pt x="486" y="376"/>
                  </a:lnTo>
                  <a:lnTo>
                    <a:pt x="656" y="3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3E120EE2-BF63-442C-84F9-13C8225186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2900"/>
          <a:stretch/>
        </p:blipFill>
        <p:spPr>
          <a:xfrm>
            <a:off x="6934977" y="3429000"/>
            <a:ext cx="5257023" cy="344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97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Pattern impact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8C7D0D-D83F-4A35-86B9-5F9E6094F4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Proprietary &amp; Confidential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A592002-6AFA-472C-B2E3-AD4255880AC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609600" y="6446487"/>
            <a:ext cx="1790611" cy="233531"/>
            <a:chOff x="2386" y="1973"/>
            <a:chExt cx="2883" cy="376"/>
          </a:xfrm>
          <a:solidFill>
            <a:schemeClr val="bg1"/>
          </a:solidFill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8099E9F-AEC5-4E15-BD69-E9B0309968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43" y="2106"/>
              <a:ext cx="149" cy="235"/>
            </a:xfrm>
            <a:custGeom>
              <a:avLst/>
              <a:gdLst>
                <a:gd name="T0" fmla="*/ 116 w 123"/>
                <a:gd name="T1" fmla="*/ 30 h 189"/>
                <a:gd name="T2" fmla="*/ 64 w 123"/>
                <a:gd name="T3" fmla="*/ 26 h 189"/>
                <a:gd name="T4" fmla="*/ 30 w 123"/>
                <a:gd name="T5" fmla="*/ 50 h 189"/>
                <a:gd name="T6" fmla="*/ 71 w 123"/>
                <a:gd name="T7" fmla="*/ 79 h 189"/>
                <a:gd name="T8" fmla="*/ 123 w 123"/>
                <a:gd name="T9" fmla="*/ 131 h 189"/>
                <a:gd name="T10" fmla="*/ 62 w 123"/>
                <a:gd name="T11" fmla="*/ 189 h 189"/>
                <a:gd name="T12" fmla="*/ 2 w 123"/>
                <a:gd name="T13" fmla="*/ 181 h 189"/>
                <a:gd name="T14" fmla="*/ 5 w 123"/>
                <a:gd name="T15" fmla="*/ 158 h 189"/>
                <a:gd name="T16" fmla="*/ 60 w 123"/>
                <a:gd name="T17" fmla="*/ 162 h 189"/>
                <a:gd name="T18" fmla="*/ 93 w 123"/>
                <a:gd name="T19" fmla="*/ 133 h 189"/>
                <a:gd name="T20" fmla="*/ 57 w 123"/>
                <a:gd name="T21" fmla="*/ 106 h 189"/>
                <a:gd name="T22" fmla="*/ 0 w 123"/>
                <a:gd name="T23" fmla="*/ 52 h 189"/>
                <a:gd name="T24" fmla="*/ 61 w 123"/>
                <a:gd name="T25" fmla="*/ 0 h 189"/>
                <a:gd name="T26" fmla="*/ 119 w 123"/>
                <a:gd name="T27" fmla="*/ 6 h 189"/>
                <a:gd name="T28" fmla="*/ 116 w 123"/>
                <a:gd name="T29" fmla="*/ 3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3" h="189">
                  <a:moveTo>
                    <a:pt x="116" y="30"/>
                  </a:moveTo>
                  <a:cubicBezTo>
                    <a:pt x="116" y="30"/>
                    <a:pt x="79" y="26"/>
                    <a:pt x="64" y="26"/>
                  </a:cubicBezTo>
                  <a:cubicBezTo>
                    <a:pt x="41" y="26"/>
                    <a:pt x="30" y="34"/>
                    <a:pt x="30" y="50"/>
                  </a:cubicBezTo>
                  <a:cubicBezTo>
                    <a:pt x="30" y="67"/>
                    <a:pt x="39" y="71"/>
                    <a:pt x="71" y="79"/>
                  </a:cubicBezTo>
                  <a:cubicBezTo>
                    <a:pt x="109" y="90"/>
                    <a:pt x="123" y="100"/>
                    <a:pt x="123" y="131"/>
                  </a:cubicBezTo>
                  <a:cubicBezTo>
                    <a:pt x="123" y="171"/>
                    <a:pt x="98" y="189"/>
                    <a:pt x="62" y="189"/>
                  </a:cubicBezTo>
                  <a:cubicBezTo>
                    <a:pt x="38" y="189"/>
                    <a:pt x="2" y="181"/>
                    <a:pt x="2" y="181"/>
                  </a:cubicBezTo>
                  <a:cubicBezTo>
                    <a:pt x="5" y="158"/>
                    <a:pt x="5" y="158"/>
                    <a:pt x="5" y="158"/>
                  </a:cubicBezTo>
                  <a:cubicBezTo>
                    <a:pt x="5" y="158"/>
                    <a:pt x="41" y="162"/>
                    <a:pt x="60" y="162"/>
                  </a:cubicBezTo>
                  <a:cubicBezTo>
                    <a:pt x="83" y="162"/>
                    <a:pt x="93" y="152"/>
                    <a:pt x="93" y="133"/>
                  </a:cubicBezTo>
                  <a:cubicBezTo>
                    <a:pt x="93" y="118"/>
                    <a:pt x="85" y="112"/>
                    <a:pt x="57" y="106"/>
                  </a:cubicBezTo>
                  <a:cubicBezTo>
                    <a:pt x="17" y="95"/>
                    <a:pt x="0" y="83"/>
                    <a:pt x="0" y="52"/>
                  </a:cubicBezTo>
                  <a:cubicBezTo>
                    <a:pt x="0" y="15"/>
                    <a:pt x="24" y="0"/>
                    <a:pt x="61" y="0"/>
                  </a:cubicBezTo>
                  <a:cubicBezTo>
                    <a:pt x="84" y="0"/>
                    <a:pt x="119" y="6"/>
                    <a:pt x="119" y="6"/>
                  </a:cubicBezTo>
                  <a:lnTo>
                    <a:pt x="11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F275FB54-A456-49E6-A512-73E5D056F33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79" y="2110"/>
              <a:ext cx="225" cy="227"/>
            </a:xfrm>
            <a:custGeom>
              <a:avLst/>
              <a:gdLst>
                <a:gd name="T0" fmla="*/ 0 w 225"/>
                <a:gd name="T1" fmla="*/ 0 h 227"/>
                <a:gd name="T2" fmla="*/ 62 w 225"/>
                <a:gd name="T3" fmla="*/ 0 h 227"/>
                <a:gd name="T4" fmla="*/ 112 w 225"/>
                <a:gd name="T5" fmla="*/ 177 h 227"/>
                <a:gd name="T6" fmla="*/ 162 w 225"/>
                <a:gd name="T7" fmla="*/ 0 h 227"/>
                <a:gd name="T8" fmla="*/ 225 w 225"/>
                <a:gd name="T9" fmla="*/ 0 h 227"/>
                <a:gd name="T10" fmla="*/ 225 w 225"/>
                <a:gd name="T11" fmla="*/ 227 h 227"/>
                <a:gd name="T12" fmla="*/ 189 w 225"/>
                <a:gd name="T13" fmla="*/ 227 h 227"/>
                <a:gd name="T14" fmla="*/ 189 w 225"/>
                <a:gd name="T15" fmla="*/ 31 h 227"/>
                <a:gd name="T16" fmla="*/ 186 w 225"/>
                <a:gd name="T17" fmla="*/ 31 h 227"/>
                <a:gd name="T18" fmla="*/ 131 w 225"/>
                <a:gd name="T19" fmla="*/ 217 h 227"/>
                <a:gd name="T20" fmla="*/ 94 w 225"/>
                <a:gd name="T21" fmla="*/ 217 h 227"/>
                <a:gd name="T22" fmla="*/ 38 w 225"/>
                <a:gd name="T23" fmla="*/ 31 h 227"/>
                <a:gd name="T24" fmla="*/ 36 w 225"/>
                <a:gd name="T25" fmla="*/ 31 h 227"/>
                <a:gd name="T26" fmla="*/ 36 w 225"/>
                <a:gd name="T27" fmla="*/ 227 h 227"/>
                <a:gd name="T28" fmla="*/ 0 w 225"/>
                <a:gd name="T29" fmla="*/ 227 h 227"/>
                <a:gd name="T30" fmla="*/ 0 w 225"/>
                <a:gd name="T31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27">
                  <a:moveTo>
                    <a:pt x="0" y="0"/>
                  </a:moveTo>
                  <a:lnTo>
                    <a:pt x="62" y="0"/>
                  </a:lnTo>
                  <a:lnTo>
                    <a:pt x="112" y="177"/>
                  </a:lnTo>
                  <a:lnTo>
                    <a:pt x="162" y="0"/>
                  </a:lnTo>
                  <a:lnTo>
                    <a:pt x="225" y="0"/>
                  </a:lnTo>
                  <a:lnTo>
                    <a:pt x="225" y="227"/>
                  </a:lnTo>
                  <a:lnTo>
                    <a:pt x="189" y="227"/>
                  </a:lnTo>
                  <a:lnTo>
                    <a:pt x="189" y="31"/>
                  </a:lnTo>
                  <a:lnTo>
                    <a:pt x="186" y="31"/>
                  </a:lnTo>
                  <a:lnTo>
                    <a:pt x="131" y="217"/>
                  </a:lnTo>
                  <a:lnTo>
                    <a:pt x="94" y="217"/>
                  </a:lnTo>
                  <a:lnTo>
                    <a:pt x="38" y="31"/>
                  </a:lnTo>
                  <a:lnTo>
                    <a:pt x="36" y="31"/>
                  </a:lnTo>
                  <a:lnTo>
                    <a:pt x="36" y="227"/>
                  </a:lnTo>
                  <a:lnTo>
                    <a:pt x="0" y="2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4ED4C10D-1397-4917-8007-8D9E7023EF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76" y="2110"/>
              <a:ext cx="162" cy="227"/>
            </a:xfrm>
            <a:custGeom>
              <a:avLst/>
              <a:gdLst>
                <a:gd name="T0" fmla="*/ 0 w 162"/>
                <a:gd name="T1" fmla="*/ 0 h 227"/>
                <a:gd name="T2" fmla="*/ 162 w 162"/>
                <a:gd name="T3" fmla="*/ 0 h 227"/>
                <a:gd name="T4" fmla="*/ 162 w 162"/>
                <a:gd name="T5" fmla="*/ 32 h 227"/>
                <a:gd name="T6" fmla="*/ 100 w 162"/>
                <a:gd name="T7" fmla="*/ 32 h 227"/>
                <a:gd name="T8" fmla="*/ 100 w 162"/>
                <a:gd name="T9" fmla="*/ 227 h 227"/>
                <a:gd name="T10" fmla="*/ 63 w 162"/>
                <a:gd name="T11" fmla="*/ 227 h 227"/>
                <a:gd name="T12" fmla="*/ 63 w 162"/>
                <a:gd name="T13" fmla="*/ 32 h 227"/>
                <a:gd name="T14" fmla="*/ 0 w 162"/>
                <a:gd name="T15" fmla="*/ 32 h 227"/>
                <a:gd name="T16" fmla="*/ 0 w 162"/>
                <a:gd name="T17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" h="227">
                  <a:moveTo>
                    <a:pt x="0" y="0"/>
                  </a:moveTo>
                  <a:lnTo>
                    <a:pt x="162" y="0"/>
                  </a:lnTo>
                  <a:lnTo>
                    <a:pt x="162" y="32"/>
                  </a:lnTo>
                  <a:lnTo>
                    <a:pt x="100" y="32"/>
                  </a:lnTo>
                  <a:lnTo>
                    <a:pt x="100" y="227"/>
                  </a:lnTo>
                  <a:lnTo>
                    <a:pt x="63" y="227"/>
                  </a:lnTo>
                  <a:lnTo>
                    <a:pt x="63" y="32"/>
                  </a:lnTo>
                  <a:lnTo>
                    <a:pt x="0" y="3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0196D95D-9C36-4C31-AADF-160846CFEE6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85" y="2110"/>
              <a:ext cx="157" cy="227"/>
            </a:xfrm>
            <a:custGeom>
              <a:avLst/>
              <a:gdLst>
                <a:gd name="T0" fmla="*/ 69 w 129"/>
                <a:gd name="T1" fmla="*/ 0 h 183"/>
                <a:gd name="T2" fmla="*/ 125 w 129"/>
                <a:gd name="T3" fmla="*/ 47 h 183"/>
                <a:gd name="T4" fmla="*/ 103 w 129"/>
                <a:gd name="T5" fmla="*/ 88 h 183"/>
                <a:gd name="T6" fmla="*/ 129 w 129"/>
                <a:gd name="T7" fmla="*/ 131 h 183"/>
                <a:gd name="T8" fmla="*/ 71 w 129"/>
                <a:gd name="T9" fmla="*/ 183 h 183"/>
                <a:gd name="T10" fmla="*/ 0 w 129"/>
                <a:gd name="T11" fmla="*/ 183 h 183"/>
                <a:gd name="T12" fmla="*/ 0 w 129"/>
                <a:gd name="T13" fmla="*/ 0 h 183"/>
                <a:gd name="T14" fmla="*/ 69 w 129"/>
                <a:gd name="T15" fmla="*/ 0 h 183"/>
                <a:gd name="T16" fmla="*/ 29 w 129"/>
                <a:gd name="T17" fmla="*/ 25 h 183"/>
                <a:gd name="T18" fmla="*/ 29 w 129"/>
                <a:gd name="T19" fmla="*/ 78 h 183"/>
                <a:gd name="T20" fmla="*/ 68 w 129"/>
                <a:gd name="T21" fmla="*/ 78 h 183"/>
                <a:gd name="T22" fmla="*/ 95 w 129"/>
                <a:gd name="T23" fmla="*/ 51 h 183"/>
                <a:gd name="T24" fmla="*/ 67 w 129"/>
                <a:gd name="T25" fmla="*/ 25 h 183"/>
                <a:gd name="T26" fmla="*/ 29 w 129"/>
                <a:gd name="T27" fmla="*/ 25 h 183"/>
                <a:gd name="T28" fmla="*/ 29 w 129"/>
                <a:gd name="T29" fmla="*/ 103 h 183"/>
                <a:gd name="T30" fmla="*/ 29 w 129"/>
                <a:gd name="T31" fmla="*/ 157 h 183"/>
                <a:gd name="T32" fmla="*/ 70 w 129"/>
                <a:gd name="T33" fmla="*/ 157 h 183"/>
                <a:gd name="T34" fmla="*/ 99 w 129"/>
                <a:gd name="T35" fmla="*/ 129 h 183"/>
                <a:gd name="T36" fmla="*/ 69 w 129"/>
                <a:gd name="T37" fmla="*/ 103 h 183"/>
                <a:gd name="T38" fmla="*/ 29 w 129"/>
                <a:gd name="T39" fmla="*/ 10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9" h="183">
                  <a:moveTo>
                    <a:pt x="69" y="0"/>
                  </a:moveTo>
                  <a:cubicBezTo>
                    <a:pt x="105" y="0"/>
                    <a:pt x="125" y="13"/>
                    <a:pt x="125" y="47"/>
                  </a:cubicBezTo>
                  <a:cubicBezTo>
                    <a:pt x="125" y="70"/>
                    <a:pt x="118" y="80"/>
                    <a:pt x="103" y="88"/>
                  </a:cubicBezTo>
                  <a:cubicBezTo>
                    <a:pt x="119" y="95"/>
                    <a:pt x="129" y="106"/>
                    <a:pt x="129" y="131"/>
                  </a:cubicBezTo>
                  <a:cubicBezTo>
                    <a:pt x="129" y="168"/>
                    <a:pt x="107" y="183"/>
                    <a:pt x="71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69" y="0"/>
                  </a:lnTo>
                  <a:close/>
                  <a:moveTo>
                    <a:pt x="29" y="25"/>
                  </a:moveTo>
                  <a:cubicBezTo>
                    <a:pt x="29" y="78"/>
                    <a:pt x="29" y="78"/>
                    <a:pt x="29" y="78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87" y="78"/>
                    <a:pt x="95" y="69"/>
                    <a:pt x="95" y="51"/>
                  </a:cubicBezTo>
                  <a:cubicBezTo>
                    <a:pt x="95" y="33"/>
                    <a:pt x="86" y="25"/>
                    <a:pt x="67" y="25"/>
                  </a:cubicBezTo>
                  <a:lnTo>
                    <a:pt x="29" y="25"/>
                  </a:lnTo>
                  <a:close/>
                  <a:moveTo>
                    <a:pt x="29" y="103"/>
                  </a:moveTo>
                  <a:cubicBezTo>
                    <a:pt x="29" y="157"/>
                    <a:pt x="29" y="157"/>
                    <a:pt x="29" y="157"/>
                  </a:cubicBezTo>
                  <a:cubicBezTo>
                    <a:pt x="70" y="157"/>
                    <a:pt x="70" y="157"/>
                    <a:pt x="70" y="157"/>
                  </a:cubicBezTo>
                  <a:cubicBezTo>
                    <a:pt x="88" y="157"/>
                    <a:pt x="99" y="151"/>
                    <a:pt x="99" y="129"/>
                  </a:cubicBezTo>
                  <a:cubicBezTo>
                    <a:pt x="99" y="109"/>
                    <a:pt x="83" y="103"/>
                    <a:pt x="69" y="103"/>
                  </a:cubicBezTo>
                  <a:lnTo>
                    <a:pt x="29" y="1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2D61C80E-C7C4-4D0F-A536-6DC618ACF3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32" y="2110"/>
              <a:ext cx="140" cy="227"/>
            </a:xfrm>
            <a:custGeom>
              <a:avLst/>
              <a:gdLst>
                <a:gd name="T0" fmla="*/ 0 w 140"/>
                <a:gd name="T1" fmla="*/ 0 h 227"/>
                <a:gd name="T2" fmla="*/ 140 w 140"/>
                <a:gd name="T3" fmla="*/ 0 h 227"/>
                <a:gd name="T4" fmla="*/ 140 w 140"/>
                <a:gd name="T5" fmla="*/ 32 h 227"/>
                <a:gd name="T6" fmla="*/ 36 w 140"/>
                <a:gd name="T7" fmla="*/ 32 h 227"/>
                <a:gd name="T8" fmla="*/ 36 w 140"/>
                <a:gd name="T9" fmla="*/ 97 h 227"/>
                <a:gd name="T10" fmla="*/ 121 w 140"/>
                <a:gd name="T11" fmla="*/ 97 h 227"/>
                <a:gd name="T12" fmla="*/ 121 w 140"/>
                <a:gd name="T13" fmla="*/ 128 h 227"/>
                <a:gd name="T14" fmla="*/ 36 w 140"/>
                <a:gd name="T15" fmla="*/ 128 h 227"/>
                <a:gd name="T16" fmla="*/ 36 w 140"/>
                <a:gd name="T17" fmla="*/ 195 h 227"/>
                <a:gd name="T18" fmla="*/ 140 w 140"/>
                <a:gd name="T19" fmla="*/ 195 h 227"/>
                <a:gd name="T20" fmla="*/ 140 w 140"/>
                <a:gd name="T21" fmla="*/ 227 h 227"/>
                <a:gd name="T22" fmla="*/ 0 w 140"/>
                <a:gd name="T23" fmla="*/ 227 h 227"/>
                <a:gd name="T24" fmla="*/ 0 w 140"/>
                <a:gd name="T25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0" h="227">
                  <a:moveTo>
                    <a:pt x="0" y="0"/>
                  </a:moveTo>
                  <a:lnTo>
                    <a:pt x="140" y="0"/>
                  </a:lnTo>
                  <a:lnTo>
                    <a:pt x="140" y="32"/>
                  </a:lnTo>
                  <a:lnTo>
                    <a:pt x="36" y="32"/>
                  </a:lnTo>
                  <a:lnTo>
                    <a:pt x="36" y="97"/>
                  </a:lnTo>
                  <a:lnTo>
                    <a:pt x="121" y="97"/>
                  </a:lnTo>
                  <a:lnTo>
                    <a:pt x="121" y="128"/>
                  </a:lnTo>
                  <a:lnTo>
                    <a:pt x="36" y="128"/>
                  </a:lnTo>
                  <a:lnTo>
                    <a:pt x="36" y="195"/>
                  </a:lnTo>
                  <a:lnTo>
                    <a:pt x="140" y="195"/>
                  </a:lnTo>
                  <a:lnTo>
                    <a:pt x="140" y="227"/>
                  </a:lnTo>
                  <a:lnTo>
                    <a:pt x="0" y="2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095B3C3E-E86A-47F3-A985-D95CB4DFA80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47" y="2110"/>
              <a:ext cx="182" cy="227"/>
            </a:xfrm>
            <a:custGeom>
              <a:avLst/>
              <a:gdLst>
                <a:gd name="T0" fmla="*/ 54 w 182"/>
                <a:gd name="T1" fmla="*/ 0 h 227"/>
                <a:gd name="T2" fmla="*/ 126 w 182"/>
                <a:gd name="T3" fmla="*/ 0 h 227"/>
                <a:gd name="T4" fmla="*/ 182 w 182"/>
                <a:gd name="T5" fmla="*/ 227 h 227"/>
                <a:gd name="T6" fmla="*/ 146 w 182"/>
                <a:gd name="T7" fmla="*/ 227 h 227"/>
                <a:gd name="T8" fmla="*/ 129 w 182"/>
                <a:gd name="T9" fmla="*/ 160 h 227"/>
                <a:gd name="T10" fmla="*/ 52 w 182"/>
                <a:gd name="T11" fmla="*/ 160 h 227"/>
                <a:gd name="T12" fmla="*/ 36 w 182"/>
                <a:gd name="T13" fmla="*/ 227 h 227"/>
                <a:gd name="T14" fmla="*/ 0 w 182"/>
                <a:gd name="T15" fmla="*/ 227 h 227"/>
                <a:gd name="T16" fmla="*/ 54 w 182"/>
                <a:gd name="T17" fmla="*/ 0 h 227"/>
                <a:gd name="T18" fmla="*/ 59 w 182"/>
                <a:gd name="T19" fmla="*/ 128 h 227"/>
                <a:gd name="T20" fmla="*/ 123 w 182"/>
                <a:gd name="T21" fmla="*/ 128 h 227"/>
                <a:gd name="T22" fmla="*/ 99 w 182"/>
                <a:gd name="T23" fmla="*/ 31 h 227"/>
                <a:gd name="T24" fmla="*/ 82 w 182"/>
                <a:gd name="T25" fmla="*/ 31 h 227"/>
                <a:gd name="T26" fmla="*/ 59 w 182"/>
                <a:gd name="T27" fmla="*/ 12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2" h="227">
                  <a:moveTo>
                    <a:pt x="54" y="0"/>
                  </a:moveTo>
                  <a:lnTo>
                    <a:pt x="126" y="0"/>
                  </a:lnTo>
                  <a:lnTo>
                    <a:pt x="182" y="227"/>
                  </a:lnTo>
                  <a:lnTo>
                    <a:pt x="146" y="227"/>
                  </a:lnTo>
                  <a:lnTo>
                    <a:pt x="129" y="160"/>
                  </a:lnTo>
                  <a:lnTo>
                    <a:pt x="52" y="160"/>
                  </a:lnTo>
                  <a:lnTo>
                    <a:pt x="36" y="227"/>
                  </a:lnTo>
                  <a:lnTo>
                    <a:pt x="0" y="227"/>
                  </a:lnTo>
                  <a:lnTo>
                    <a:pt x="54" y="0"/>
                  </a:lnTo>
                  <a:close/>
                  <a:moveTo>
                    <a:pt x="59" y="128"/>
                  </a:moveTo>
                  <a:lnTo>
                    <a:pt x="123" y="128"/>
                  </a:lnTo>
                  <a:lnTo>
                    <a:pt x="99" y="31"/>
                  </a:lnTo>
                  <a:lnTo>
                    <a:pt x="82" y="31"/>
                  </a:lnTo>
                  <a:lnTo>
                    <a:pt x="59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25568C7D-2C57-4BB4-9B25-090B5F91621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10" y="2110"/>
              <a:ext cx="159" cy="227"/>
            </a:xfrm>
            <a:custGeom>
              <a:avLst/>
              <a:gdLst>
                <a:gd name="T0" fmla="*/ 29 w 131"/>
                <a:gd name="T1" fmla="*/ 129 h 183"/>
                <a:gd name="T2" fmla="*/ 29 w 131"/>
                <a:gd name="T3" fmla="*/ 183 h 183"/>
                <a:gd name="T4" fmla="*/ 0 w 131"/>
                <a:gd name="T5" fmla="*/ 183 h 183"/>
                <a:gd name="T6" fmla="*/ 0 w 131"/>
                <a:gd name="T7" fmla="*/ 0 h 183"/>
                <a:gd name="T8" fmla="*/ 69 w 131"/>
                <a:gd name="T9" fmla="*/ 0 h 183"/>
                <a:gd name="T10" fmla="*/ 131 w 131"/>
                <a:gd name="T11" fmla="*/ 64 h 183"/>
                <a:gd name="T12" fmla="*/ 101 w 131"/>
                <a:gd name="T13" fmla="*/ 122 h 183"/>
                <a:gd name="T14" fmla="*/ 131 w 131"/>
                <a:gd name="T15" fmla="*/ 183 h 183"/>
                <a:gd name="T16" fmla="*/ 99 w 131"/>
                <a:gd name="T17" fmla="*/ 183 h 183"/>
                <a:gd name="T18" fmla="*/ 72 w 131"/>
                <a:gd name="T19" fmla="*/ 129 h 183"/>
                <a:gd name="T20" fmla="*/ 29 w 131"/>
                <a:gd name="T21" fmla="*/ 129 h 183"/>
                <a:gd name="T22" fmla="*/ 69 w 131"/>
                <a:gd name="T23" fmla="*/ 25 h 183"/>
                <a:gd name="T24" fmla="*/ 29 w 131"/>
                <a:gd name="T25" fmla="*/ 25 h 183"/>
                <a:gd name="T26" fmla="*/ 29 w 131"/>
                <a:gd name="T27" fmla="*/ 103 h 183"/>
                <a:gd name="T28" fmla="*/ 70 w 131"/>
                <a:gd name="T29" fmla="*/ 103 h 183"/>
                <a:gd name="T30" fmla="*/ 100 w 131"/>
                <a:gd name="T31" fmla="*/ 64 h 183"/>
                <a:gd name="T32" fmla="*/ 69 w 131"/>
                <a:gd name="T33" fmla="*/ 2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1" h="183">
                  <a:moveTo>
                    <a:pt x="29" y="129"/>
                  </a:moveTo>
                  <a:cubicBezTo>
                    <a:pt x="29" y="183"/>
                    <a:pt x="29" y="183"/>
                    <a:pt x="29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09" y="0"/>
                    <a:pt x="131" y="23"/>
                    <a:pt x="131" y="64"/>
                  </a:cubicBezTo>
                  <a:cubicBezTo>
                    <a:pt x="131" y="89"/>
                    <a:pt x="120" y="113"/>
                    <a:pt x="101" y="122"/>
                  </a:cubicBezTo>
                  <a:cubicBezTo>
                    <a:pt x="131" y="183"/>
                    <a:pt x="131" y="183"/>
                    <a:pt x="131" y="183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72" y="129"/>
                    <a:pt x="72" y="129"/>
                    <a:pt x="72" y="129"/>
                  </a:cubicBezTo>
                  <a:lnTo>
                    <a:pt x="29" y="129"/>
                  </a:lnTo>
                  <a:close/>
                  <a:moveTo>
                    <a:pt x="69" y="25"/>
                  </a:moveTo>
                  <a:cubicBezTo>
                    <a:pt x="29" y="25"/>
                    <a:pt x="29" y="25"/>
                    <a:pt x="29" y="25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92" y="103"/>
                    <a:pt x="100" y="83"/>
                    <a:pt x="100" y="64"/>
                  </a:cubicBezTo>
                  <a:cubicBezTo>
                    <a:pt x="100" y="43"/>
                    <a:pt x="90" y="25"/>
                    <a:pt x="6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486BFB52-8138-4183-B126-E5BCB909EE4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682" y="2110"/>
              <a:ext cx="183" cy="227"/>
            </a:xfrm>
            <a:custGeom>
              <a:avLst/>
              <a:gdLst>
                <a:gd name="T0" fmla="*/ 56 w 183"/>
                <a:gd name="T1" fmla="*/ 0 h 227"/>
                <a:gd name="T2" fmla="*/ 128 w 183"/>
                <a:gd name="T3" fmla="*/ 0 h 227"/>
                <a:gd name="T4" fmla="*/ 183 w 183"/>
                <a:gd name="T5" fmla="*/ 227 h 227"/>
                <a:gd name="T6" fmla="*/ 146 w 183"/>
                <a:gd name="T7" fmla="*/ 227 h 227"/>
                <a:gd name="T8" fmla="*/ 130 w 183"/>
                <a:gd name="T9" fmla="*/ 160 h 227"/>
                <a:gd name="T10" fmla="*/ 54 w 183"/>
                <a:gd name="T11" fmla="*/ 160 h 227"/>
                <a:gd name="T12" fmla="*/ 37 w 183"/>
                <a:gd name="T13" fmla="*/ 227 h 227"/>
                <a:gd name="T14" fmla="*/ 0 w 183"/>
                <a:gd name="T15" fmla="*/ 227 h 227"/>
                <a:gd name="T16" fmla="*/ 56 w 183"/>
                <a:gd name="T17" fmla="*/ 0 h 227"/>
                <a:gd name="T18" fmla="*/ 60 w 183"/>
                <a:gd name="T19" fmla="*/ 128 h 227"/>
                <a:gd name="T20" fmla="*/ 123 w 183"/>
                <a:gd name="T21" fmla="*/ 128 h 227"/>
                <a:gd name="T22" fmla="*/ 100 w 183"/>
                <a:gd name="T23" fmla="*/ 31 h 227"/>
                <a:gd name="T24" fmla="*/ 84 w 183"/>
                <a:gd name="T25" fmla="*/ 31 h 227"/>
                <a:gd name="T26" fmla="*/ 60 w 183"/>
                <a:gd name="T27" fmla="*/ 12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3" h="227">
                  <a:moveTo>
                    <a:pt x="56" y="0"/>
                  </a:moveTo>
                  <a:lnTo>
                    <a:pt x="128" y="0"/>
                  </a:lnTo>
                  <a:lnTo>
                    <a:pt x="183" y="227"/>
                  </a:lnTo>
                  <a:lnTo>
                    <a:pt x="146" y="227"/>
                  </a:lnTo>
                  <a:lnTo>
                    <a:pt x="130" y="160"/>
                  </a:lnTo>
                  <a:lnTo>
                    <a:pt x="54" y="160"/>
                  </a:lnTo>
                  <a:lnTo>
                    <a:pt x="37" y="227"/>
                  </a:lnTo>
                  <a:lnTo>
                    <a:pt x="0" y="227"/>
                  </a:lnTo>
                  <a:lnTo>
                    <a:pt x="56" y="0"/>
                  </a:lnTo>
                  <a:close/>
                  <a:moveTo>
                    <a:pt x="60" y="128"/>
                  </a:moveTo>
                  <a:lnTo>
                    <a:pt x="123" y="128"/>
                  </a:lnTo>
                  <a:lnTo>
                    <a:pt x="100" y="31"/>
                  </a:lnTo>
                  <a:lnTo>
                    <a:pt x="84" y="31"/>
                  </a:lnTo>
                  <a:lnTo>
                    <a:pt x="60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F1F73F90-FBCE-4BD1-8727-78E52167C35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58" y="2110"/>
              <a:ext cx="160" cy="227"/>
            </a:xfrm>
            <a:custGeom>
              <a:avLst/>
              <a:gdLst>
                <a:gd name="T0" fmla="*/ 29 w 131"/>
                <a:gd name="T1" fmla="*/ 129 h 183"/>
                <a:gd name="T2" fmla="*/ 29 w 131"/>
                <a:gd name="T3" fmla="*/ 183 h 183"/>
                <a:gd name="T4" fmla="*/ 0 w 131"/>
                <a:gd name="T5" fmla="*/ 183 h 183"/>
                <a:gd name="T6" fmla="*/ 0 w 131"/>
                <a:gd name="T7" fmla="*/ 0 h 183"/>
                <a:gd name="T8" fmla="*/ 69 w 131"/>
                <a:gd name="T9" fmla="*/ 0 h 183"/>
                <a:gd name="T10" fmla="*/ 131 w 131"/>
                <a:gd name="T11" fmla="*/ 64 h 183"/>
                <a:gd name="T12" fmla="*/ 101 w 131"/>
                <a:gd name="T13" fmla="*/ 122 h 183"/>
                <a:gd name="T14" fmla="*/ 131 w 131"/>
                <a:gd name="T15" fmla="*/ 183 h 183"/>
                <a:gd name="T16" fmla="*/ 99 w 131"/>
                <a:gd name="T17" fmla="*/ 183 h 183"/>
                <a:gd name="T18" fmla="*/ 72 w 131"/>
                <a:gd name="T19" fmla="*/ 129 h 183"/>
                <a:gd name="T20" fmla="*/ 29 w 131"/>
                <a:gd name="T21" fmla="*/ 129 h 183"/>
                <a:gd name="T22" fmla="*/ 69 w 131"/>
                <a:gd name="T23" fmla="*/ 25 h 183"/>
                <a:gd name="T24" fmla="*/ 29 w 131"/>
                <a:gd name="T25" fmla="*/ 25 h 183"/>
                <a:gd name="T26" fmla="*/ 29 w 131"/>
                <a:gd name="T27" fmla="*/ 103 h 183"/>
                <a:gd name="T28" fmla="*/ 70 w 131"/>
                <a:gd name="T29" fmla="*/ 103 h 183"/>
                <a:gd name="T30" fmla="*/ 101 w 131"/>
                <a:gd name="T31" fmla="*/ 64 h 183"/>
                <a:gd name="T32" fmla="*/ 69 w 131"/>
                <a:gd name="T33" fmla="*/ 2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1" h="183">
                  <a:moveTo>
                    <a:pt x="29" y="129"/>
                  </a:moveTo>
                  <a:cubicBezTo>
                    <a:pt x="29" y="183"/>
                    <a:pt x="29" y="183"/>
                    <a:pt x="29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10" y="0"/>
                    <a:pt x="131" y="23"/>
                    <a:pt x="131" y="64"/>
                  </a:cubicBezTo>
                  <a:cubicBezTo>
                    <a:pt x="131" y="89"/>
                    <a:pt x="121" y="113"/>
                    <a:pt x="101" y="122"/>
                  </a:cubicBezTo>
                  <a:cubicBezTo>
                    <a:pt x="131" y="183"/>
                    <a:pt x="131" y="183"/>
                    <a:pt x="131" y="183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72" y="129"/>
                    <a:pt x="72" y="129"/>
                    <a:pt x="72" y="129"/>
                  </a:cubicBezTo>
                  <a:lnTo>
                    <a:pt x="29" y="129"/>
                  </a:lnTo>
                  <a:close/>
                  <a:moveTo>
                    <a:pt x="69" y="25"/>
                  </a:moveTo>
                  <a:cubicBezTo>
                    <a:pt x="29" y="25"/>
                    <a:pt x="29" y="25"/>
                    <a:pt x="29" y="25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92" y="103"/>
                    <a:pt x="101" y="83"/>
                    <a:pt x="101" y="64"/>
                  </a:cubicBezTo>
                  <a:cubicBezTo>
                    <a:pt x="101" y="43"/>
                    <a:pt x="91" y="25"/>
                    <a:pt x="6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E11AF385-8771-4C1C-9324-FD2793E93D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6" y="1973"/>
              <a:ext cx="656" cy="376"/>
            </a:xfrm>
            <a:custGeom>
              <a:avLst/>
              <a:gdLst>
                <a:gd name="T0" fmla="*/ 380 w 656"/>
                <a:gd name="T1" fmla="*/ 319 h 376"/>
                <a:gd name="T2" fmla="*/ 276 w 656"/>
                <a:gd name="T3" fmla="*/ 319 h 376"/>
                <a:gd name="T4" fmla="*/ 258 w 656"/>
                <a:gd name="T5" fmla="*/ 376 h 376"/>
                <a:gd name="T6" fmla="*/ 398 w 656"/>
                <a:gd name="T7" fmla="*/ 376 h 376"/>
                <a:gd name="T8" fmla="*/ 380 w 656"/>
                <a:gd name="T9" fmla="*/ 319 h 376"/>
                <a:gd name="T10" fmla="*/ 656 w 656"/>
                <a:gd name="T11" fmla="*/ 376 h 376"/>
                <a:gd name="T12" fmla="*/ 603 w 656"/>
                <a:gd name="T13" fmla="*/ 206 h 376"/>
                <a:gd name="T14" fmla="*/ 638 w 656"/>
                <a:gd name="T15" fmla="*/ 97 h 376"/>
                <a:gd name="T16" fmla="*/ 508 w 656"/>
                <a:gd name="T17" fmla="*/ 0 h 376"/>
                <a:gd name="T18" fmla="*/ 416 w 656"/>
                <a:gd name="T19" fmla="*/ 68 h 376"/>
                <a:gd name="T20" fmla="*/ 241 w 656"/>
                <a:gd name="T21" fmla="*/ 68 h 376"/>
                <a:gd name="T22" fmla="*/ 150 w 656"/>
                <a:gd name="T23" fmla="*/ 0 h 376"/>
                <a:gd name="T24" fmla="*/ 19 w 656"/>
                <a:gd name="T25" fmla="*/ 97 h 376"/>
                <a:gd name="T26" fmla="*/ 54 w 656"/>
                <a:gd name="T27" fmla="*/ 206 h 376"/>
                <a:gd name="T28" fmla="*/ 0 w 656"/>
                <a:gd name="T29" fmla="*/ 376 h 376"/>
                <a:gd name="T30" fmla="*/ 170 w 656"/>
                <a:gd name="T31" fmla="*/ 376 h 376"/>
                <a:gd name="T32" fmla="*/ 157 w 656"/>
                <a:gd name="T33" fmla="*/ 334 h 376"/>
                <a:gd name="T34" fmla="*/ 329 w 656"/>
                <a:gd name="T35" fmla="*/ 207 h 376"/>
                <a:gd name="T36" fmla="*/ 499 w 656"/>
                <a:gd name="T37" fmla="*/ 334 h 376"/>
                <a:gd name="T38" fmla="*/ 486 w 656"/>
                <a:gd name="T39" fmla="*/ 376 h 376"/>
                <a:gd name="T40" fmla="*/ 656 w 656"/>
                <a:gd name="T41" fmla="*/ 37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56" h="376">
                  <a:moveTo>
                    <a:pt x="380" y="319"/>
                  </a:moveTo>
                  <a:lnTo>
                    <a:pt x="276" y="319"/>
                  </a:lnTo>
                  <a:lnTo>
                    <a:pt x="258" y="376"/>
                  </a:lnTo>
                  <a:lnTo>
                    <a:pt x="398" y="376"/>
                  </a:lnTo>
                  <a:lnTo>
                    <a:pt x="380" y="319"/>
                  </a:lnTo>
                  <a:close/>
                  <a:moveTo>
                    <a:pt x="656" y="376"/>
                  </a:moveTo>
                  <a:lnTo>
                    <a:pt x="603" y="206"/>
                  </a:lnTo>
                  <a:lnTo>
                    <a:pt x="638" y="97"/>
                  </a:lnTo>
                  <a:lnTo>
                    <a:pt x="508" y="0"/>
                  </a:lnTo>
                  <a:lnTo>
                    <a:pt x="416" y="68"/>
                  </a:lnTo>
                  <a:lnTo>
                    <a:pt x="241" y="68"/>
                  </a:lnTo>
                  <a:lnTo>
                    <a:pt x="150" y="0"/>
                  </a:lnTo>
                  <a:lnTo>
                    <a:pt x="19" y="97"/>
                  </a:lnTo>
                  <a:lnTo>
                    <a:pt x="54" y="206"/>
                  </a:lnTo>
                  <a:lnTo>
                    <a:pt x="0" y="376"/>
                  </a:lnTo>
                  <a:lnTo>
                    <a:pt x="170" y="376"/>
                  </a:lnTo>
                  <a:lnTo>
                    <a:pt x="157" y="334"/>
                  </a:lnTo>
                  <a:lnTo>
                    <a:pt x="329" y="207"/>
                  </a:lnTo>
                  <a:lnTo>
                    <a:pt x="499" y="334"/>
                  </a:lnTo>
                  <a:lnTo>
                    <a:pt x="486" y="376"/>
                  </a:lnTo>
                  <a:lnTo>
                    <a:pt x="656" y="3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62641BD0-75CF-4063-A81D-FDEC239E76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2286012"/>
            <a:ext cx="7527131" cy="22859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4000"/>
              </a:lnSpc>
              <a:buNone/>
              <a:defRPr sz="2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This is a fancy paragraph for making a bold statement or a quote or something. Cloud bread vaporware man bun </a:t>
            </a:r>
            <a:r>
              <a:rPr lang="en-US" dirty="0" err="1"/>
              <a:t>knausgaard</a:t>
            </a:r>
            <a:r>
              <a:rPr lang="en-US" dirty="0"/>
              <a:t> actually..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19B017F-DB5F-4281-923F-0A956CCA7EB2}"/>
              </a:ext>
            </a:extLst>
          </p:cNvPr>
          <p:cNvCxnSpPr>
            <a:cxnSpLocks/>
          </p:cNvCxnSpPr>
          <p:nvPr userDrawn="1"/>
        </p:nvCxnSpPr>
        <p:spPr>
          <a:xfrm flipV="1">
            <a:off x="607356" y="4983463"/>
            <a:ext cx="3385207" cy="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1">
            <a:extLst>
              <a:ext uri="{FF2B5EF4-FFF2-40B4-BE49-F238E27FC236}">
                <a16:creationId xmlns:a16="http://schemas.microsoft.com/office/drawing/2014/main" id="{8DC0E7B8-A8BA-454E-835B-C69E0C005F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71960" y="273685"/>
            <a:ext cx="320040" cy="32004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36078788-290F-4E80-A7D4-D265A034B5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49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Pattern 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8C7D0D-D83F-4A35-86B9-5F9E6094F4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Proprietary &amp; Confidential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A592002-6AFA-472C-B2E3-AD4255880AC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609600" y="6446487"/>
            <a:ext cx="1790611" cy="233531"/>
            <a:chOff x="2386" y="1973"/>
            <a:chExt cx="2883" cy="376"/>
          </a:xfrm>
          <a:solidFill>
            <a:schemeClr val="bg1"/>
          </a:solidFill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8099E9F-AEC5-4E15-BD69-E9B0309968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43" y="2106"/>
              <a:ext cx="149" cy="235"/>
            </a:xfrm>
            <a:custGeom>
              <a:avLst/>
              <a:gdLst>
                <a:gd name="T0" fmla="*/ 116 w 123"/>
                <a:gd name="T1" fmla="*/ 30 h 189"/>
                <a:gd name="T2" fmla="*/ 64 w 123"/>
                <a:gd name="T3" fmla="*/ 26 h 189"/>
                <a:gd name="T4" fmla="*/ 30 w 123"/>
                <a:gd name="T5" fmla="*/ 50 h 189"/>
                <a:gd name="T6" fmla="*/ 71 w 123"/>
                <a:gd name="T7" fmla="*/ 79 h 189"/>
                <a:gd name="T8" fmla="*/ 123 w 123"/>
                <a:gd name="T9" fmla="*/ 131 h 189"/>
                <a:gd name="T10" fmla="*/ 62 w 123"/>
                <a:gd name="T11" fmla="*/ 189 h 189"/>
                <a:gd name="T12" fmla="*/ 2 w 123"/>
                <a:gd name="T13" fmla="*/ 181 h 189"/>
                <a:gd name="T14" fmla="*/ 5 w 123"/>
                <a:gd name="T15" fmla="*/ 158 h 189"/>
                <a:gd name="T16" fmla="*/ 60 w 123"/>
                <a:gd name="T17" fmla="*/ 162 h 189"/>
                <a:gd name="T18" fmla="*/ 93 w 123"/>
                <a:gd name="T19" fmla="*/ 133 h 189"/>
                <a:gd name="T20" fmla="*/ 57 w 123"/>
                <a:gd name="T21" fmla="*/ 106 h 189"/>
                <a:gd name="T22" fmla="*/ 0 w 123"/>
                <a:gd name="T23" fmla="*/ 52 h 189"/>
                <a:gd name="T24" fmla="*/ 61 w 123"/>
                <a:gd name="T25" fmla="*/ 0 h 189"/>
                <a:gd name="T26" fmla="*/ 119 w 123"/>
                <a:gd name="T27" fmla="*/ 6 h 189"/>
                <a:gd name="T28" fmla="*/ 116 w 123"/>
                <a:gd name="T29" fmla="*/ 3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3" h="189">
                  <a:moveTo>
                    <a:pt x="116" y="30"/>
                  </a:moveTo>
                  <a:cubicBezTo>
                    <a:pt x="116" y="30"/>
                    <a:pt x="79" y="26"/>
                    <a:pt x="64" y="26"/>
                  </a:cubicBezTo>
                  <a:cubicBezTo>
                    <a:pt x="41" y="26"/>
                    <a:pt x="30" y="34"/>
                    <a:pt x="30" y="50"/>
                  </a:cubicBezTo>
                  <a:cubicBezTo>
                    <a:pt x="30" y="67"/>
                    <a:pt x="39" y="71"/>
                    <a:pt x="71" y="79"/>
                  </a:cubicBezTo>
                  <a:cubicBezTo>
                    <a:pt x="109" y="90"/>
                    <a:pt x="123" y="100"/>
                    <a:pt x="123" y="131"/>
                  </a:cubicBezTo>
                  <a:cubicBezTo>
                    <a:pt x="123" y="171"/>
                    <a:pt x="98" y="189"/>
                    <a:pt x="62" y="189"/>
                  </a:cubicBezTo>
                  <a:cubicBezTo>
                    <a:pt x="38" y="189"/>
                    <a:pt x="2" y="181"/>
                    <a:pt x="2" y="181"/>
                  </a:cubicBezTo>
                  <a:cubicBezTo>
                    <a:pt x="5" y="158"/>
                    <a:pt x="5" y="158"/>
                    <a:pt x="5" y="158"/>
                  </a:cubicBezTo>
                  <a:cubicBezTo>
                    <a:pt x="5" y="158"/>
                    <a:pt x="41" y="162"/>
                    <a:pt x="60" y="162"/>
                  </a:cubicBezTo>
                  <a:cubicBezTo>
                    <a:pt x="83" y="162"/>
                    <a:pt x="93" y="152"/>
                    <a:pt x="93" y="133"/>
                  </a:cubicBezTo>
                  <a:cubicBezTo>
                    <a:pt x="93" y="118"/>
                    <a:pt x="85" y="112"/>
                    <a:pt x="57" y="106"/>
                  </a:cubicBezTo>
                  <a:cubicBezTo>
                    <a:pt x="17" y="95"/>
                    <a:pt x="0" y="83"/>
                    <a:pt x="0" y="52"/>
                  </a:cubicBezTo>
                  <a:cubicBezTo>
                    <a:pt x="0" y="15"/>
                    <a:pt x="24" y="0"/>
                    <a:pt x="61" y="0"/>
                  </a:cubicBezTo>
                  <a:cubicBezTo>
                    <a:pt x="84" y="0"/>
                    <a:pt x="119" y="6"/>
                    <a:pt x="119" y="6"/>
                  </a:cubicBezTo>
                  <a:lnTo>
                    <a:pt x="11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F275FB54-A456-49E6-A512-73E5D056F33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79" y="2110"/>
              <a:ext cx="225" cy="227"/>
            </a:xfrm>
            <a:custGeom>
              <a:avLst/>
              <a:gdLst>
                <a:gd name="T0" fmla="*/ 0 w 225"/>
                <a:gd name="T1" fmla="*/ 0 h 227"/>
                <a:gd name="T2" fmla="*/ 62 w 225"/>
                <a:gd name="T3" fmla="*/ 0 h 227"/>
                <a:gd name="T4" fmla="*/ 112 w 225"/>
                <a:gd name="T5" fmla="*/ 177 h 227"/>
                <a:gd name="T6" fmla="*/ 162 w 225"/>
                <a:gd name="T7" fmla="*/ 0 h 227"/>
                <a:gd name="T8" fmla="*/ 225 w 225"/>
                <a:gd name="T9" fmla="*/ 0 h 227"/>
                <a:gd name="T10" fmla="*/ 225 w 225"/>
                <a:gd name="T11" fmla="*/ 227 h 227"/>
                <a:gd name="T12" fmla="*/ 189 w 225"/>
                <a:gd name="T13" fmla="*/ 227 h 227"/>
                <a:gd name="T14" fmla="*/ 189 w 225"/>
                <a:gd name="T15" fmla="*/ 31 h 227"/>
                <a:gd name="T16" fmla="*/ 186 w 225"/>
                <a:gd name="T17" fmla="*/ 31 h 227"/>
                <a:gd name="T18" fmla="*/ 131 w 225"/>
                <a:gd name="T19" fmla="*/ 217 h 227"/>
                <a:gd name="T20" fmla="*/ 94 w 225"/>
                <a:gd name="T21" fmla="*/ 217 h 227"/>
                <a:gd name="T22" fmla="*/ 38 w 225"/>
                <a:gd name="T23" fmla="*/ 31 h 227"/>
                <a:gd name="T24" fmla="*/ 36 w 225"/>
                <a:gd name="T25" fmla="*/ 31 h 227"/>
                <a:gd name="T26" fmla="*/ 36 w 225"/>
                <a:gd name="T27" fmla="*/ 227 h 227"/>
                <a:gd name="T28" fmla="*/ 0 w 225"/>
                <a:gd name="T29" fmla="*/ 227 h 227"/>
                <a:gd name="T30" fmla="*/ 0 w 225"/>
                <a:gd name="T31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27">
                  <a:moveTo>
                    <a:pt x="0" y="0"/>
                  </a:moveTo>
                  <a:lnTo>
                    <a:pt x="62" y="0"/>
                  </a:lnTo>
                  <a:lnTo>
                    <a:pt x="112" y="177"/>
                  </a:lnTo>
                  <a:lnTo>
                    <a:pt x="162" y="0"/>
                  </a:lnTo>
                  <a:lnTo>
                    <a:pt x="225" y="0"/>
                  </a:lnTo>
                  <a:lnTo>
                    <a:pt x="225" y="227"/>
                  </a:lnTo>
                  <a:lnTo>
                    <a:pt x="189" y="227"/>
                  </a:lnTo>
                  <a:lnTo>
                    <a:pt x="189" y="31"/>
                  </a:lnTo>
                  <a:lnTo>
                    <a:pt x="186" y="31"/>
                  </a:lnTo>
                  <a:lnTo>
                    <a:pt x="131" y="217"/>
                  </a:lnTo>
                  <a:lnTo>
                    <a:pt x="94" y="217"/>
                  </a:lnTo>
                  <a:lnTo>
                    <a:pt x="38" y="31"/>
                  </a:lnTo>
                  <a:lnTo>
                    <a:pt x="36" y="31"/>
                  </a:lnTo>
                  <a:lnTo>
                    <a:pt x="36" y="227"/>
                  </a:lnTo>
                  <a:lnTo>
                    <a:pt x="0" y="2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4ED4C10D-1397-4917-8007-8D9E7023EF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76" y="2110"/>
              <a:ext cx="162" cy="227"/>
            </a:xfrm>
            <a:custGeom>
              <a:avLst/>
              <a:gdLst>
                <a:gd name="T0" fmla="*/ 0 w 162"/>
                <a:gd name="T1" fmla="*/ 0 h 227"/>
                <a:gd name="T2" fmla="*/ 162 w 162"/>
                <a:gd name="T3" fmla="*/ 0 h 227"/>
                <a:gd name="T4" fmla="*/ 162 w 162"/>
                <a:gd name="T5" fmla="*/ 32 h 227"/>
                <a:gd name="T6" fmla="*/ 100 w 162"/>
                <a:gd name="T7" fmla="*/ 32 h 227"/>
                <a:gd name="T8" fmla="*/ 100 w 162"/>
                <a:gd name="T9" fmla="*/ 227 h 227"/>
                <a:gd name="T10" fmla="*/ 63 w 162"/>
                <a:gd name="T11" fmla="*/ 227 h 227"/>
                <a:gd name="T12" fmla="*/ 63 w 162"/>
                <a:gd name="T13" fmla="*/ 32 h 227"/>
                <a:gd name="T14" fmla="*/ 0 w 162"/>
                <a:gd name="T15" fmla="*/ 32 h 227"/>
                <a:gd name="T16" fmla="*/ 0 w 162"/>
                <a:gd name="T17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" h="227">
                  <a:moveTo>
                    <a:pt x="0" y="0"/>
                  </a:moveTo>
                  <a:lnTo>
                    <a:pt x="162" y="0"/>
                  </a:lnTo>
                  <a:lnTo>
                    <a:pt x="162" y="32"/>
                  </a:lnTo>
                  <a:lnTo>
                    <a:pt x="100" y="32"/>
                  </a:lnTo>
                  <a:lnTo>
                    <a:pt x="100" y="227"/>
                  </a:lnTo>
                  <a:lnTo>
                    <a:pt x="63" y="227"/>
                  </a:lnTo>
                  <a:lnTo>
                    <a:pt x="63" y="32"/>
                  </a:lnTo>
                  <a:lnTo>
                    <a:pt x="0" y="3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0196D95D-9C36-4C31-AADF-160846CFEE6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85" y="2110"/>
              <a:ext cx="157" cy="227"/>
            </a:xfrm>
            <a:custGeom>
              <a:avLst/>
              <a:gdLst>
                <a:gd name="T0" fmla="*/ 69 w 129"/>
                <a:gd name="T1" fmla="*/ 0 h 183"/>
                <a:gd name="T2" fmla="*/ 125 w 129"/>
                <a:gd name="T3" fmla="*/ 47 h 183"/>
                <a:gd name="T4" fmla="*/ 103 w 129"/>
                <a:gd name="T5" fmla="*/ 88 h 183"/>
                <a:gd name="T6" fmla="*/ 129 w 129"/>
                <a:gd name="T7" fmla="*/ 131 h 183"/>
                <a:gd name="T8" fmla="*/ 71 w 129"/>
                <a:gd name="T9" fmla="*/ 183 h 183"/>
                <a:gd name="T10" fmla="*/ 0 w 129"/>
                <a:gd name="T11" fmla="*/ 183 h 183"/>
                <a:gd name="T12" fmla="*/ 0 w 129"/>
                <a:gd name="T13" fmla="*/ 0 h 183"/>
                <a:gd name="T14" fmla="*/ 69 w 129"/>
                <a:gd name="T15" fmla="*/ 0 h 183"/>
                <a:gd name="T16" fmla="*/ 29 w 129"/>
                <a:gd name="T17" fmla="*/ 25 h 183"/>
                <a:gd name="T18" fmla="*/ 29 w 129"/>
                <a:gd name="T19" fmla="*/ 78 h 183"/>
                <a:gd name="T20" fmla="*/ 68 w 129"/>
                <a:gd name="T21" fmla="*/ 78 h 183"/>
                <a:gd name="T22" fmla="*/ 95 w 129"/>
                <a:gd name="T23" fmla="*/ 51 h 183"/>
                <a:gd name="T24" fmla="*/ 67 w 129"/>
                <a:gd name="T25" fmla="*/ 25 h 183"/>
                <a:gd name="T26" fmla="*/ 29 w 129"/>
                <a:gd name="T27" fmla="*/ 25 h 183"/>
                <a:gd name="T28" fmla="*/ 29 w 129"/>
                <a:gd name="T29" fmla="*/ 103 h 183"/>
                <a:gd name="T30" fmla="*/ 29 w 129"/>
                <a:gd name="T31" fmla="*/ 157 h 183"/>
                <a:gd name="T32" fmla="*/ 70 w 129"/>
                <a:gd name="T33" fmla="*/ 157 h 183"/>
                <a:gd name="T34" fmla="*/ 99 w 129"/>
                <a:gd name="T35" fmla="*/ 129 h 183"/>
                <a:gd name="T36" fmla="*/ 69 w 129"/>
                <a:gd name="T37" fmla="*/ 103 h 183"/>
                <a:gd name="T38" fmla="*/ 29 w 129"/>
                <a:gd name="T39" fmla="*/ 10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9" h="183">
                  <a:moveTo>
                    <a:pt x="69" y="0"/>
                  </a:moveTo>
                  <a:cubicBezTo>
                    <a:pt x="105" y="0"/>
                    <a:pt x="125" y="13"/>
                    <a:pt x="125" y="47"/>
                  </a:cubicBezTo>
                  <a:cubicBezTo>
                    <a:pt x="125" y="70"/>
                    <a:pt x="118" y="80"/>
                    <a:pt x="103" y="88"/>
                  </a:cubicBezTo>
                  <a:cubicBezTo>
                    <a:pt x="119" y="95"/>
                    <a:pt x="129" y="106"/>
                    <a:pt x="129" y="131"/>
                  </a:cubicBezTo>
                  <a:cubicBezTo>
                    <a:pt x="129" y="168"/>
                    <a:pt x="107" y="183"/>
                    <a:pt x="71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69" y="0"/>
                  </a:lnTo>
                  <a:close/>
                  <a:moveTo>
                    <a:pt x="29" y="25"/>
                  </a:moveTo>
                  <a:cubicBezTo>
                    <a:pt x="29" y="78"/>
                    <a:pt x="29" y="78"/>
                    <a:pt x="29" y="78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87" y="78"/>
                    <a:pt x="95" y="69"/>
                    <a:pt x="95" y="51"/>
                  </a:cubicBezTo>
                  <a:cubicBezTo>
                    <a:pt x="95" y="33"/>
                    <a:pt x="86" y="25"/>
                    <a:pt x="67" y="25"/>
                  </a:cubicBezTo>
                  <a:lnTo>
                    <a:pt x="29" y="25"/>
                  </a:lnTo>
                  <a:close/>
                  <a:moveTo>
                    <a:pt x="29" y="103"/>
                  </a:moveTo>
                  <a:cubicBezTo>
                    <a:pt x="29" y="157"/>
                    <a:pt x="29" y="157"/>
                    <a:pt x="29" y="157"/>
                  </a:cubicBezTo>
                  <a:cubicBezTo>
                    <a:pt x="70" y="157"/>
                    <a:pt x="70" y="157"/>
                    <a:pt x="70" y="157"/>
                  </a:cubicBezTo>
                  <a:cubicBezTo>
                    <a:pt x="88" y="157"/>
                    <a:pt x="99" y="151"/>
                    <a:pt x="99" y="129"/>
                  </a:cubicBezTo>
                  <a:cubicBezTo>
                    <a:pt x="99" y="109"/>
                    <a:pt x="83" y="103"/>
                    <a:pt x="69" y="103"/>
                  </a:cubicBezTo>
                  <a:lnTo>
                    <a:pt x="29" y="1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2D61C80E-C7C4-4D0F-A536-6DC618ACF3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32" y="2110"/>
              <a:ext cx="140" cy="227"/>
            </a:xfrm>
            <a:custGeom>
              <a:avLst/>
              <a:gdLst>
                <a:gd name="T0" fmla="*/ 0 w 140"/>
                <a:gd name="T1" fmla="*/ 0 h 227"/>
                <a:gd name="T2" fmla="*/ 140 w 140"/>
                <a:gd name="T3" fmla="*/ 0 h 227"/>
                <a:gd name="T4" fmla="*/ 140 w 140"/>
                <a:gd name="T5" fmla="*/ 32 h 227"/>
                <a:gd name="T6" fmla="*/ 36 w 140"/>
                <a:gd name="T7" fmla="*/ 32 h 227"/>
                <a:gd name="T8" fmla="*/ 36 w 140"/>
                <a:gd name="T9" fmla="*/ 97 h 227"/>
                <a:gd name="T10" fmla="*/ 121 w 140"/>
                <a:gd name="T11" fmla="*/ 97 h 227"/>
                <a:gd name="T12" fmla="*/ 121 w 140"/>
                <a:gd name="T13" fmla="*/ 128 h 227"/>
                <a:gd name="T14" fmla="*/ 36 w 140"/>
                <a:gd name="T15" fmla="*/ 128 h 227"/>
                <a:gd name="T16" fmla="*/ 36 w 140"/>
                <a:gd name="T17" fmla="*/ 195 h 227"/>
                <a:gd name="T18" fmla="*/ 140 w 140"/>
                <a:gd name="T19" fmla="*/ 195 h 227"/>
                <a:gd name="T20" fmla="*/ 140 w 140"/>
                <a:gd name="T21" fmla="*/ 227 h 227"/>
                <a:gd name="T22" fmla="*/ 0 w 140"/>
                <a:gd name="T23" fmla="*/ 227 h 227"/>
                <a:gd name="T24" fmla="*/ 0 w 140"/>
                <a:gd name="T25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0" h="227">
                  <a:moveTo>
                    <a:pt x="0" y="0"/>
                  </a:moveTo>
                  <a:lnTo>
                    <a:pt x="140" y="0"/>
                  </a:lnTo>
                  <a:lnTo>
                    <a:pt x="140" y="32"/>
                  </a:lnTo>
                  <a:lnTo>
                    <a:pt x="36" y="32"/>
                  </a:lnTo>
                  <a:lnTo>
                    <a:pt x="36" y="97"/>
                  </a:lnTo>
                  <a:lnTo>
                    <a:pt x="121" y="97"/>
                  </a:lnTo>
                  <a:lnTo>
                    <a:pt x="121" y="128"/>
                  </a:lnTo>
                  <a:lnTo>
                    <a:pt x="36" y="128"/>
                  </a:lnTo>
                  <a:lnTo>
                    <a:pt x="36" y="195"/>
                  </a:lnTo>
                  <a:lnTo>
                    <a:pt x="140" y="195"/>
                  </a:lnTo>
                  <a:lnTo>
                    <a:pt x="140" y="227"/>
                  </a:lnTo>
                  <a:lnTo>
                    <a:pt x="0" y="2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095B3C3E-E86A-47F3-A985-D95CB4DFA80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47" y="2110"/>
              <a:ext cx="182" cy="227"/>
            </a:xfrm>
            <a:custGeom>
              <a:avLst/>
              <a:gdLst>
                <a:gd name="T0" fmla="*/ 54 w 182"/>
                <a:gd name="T1" fmla="*/ 0 h 227"/>
                <a:gd name="T2" fmla="*/ 126 w 182"/>
                <a:gd name="T3" fmla="*/ 0 h 227"/>
                <a:gd name="T4" fmla="*/ 182 w 182"/>
                <a:gd name="T5" fmla="*/ 227 h 227"/>
                <a:gd name="T6" fmla="*/ 146 w 182"/>
                <a:gd name="T7" fmla="*/ 227 h 227"/>
                <a:gd name="T8" fmla="*/ 129 w 182"/>
                <a:gd name="T9" fmla="*/ 160 h 227"/>
                <a:gd name="T10" fmla="*/ 52 w 182"/>
                <a:gd name="T11" fmla="*/ 160 h 227"/>
                <a:gd name="T12" fmla="*/ 36 w 182"/>
                <a:gd name="T13" fmla="*/ 227 h 227"/>
                <a:gd name="T14" fmla="*/ 0 w 182"/>
                <a:gd name="T15" fmla="*/ 227 h 227"/>
                <a:gd name="T16" fmla="*/ 54 w 182"/>
                <a:gd name="T17" fmla="*/ 0 h 227"/>
                <a:gd name="T18" fmla="*/ 59 w 182"/>
                <a:gd name="T19" fmla="*/ 128 h 227"/>
                <a:gd name="T20" fmla="*/ 123 w 182"/>
                <a:gd name="T21" fmla="*/ 128 h 227"/>
                <a:gd name="T22" fmla="*/ 99 w 182"/>
                <a:gd name="T23" fmla="*/ 31 h 227"/>
                <a:gd name="T24" fmla="*/ 82 w 182"/>
                <a:gd name="T25" fmla="*/ 31 h 227"/>
                <a:gd name="T26" fmla="*/ 59 w 182"/>
                <a:gd name="T27" fmla="*/ 12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2" h="227">
                  <a:moveTo>
                    <a:pt x="54" y="0"/>
                  </a:moveTo>
                  <a:lnTo>
                    <a:pt x="126" y="0"/>
                  </a:lnTo>
                  <a:lnTo>
                    <a:pt x="182" y="227"/>
                  </a:lnTo>
                  <a:lnTo>
                    <a:pt x="146" y="227"/>
                  </a:lnTo>
                  <a:lnTo>
                    <a:pt x="129" y="160"/>
                  </a:lnTo>
                  <a:lnTo>
                    <a:pt x="52" y="160"/>
                  </a:lnTo>
                  <a:lnTo>
                    <a:pt x="36" y="227"/>
                  </a:lnTo>
                  <a:lnTo>
                    <a:pt x="0" y="227"/>
                  </a:lnTo>
                  <a:lnTo>
                    <a:pt x="54" y="0"/>
                  </a:lnTo>
                  <a:close/>
                  <a:moveTo>
                    <a:pt x="59" y="128"/>
                  </a:moveTo>
                  <a:lnTo>
                    <a:pt x="123" y="128"/>
                  </a:lnTo>
                  <a:lnTo>
                    <a:pt x="99" y="31"/>
                  </a:lnTo>
                  <a:lnTo>
                    <a:pt x="82" y="31"/>
                  </a:lnTo>
                  <a:lnTo>
                    <a:pt x="59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25568C7D-2C57-4BB4-9B25-090B5F91621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10" y="2110"/>
              <a:ext cx="159" cy="227"/>
            </a:xfrm>
            <a:custGeom>
              <a:avLst/>
              <a:gdLst>
                <a:gd name="T0" fmla="*/ 29 w 131"/>
                <a:gd name="T1" fmla="*/ 129 h 183"/>
                <a:gd name="T2" fmla="*/ 29 w 131"/>
                <a:gd name="T3" fmla="*/ 183 h 183"/>
                <a:gd name="T4" fmla="*/ 0 w 131"/>
                <a:gd name="T5" fmla="*/ 183 h 183"/>
                <a:gd name="T6" fmla="*/ 0 w 131"/>
                <a:gd name="T7" fmla="*/ 0 h 183"/>
                <a:gd name="T8" fmla="*/ 69 w 131"/>
                <a:gd name="T9" fmla="*/ 0 h 183"/>
                <a:gd name="T10" fmla="*/ 131 w 131"/>
                <a:gd name="T11" fmla="*/ 64 h 183"/>
                <a:gd name="T12" fmla="*/ 101 w 131"/>
                <a:gd name="T13" fmla="*/ 122 h 183"/>
                <a:gd name="T14" fmla="*/ 131 w 131"/>
                <a:gd name="T15" fmla="*/ 183 h 183"/>
                <a:gd name="T16" fmla="*/ 99 w 131"/>
                <a:gd name="T17" fmla="*/ 183 h 183"/>
                <a:gd name="T18" fmla="*/ 72 w 131"/>
                <a:gd name="T19" fmla="*/ 129 h 183"/>
                <a:gd name="T20" fmla="*/ 29 w 131"/>
                <a:gd name="T21" fmla="*/ 129 h 183"/>
                <a:gd name="T22" fmla="*/ 69 w 131"/>
                <a:gd name="T23" fmla="*/ 25 h 183"/>
                <a:gd name="T24" fmla="*/ 29 w 131"/>
                <a:gd name="T25" fmla="*/ 25 h 183"/>
                <a:gd name="T26" fmla="*/ 29 w 131"/>
                <a:gd name="T27" fmla="*/ 103 h 183"/>
                <a:gd name="T28" fmla="*/ 70 w 131"/>
                <a:gd name="T29" fmla="*/ 103 h 183"/>
                <a:gd name="T30" fmla="*/ 100 w 131"/>
                <a:gd name="T31" fmla="*/ 64 h 183"/>
                <a:gd name="T32" fmla="*/ 69 w 131"/>
                <a:gd name="T33" fmla="*/ 2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1" h="183">
                  <a:moveTo>
                    <a:pt x="29" y="129"/>
                  </a:moveTo>
                  <a:cubicBezTo>
                    <a:pt x="29" y="183"/>
                    <a:pt x="29" y="183"/>
                    <a:pt x="29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09" y="0"/>
                    <a:pt x="131" y="23"/>
                    <a:pt x="131" y="64"/>
                  </a:cubicBezTo>
                  <a:cubicBezTo>
                    <a:pt x="131" y="89"/>
                    <a:pt x="120" y="113"/>
                    <a:pt x="101" y="122"/>
                  </a:cubicBezTo>
                  <a:cubicBezTo>
                    <a:pt x="131" y="183"/>
                    <a:pt x="131" y="183"/>
                    <a:pt x="131" y="183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72" y="129"/>
                    <a:pt x="72" y="129"/>
                    <a:pt x="72" y="129"/>
                  </a:cubicBezTo>
                  <a:lnTo>
                    <a:pt x="29" y="129"/>
                  </a:lnTo>
                  <a:close/>
                  <a:moveTo>
                    <a:pt x="69" y="25"/>
                  </a:moveTo>
                  <a:cubicBezTo>
                    <a:pt x="29" y="25"/>
                    <a:pt x="29" y="25"/>
                    <a:pt x="29" y="25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92" y="103"/>
                    <a:pt x="100" y="83"/>
                    <a:pt x="100" y="64"/>
                  </a:cubicBezTo>
                  <a:cubicBezTo>
                    <a:pt x="100" y="43"/>
                    <a:pt x="90" y="25"/>
                    <a:pt x="6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486BFB52-8138-4183-B126-E5BCB909EE4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682" y="2110"/>
              <a:ext cx="183" cy="227"/>
            </a:xfrm>
            <a:custGeom>
              <a:avLst/>
              <a:gdLst>
                <a:gd name="T0" fmla="*/ 56 w 183"/>
                <a:gd name="T1" fmla="*/ 0 h 227"/>
                <a:gd name="T2" fmla="*/ 128 w 183"/>
                <a:gd name="T3" fmla="*/ 0 h 227"/>
                <a:gd name="T4" fmla="*/ 183 w 183"/>
                <a:gd name="T5" fmla="*/ 227 h 227"/>
                <a:gd name="T6" fmla="*/ 146 w 183"/>
                <a:gd name="T7" fmla="*/ 227 h 227"/>
                <a:gd name="T8" fmla="*/ 130 w 183"/>
                <a:gd name="T9" fmla="*/ 160 h 227"/>
                <a:gd name="T10" fmla="*/ 54 w 183"/>
                <a:gd name="T11" fmla="*/ 160 h 227"/>
                <a:gd name="T12" fmla="*/ 37 w 183"/>
                <a:gd name="T13" fmla="*/ 227 h 227"/>
                <a:gd name="T14" fmla="*/ 0 w 183"/>
                <a:gd name="T15" fmla="*/ 227 h 227"/>
                <a:gd name="T16" fmla="*/ 56 w 183"/>
                <a:gd name="T17" fmla="*/ 0 h 227"/>
                <a:gd name="T18" fmla="*/ 60 w 183"/>
                <a:gd name="T19" fmla="*/ 128 h 227"/>
                <a:gd name="T20" fmla="*/ 123 w 183"/>
                <a:gd name="T21" fmla="*/ 128 h 227"/>
                <a:gd name="T22" fmla="*/ 100 w 183"/>
                <a:gd name="T23" fmla="*/ 31 h 227"/>
                <a:gd name="T24" fmla="*/ 84 w 183"/>
                <a:gd name="T25" fmla="*/ 31 h 227"/>
                <a:gd name="T26" fmla="*/ 60 w 183"/>
                <a:gd name="T27" fmla="*/ 12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3" h="227">
                  <a:moveTo>
                    <a:pt x="56" y="0"/>
                  </a:moveTo>
                  <a:lnTo>
                    <a:pt x="128" y="0"/>
                  </a:lnTo>
                  <a:lnTo>
                    <a:pt x="183" y="227"/>
                  </a:lnTo>
                  <a:lnTo>
                    <a:pt x="146" y="227"/>
                  </a:lnTo>
                  <a:lnTo>
                    <a:pt x="130" y="160"/>
                  </a:lnTo>
                  <a:lnTo>
                    <a:pt x="54" y="160"/>
                  </a:lnTo>
                  <a:lnTo>
                    <a:pt x="37" y="227"/>
                  </a:lnTo>
                  <a:lnTo>
                    <a:pt x="0" y="227"/>
                  </a:lnTo>
                  <a:lnTo>
                    <a:pt x="56" y="0"/>
                  </a:lnTo>
                  <a:close/>
                  <a:moveTo>
                    <a:pt x="60" y="128"/>
                  </a:moveTo>
                  <a:lnTo>
                    <a:pt x="123" y="128"/>
                  </a:lnTo>
                  <a:lnTo>
                    <a:pt x="100" y="31"/>
                  </a:lnTo>
                  <a:lnTo>
                    <a:pt x="84" y="31"/>
                  </a:lnTo>
                  <a:lnTo>
                    <a:pt x="60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F1F73F90-FBCE-4BD1-8727-78E52167C35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58" y="2110"/>
              <a:ext cx="160" cy="227"/>
            </a:xfrm>
            <a:custGeom>
              <a:avLst/>
              <a:gdLst>
                <a:gd name="T0" fmla="*/ 29 w 131"/>
                <a:gd name="T1" fmla="*/ 129 h 183"/>
                <a:gd name="T2" fmla="*/ 29 w 131"/>
                <a:gd name="T3" fmla="*/ 183 h 183"/>
                <a:gd name="T4" fmla="*/ 0 w 131"/>
                <a:gd name="T5" fmla="*/ 183 h 183"/>
                <a:gd name="T6" fmla="*/ 0 w 131"/>
                <a:gd name="T7" fmla="*/ 0 h 183"/>
                <a:gd name="T8" fmla="*/ 69 w 131"/>
                <a:gd name="T9" fmla="*/ 0 h 183"/>
                <a:gd name="T10" fmla="*/ 131 w 131"/>
                <a:gd name="T11" fmla="*/ 64 h 183"/>
                <a:gd name="T12" fmla="*/ 101 w 131"/>
                <a:gd name="T13" fmla="*/ 122 h 183"/>
                <a:gd name="T14" fmla="*/ 131 w 131"/>
                <a:gd name="T15" fmla="*/ 183 h 183"/>
                <a:gd name="T16" fmla="*/ 99 w 131"/>
                <a:gd name="T17" fmla="*/ 183 h 183"/>
                <a:gd name="T18" fmla="*/ 72 w 131"/>
                <a:gd name="T19" fmla="*/ 129 h 183"/>
                <a:gd name="T20" fmla="*/ 29 w 131"/>
                <a:gd name="T21" fmla="*/ 129 h 183"/>
                <a:gd name="T22" fmla="*/ 69 w 131"/>
                <a:gd name="T23" fmla="*/ 25 h 183"/>
                <a:gd name="T24" fmla="*/ 29 w 131"/>
                <a:gd name="T25" fmla="*/ 25 h 183"/>
                <a:gd name="T26" fmla="*/ 29 w 131"/>
                <a:gd name="T27" fmla="*/ 103 h 183"/>
                <a:gd name="T28" fmla="*/ 70 w 131"/>
                <a:gd name="T29" fmla="*/ 103 h 183"/>
                <a:gd name="T30" fmla="*/ 101 w 131"/>
                <a:gd name="T31" fmla="*/ 64 h 183"/>
                <a:gd name="T32" fmla="*/ 69 w 131"/>
                <a:gd name="T33" fmla="*/ 2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1" h="183">
                  <a:moveTo>
                    <a:pt x="29" y="129"/>
                  </a:moveTo>
                  <a:cubicBezTo>
                    <a:pt x="29" y="183"/>
                    <a:pt x="29" y="183"/>
                    <a:pt x="29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10" y="0"/>
                    <a:pt x="131" y="23"/>
                    <a:pt x="131" y="64"/>
                  </a:cubicBezTo>
                  <a:cubicBezTo>
                    <a:pt x="131" y="89"/>
                    <a:pt x="121" y="113"/>
                    <a:pt x="101" y="122"/>
                  </a:cubicBezTo>
                  <a:cubicBezTo>
                    <a:pt x="131" y="183"/>
                    <a:pt x="131" y="183"/>
                    <a:pt x="131" y="183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72" y="129"/>
                    <a:pt x="72" y="129"/>
                    <a:pt x="72" y="129"/>
                  </a:cubicBezTo>
                  <a:lnTo>
                    <a:pt x="29" y="129"/>
                  </a:lnTo>
                  <a:close/>
                  <a:moveTo>
                    <a:pt x="69" y="25"/>
                  </a:moveTo>
                  <a:cubicBezTo>
                    <a:pt x="29" y="25"/>
                    <a:pt x="29" y="25"/>
                    <a:pt x="29" y="25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92" y="103"/>
                    <a:pt x="101" y="83"/>
                    <a:pt x="101" y="64"/>
                  </a:cubicBezTo>
                  <a:cubicBezTo>
                    <a:pt x="101" y="43"/>
                    <a:pt x="91" y="25"/>
                    <a:pt x="6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E11AF385-8771-4C1C-9324-FD2793E93D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6" y="1973"/>
              <a:ext cx="656" cy="376"/>
            </a:xfrm>
            <a:custGeom>
              <a:avLst/>
              <a:gdLst>
                <a:gd name="T0" fmla="*/ 380 w 656"/>
                <a:gd name="T1" fmla="*/ 319 h 376"/>
                <a:gd name="T2" fmla="*/ 276 w 656"/>
                <a:gd name="T3" fmla="*/ 319 h 376"/>
                <a:gd name="T4" fmla="*/ 258 w 656"/>
                <a:gd name="T5" fmla="*/ 376 h 376"/>
                <a:gd name="T6" fmla="*/ 398 w 656"/>
                <a:gd name="T7" fmla="*/ 376 h 376"/>
                <a:gd name="T8" fmla="*/ 380 w 656"/>
                <a:gd name="T9" fmla="*/ 319 h 376"/>
                <a:gd name="T10" fmla="*/ 656 w 656"/>
                <a:gd name="T11" fmla="*/ 376 h 376"/>
                <a:gd name="T12" fmla="*/ 603 w 656"/>
                <a:gd name="T13" fmla="*/ 206 h 376"/>
                <a:gd name="T14" fmla="*/ 638 w 656"/>
                <a:gd name="T15" fmla="*/ 97 h 376"/>
                <a:gd name="T16" fmla="*/ 508 w 656"/>
                <a:gd name="T17" fmla="*/ 0 h 376"/>
                <a:gd name="T18" fmla="*/ 416 w 656"/>
                <a:gd name="T19" fmla="*/ 68 h 376"/>
                <a:gd name="T20" fmla="*/ 241 w 656"/>
                <a:gd name="T21" fmla="*/ 68 h 376"/>
                <a:gd name="T22" fmla="*/ 150 w 656"/>
                <a:gd name="T23" fmla="*/ 0 h 376"/>
                <a:gd name="T24" fmla="*/ 19 w 656"/>
                <a:gd name="T25" fmla="*/ 97 h 376"/>
                <a:gd name="T26" fmla="*/ 54 w 656"/>
                <a:gd name="T27" fmla="*/ 206 h 376"/>
                <a:gd name="T28" fmla="*/ 0 w 656"/>
                <a:gd name="T29" fmla="*/ 376 h 376"/>
                <a:gd name="T30" fmla="*/ 170 w 656"/>
                <a:gd name="T31" fmla="*/ 376 h 376"/>
                <a:gd name="T32" fmla="*/ 157 w 656"/>
                <a:gd name="T33" fmla="*/ 334 h 376"/>
                <a:gd name="T34" fmla="*/ 329 w 656"/>
                <a:gd name="T35" fmla="*/ 207 h 376"/>
                <a:gd name="T36" fmla="*/ 499 w 656"/>
                <a:gd name="T37" fmla="*/ 334 h 376"/>
                <a:gd name="T38" fmla="*/ 486 w 656"/>
                <a:gd name="T39" fmla="*/ 376 h 376"/>
                <a:gd name="T40" fmla="*/ 656 w 656"/>
                <a:gd name="T41" fmla="*/ 37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56" h="376">
                  <a:moveTo>
                    <a:pt x="380" y="319"/>
                  </a:moveTo>
                  <a:lnTo>
                    <a:pt x="276" y="319"/>
                  </a:lnTo>
                  <a:lnTo>
                    <a:pt x="258" y="376"/>
                  </a:lnTo>
                  <a:lnTo>
                    <a:pt x="398" y="376"/>
                  </a:lnTo>
                  <a:lnTo>
                    <a:pt x="380" y="319"/>
                  </a:lnTo>
                  <a:close/>
                  <a:moveTo>
                    <a:pt x="656" y="376"/>
                  </a:moveTo>
                  <a:lnTo>
                    <a:pt x="603" y="206"/>
                  </a:lnTo>
                  <a:lnTo>
                    <a:pt x="638" y="97"/>
                  </a:lnTo>
                  <a:lnTo>
                    <a:pt x="508" y="0"/>
                  </a:lnTo>
                  <a:lnTo>
                    <a:pt x="416" y="68"/>
                  </a:lnTo>
                  <a:lnTo>
                    <a:pt x="241" y="68"/>
                  </a:lnTo>
                  <a:lnTo>
                    <a:pt x="150" y="0"/>
                  </a:lnTo>
                  <a:lnTo>
                    <a:pt x="19" y="97"/>
                  </a:lnTo>
                  <a:lnTo>
                    <a:pt x="54" y="206"/>
                  </a:lnTo>
                  <a:lnTo>
                    <a:pt x="0" y="376"/>
                  </a:lnTo>
                  <a:lnTo>
                    <a:pt x="170" y="376"/>
                  </a:lnTo>
                  <a:lnTo>
                    <a:pt x="157" y="334"/>
                  </a:lnTo>
                  <a:lnTo>
                    <a:pt x="329" y="207"/>
                  </a:lnTo>
                  <a:lnTo>
                    <a:pt x="499" y="334"/>
                  </a:lnTo>
                  <a:lnTo>
                    <a:pt x="486" y="376"/>
                  </a:lnTo>
                  <a:lnTo>
                    <a:pt x="656" y="3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Slide Number Placeholder 1">
            <a:extLst>
              <a:ext uri="{FF2B5EF4-FFF2-40B4-BE49-F238E27FC236}">
                <a16:creationId xmlns:a16="http://schemas.microsoft.com/office/drawing/2014/main" id="{B9D70A30-0749-4C16-BBEB-A74E86CDF7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71960" y="273685"/>
            <a:ext cx="320040" cy="32004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36078788-290F-4E80-A7D4-D265A034B5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Placeholder 8">
            <a:extLst>
              <a:ext uri="{FF2B5EF4-FFF2-40B4-BE49-F238E27FC236}">
                <a16:creationId xmlns:a16="http://schemas.microsoft.com/office/drawing/2014/main" id="{64CBEFD8-FC0D-405B-9B3C-12EC72DB1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863" y="593725"/>
            <a:ext cx="4295430" cy="68513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>
              <a:defRPr sz="3600"/>
            </a:lvl1pPr>
          </a:lstStyle>
          <a:p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F21254B-9774-4D69-A70A-DC361117B577}"/>
              </a:ext>
            </a:extLst>
          </p:cNvPr>
          <p:cNvCxnSpPr>
            <a:cxnSpLocks/>
          </p:cNvCxnSpPr>
          <p:nvPr userDrawn="1"/>
        </p:nvCxnSpPr>
        <p:spPr>
          <a:xfrm flipV="1">
            <a:off x="607356" y="426054"/>
            <a:ext cx="3385207" cy="1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89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C6412942-EBCB-4B2C-8F3C-40DC22AC7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" y="2635757"/>
            <a:ext cx="5486399" cy="776929"/>
          </a:xfrm>
        </p:spPr>
        <p:txBody>
          <a:bodyPr rIns="91440">
            <a:normAutofit/>
          </a:bodyPr>
          <a:lstStyle>
            <a:lvl1pPr>
              <a:defRPr sz="4800"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6BA2666-6AAB-4A44-B791-1684535CCD87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607356" y="6446487"/>
            <a:ext cx="1790611" cy="233531"/>
            <a:chOff x="2386" y="1973"/>
            <a:chExt cx="2883" cy="376"/>
          </a:xfrm>
          <a:solidFill>
            <a:schemeClr val="bg1"/>
          </a:solidFill>
        </p:grpSpPr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482EEB32-9FC9-49E4-8829-369F76398D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43" y="2106"/>
              <a:ext cx="149" cy="235"/>
            </a:xfrm>
            <a:custGeom>
              <a:avLst/>
              <a:gdLst>
                <a:gd name="T0" fmla="*/ 116 w 123"/>
                <a:gd name="T1" fmla="*/ 30 h 189"/>
                <a:gd name="T2" fmla="*/ 64 w 123"/>
                <a:gd name="T3" fmla="*/ 26 h 189"/>
                <a:gd name="T4" fmla="*/ 30 w 123"/>
                <a:gd name="T5" fmla="*/ 50 h 189"/>
                <a:gd name="T6" fmla="*/ 71 w 123"/>
                <a:gd name="T7" fmla="*/ 79 h 189"/>
                <a:gd name="T8" fmla="*/ 123 w 123"/>
                <a:gd name="T9" fmla="*/ 131 h 189"/>
                <a:gd name="T10" fmla="*/ 62 w 123"/>
                <a:gd name="T11" fmla="*/ 189 h 189"/>
                <a:gd name="T12" fmla="*/ 2 w 123"/>
                <a:gd name="T13" fmla="*/ 181 h 189"/>
                <a:gd name="T14" fmla="*/ 5 w 123"/>
                <a:gd name="T15" fmla="*/ 158 h 189"/>
                <a:gd name="T16" fmla="*/ 60 w 123"/>
                <a:gd name="T17" fmla="*/ 162 h 189"/>
                <a:gd name="T18" fmla="*/ 93 w 123"/>
                <a:gd name="T19" fmla="*/ 133 h 189"/>
                <a:gd name="T20" fmla="*/ 57 w 123"/>
                <a:gd name="T21" fmla="*/ 106 h 189"/>
                <a:gd name="T22" fmla="*/ 0 w 123"/>
                <a:gd name="T23" fmla="*/ 52 h 189"/>
                <a:gd name="T24" fmla="*/ 61 w 123"/>
                <a:gd name="T25" fmla="*/ 0 h 189"/>
                <a:gd name="T26" fmla="*/ 119 w 123"/>
                <a:gd name="T27" fmla="*/ 6 h 189"/>
                <a:gd name="T28" fmla="*/ 116 w 123"/>
                <a:gd name="T29" fmla="*/ 3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3" h="189">
                  <a:moveTo>
                    <a:pt x="116" y="30"/>
                  </a:moveTo>
                  <a:cubicBezTo>
                    <a:pt x="116" y="30"/>
                    <a:pt x="79" y="26"/>
                    <a:pt x="64" y="26"/>
                  </a:cubicBezTo>
                  <a:cubicBezTo>
                    <a:pt x="41" y="26"/>
                    <a:pt x="30" y="34"/>
                    <a:pt x="30" y="50"/>
                  </a:cubicBezTo>
                  <a:cubicBezTo>
                    <a:pt x="30" y="67"/>
                    <a:pt x="39" y="71"/>
                    <a:pt x="71" y="79"/>
                  </a:cubicBezTo>
                  <a:cubicBezTo>
                    <a:pt x="109" y="90"/>
                    <a:pt x="123" y="100"/>
                    <a:pt x="123" y="131"/>
                  </a:cubicBezTo>
                  <a:cubicBezTo>
                    <a:pt x="123" y="171"/>
                    <a:pt x="98" y="189"/>
                    <a:pt x="62" y="189"/>
                  </a:cubicBezTo>
                  <a:cubicBezTo>
                    <a:pt x="38" y="189"/>
                    <a:pt x="2" y="181"/>
                    <a:pt x="2" y="181"/>
                  </a:cubicBezTo>
                  <a:cubicBezTo>
                    <a:pt x="5" y="158"/>
                    <a:pt x="5" y="158"/>
                    <a:pt x="5" y="158"/>
                  </a:cubicBezTo>
                  <a:cubicBezTo>
                    <a:pt x="5" y="158"/>
                    <a:pt x="41" y="162"/>
                    <a:pt x="60" y="162"/>
                  </a:cubicBezTo>
                  <a:cubicBezTo>
                    <a:pt x="83" y="162"/>
                    <a:pt x="93" y="152"/>
                    <a:pt x="93" y="133"/>
                  </a:cubicBezTo>
                  <a:cubicBezTo>
                    <a:pt x="93" y="118"/>
                    <a:pt x="85" y="112"/>
                    <a:pt x="57" y="106"/>
                  </a:cubicBezTo>
                  <a:cubicBezTo>
                    <a:pt x="17" y="95"/>
                    <a:pt x="0" y="83"/>
                    <a:pt x="0" y="52"/>
                  </a:cubicBezTo>
                  <a:cubicBezTo>
                    <a:pt x="0" y="15"/>
                    <a:pt x="24" y="0"/>
                    <a:pt x="61" y="0"/>
                  </a:cubicBezTo>
                  <a:cubicBezTo>
                    <a:pt x="84" y="0"/>
                    <a:pt x="119" y="6"/>
                    <a:pt x="119" y="6"/>
                  </a:cubicBezTo>
                  <a:lnTo>
                    <a:pt x="11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AE7DF491-568C-436D-91FA-8607B4E6A6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79" y="2110"/>
              <a:ext cx="225" cy="227"/>
            </a:xfrm>
            <a:custGeom>
              <a:avLst/>
              <a:gdLst>
                <a:gd name="T0" fmla="*/ 0 w 225"/>
                <a:gd name="T1" fmla="*/ 0 h 227"/>
                <a:gd name="T2" fmla="*/ 62 w 225"/>
                <a:gd name="T3" fmla="*/ 0 h 227"/>
                <a:gd name="T4" fmla="*/ 112 w 225"/>
                <a:gd name="T5" fmla="*/ 177 h 227"/>
                <a:gd name="T6" fmla="*/ 162 w 225"/>
                <a:gd name="T7" fmla="*/ 0 h 227"/>
                <a:gd name="T8" fmla="*/ 225 w 225"/>
                <a:gd name="T9" fmla="*/ 0 h 227"/>
                <a:gd name="T10" fmla="*/ 225 w 225"/>
                <a:gd name="T11" fmla="*/ 227 h 227"/>
                <a:gd name="T12" fmla="*/ 189 w 225"/>
                <a:gd name="T13" fmla="*/ 227 h 227"/>
                <a:gd name="T14" fmla="*/ 189 w 225"/>
                <a:gd name="T15" fmla="*/ 31 h 227"/>
                <a:gd name="T16" fmla="*/ 186 w 225"/>
                <a:gd name="T17" fmla="*/ 31 h 227"/>
                <a:gd name="T18" fmla="*/ 131 w 225"/>
                <a:gd name="T19" fmla="*/ 217 h 227"/>
                <a:gd name="T20" fmla="*/ 94 w 225"/>
                <a:gd name="T21" fmla="*/ 217 h 227"/>
                <a:gd name="T22" fmla="*/ 38 w 225"/>
                <a:gd name="T23" fmla="*/ 31 h 227"/>
                <a:gd name="T24" fmla="*/ 36 w 225"/>
                <a:gd name="T25" fmla="*/ 31 h 227"/>
                <a:gd name="T26" fmla="*/ 36 w 225"/>
                <a:gd name="T27" fmla="*/ 227 h 227"/>
                <a:gd name="T28" fmla="*/ 0 w 225"/>
                <a:gd name="T29" fmla="*/ 227 h 227"/>
                <a:gd name="T30" fmla="*/ 0 w 225"/>
                <a:gd name="T31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27">
                  <a:moveTo>
                    <a:pt x="0" y="0"/>
                  </a:moveTo>
                  <a:lnTo>
                    <a:pt x="62" y="0"/>
                  </a:lnTo>
                  <a:lnTo>
                    <a:pt x="112" y="177"/>
                  </a:lnTo>
                  <a:lnTo>
                    <a:pt x="162" y="0"/>
                  </a:lnTo>
                  <a:lnTo>
                    <a:pt x="225" y="0"/>
                  </a:lnTo>
                  <a:lnTo>
                    <a:pt x="225" y="227"/>
                  </a:lnTo>
                  <a:lnTo>
                    <a:pt x="189" y="227"/>
                  </a:lnTo>
                  <a:lnTo>
                    <a:pt x="189" y="31"/>
                  </a:lnTo>
                  <a:lnTo>
                    <a:pt x="186" y="31"/>
                  </a:lnTo>
                  <a:lnTo>
                    <a:pt x="131" y="217"/>
                  </a:lnTo>
                  <a:lnTo>
                    <a:pt x="94" y="217"/>
                  </a:lnTo>
                  <a:lnTo>
                    <a:pt x="38" y="31"/>
                  </a:lnTo>
                  <a:lnTo>
                    <a:pt x="36" y="31"/>
                  </a:lnTo>
                  <a:lnTo>
                    <a:pt x="36" y="227"/>
                  </a:lnTo>
                  <a:lnTo>
                    <a:pt x="0" y="2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85FB63B6-27F5-43A6-84E9-D4A496DBF1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76" y="2110"/>
              <a:ext cx="162" cy="227"/>
            </a:xfrm>
            <a:custGeom>
              <a:avLst/>
              <a:gdLst>
                <a:gd name="T0" fmla="*/ 0 w 162"/>
                <a:gd name="T1" fmla="*/ 0 h 227"/>
                <a:gd name="T2" fmla="*/ 162 w 162"/>
                <a:gd name="T3" fmla="*/ 0 h 227"/>
                <a:gd name="T4" fmla="*/ 162 w 162"/>
                <a:gd name="T5" fmla="*/ 32 h 227"/>
                <a:gd name="T6" fmla="*/ 100 w 162"/>
                <a:gd name="T7" fmla="*/ 32 h 227"/>
                <a:gd name="T8" fmla="*/ 100 w 162"/>
                <a:gd name="T9" fmla="*/ 227 h 227"/>
                <a:gd name="T10" fmla="*/ 63 w 162"/>
                <a:gd name="T11" fmla="*/ 227 h 227"/>
                <a:gd name="T12" fmla="*/ 63 w 162"/>
                <a:gd name="T13" fmla="*/ 32 h 227"/>
                <a:gd name="T14" fmla="*/ 0 w 162"/>
                <a:gd name="T15" fmla="*/ 32 h 227"/>
                <a:gd name="T16" fmla="*/ 0 w 162"/>
                <a:gd name="T17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" h="227">
                  <a:moveTo>
                    <a:pt x="0" y="0"/>
                  </a:moveTo>
                  <a:lnTo>
                    <a:pt x="162" y="0"/>
                  </a:lnTo>
                  <a:lnTo>
                    <a:pt x="162" y="32"/>
                  </a:lnTo>
                  <a:lnTo>
                    <a:pt x="100" y="32"/>
                  </a:lnTo>
                  <a:lnTo>
                    <a:pt x="100" y="227"/>
                  </a:lnTo>
                  <a:lnTo>
                    <a:pt x="63" y="227"/>
                  </a:lnTo>
                  <a:lnTo>
                    <a:pt x="63" y="32"/>
                  </a:lnTo>
                  <a:lnTo>
                    <a:pt x="0" y="3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6C5BCF92-6AD6-484A-9983-5024F5663AA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85" y="2110"/>
              <a:ext cx="157" cy="227"/>
            </a:xfrm>
            <a:custGeom>
              <a:avLst/>
              <a:gdLst>
                <a:gd name="T0" fmla="*/ 69 w 129"/>
                <a:gd name="T1" fmla="*/ 0 h 183"/>
                <a:gd name="T2" fmla="*/ 125 w 129"/>
                <a:gd name="T3" fmla="*/ 47 h 183"/>
                <a:gd name="T4" fmla="*/ 103 w 129"/>
                <a:gd name="T5" fmla="*/ 88 h 183"/>
                <a:gd name="T6" fmla="*/ 129 w 129"/>
                <a:gd name="T7" fmla="*/ 131 h 183"/>
                <a:gd name="T8" fmla="*/ 71 w 129"/>
                <a:gd name="T9" fmla="*/ 183 h 183"/>
                <a:gd name="T10" fmla="*/ 0 w 129"/>
                <a:gd name="T11" fmla="*/ 183 h 183"/>
                <a:gd name="T12" fmla="*/ 0 w 129"/>
                <a:gd name="T13" fmla="*/ 0 h 183"/>
                <a:gd name="T14" fmla="*/ 69 w 129"/>
                <a:gd name="T15" fmla="*/ 0 h 183"/>
                <a:gd name="T16" fmla="*/ 29 w 129"/>
                <a:gd name="T17" fmla="*/ 25 h 183"/>
                <a:gd name="T18" fmla="*/ 29 w 129"/>
                <a:gd name="T19" fmla="*/ 78 h 183"/>
                <a:gd name="T20" fmla="*/ 68 w 129"/>
                <a:gd name="T21" fmla="*/ 78 h 183"/>
                <a:gd name="T22" fmla="*/ 95 w 129"/>
                <a:gd name="T23" fmla="*/ 51 h 183"/>
                <a:gd name="T24" fmla="*/ 67 w 129"/>
                <a:gd name="T25" fmla="*/ 25 h 183"/>
                <a:gd name="T26" fmla="*/ 29 w 129"/>
                <a:gd name="T27" fmla="*/ 25 h 183"/>
                <a:gd name="T28" fmla="*/ 29 w 129"/>
                <a:gd name="T29" fmla="*/ 103 h 183"/>
                <a:gd name="T30" fmla="*/ 29 w 129"/>
                <a:gd name="T31" fmla="*/ 157 h 183"/>
                <a:gd name="T32" fmla="*/ 70 w 129"/>
                <a:gd name="T33" fmla="*/ 157 h 183"/>
                <a:gd name="T34" fmla="*/ 99 w 129"/>
                <a:gd name="T35" fmla="*/ 129 h 183"/>
                <a:gd name="T36" fmla="*/ 69 w 129"/>
                <a:gd name="T37" fmla="*/ 103 h 183"/>
                <a:gd name="T38" fmla="*/ 29 w 129"/>
                <a:gd name="T39" fmla="*/ 10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9" h="183">
                  <a:moveTo>
                    <a:pt x="69" y="0"/>
                  </a:moveTo>
                  <a:cubicBezTo>
                    <a:pt x="105" y="0"/>
                    <a:pt x="125" y="13"/>
                    <a:pt x="125" y="47"/>
                  </a:cubicBezTo>
                  <a:cubicBezTo>
                    <a:pt x="125" y="70"/>
                    <a:pt x="118" y="80"/>
                    <a:pt x="103" y="88"/>
                  </a:cubicBezTo>
                  <a:cubicBezTo>
                    <a:pt x="119" y="95"/>
                    <a:pt x="129" y="106"/>
                    <a:pt x="129" y="131"/>
                  </a:cubicBezTo>
                  <a:cubicBezTo>
                    <a:pt x="129" y="168"/>
                    <a:pt x="107" y="183"/>
                    <a:pt x="71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69" y="0"/>
                  </a:lnTo>
                  <a:close/>
                  <a:moveTo>
                    <a:pt x="29" y="25"/>
                  </a:moveTo>
                  <a:cubicBezTo>
                    <a:pt x="29" y="78"/>
                    <a:pt x="29" y="78"/>
                    <a:pt x="29" y="78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87" y="78"/>
                    <a:pt x="95" y="69"/>
                    <a:pt x="95" y="51"/>
                  </a:cubicBezTo>
                  <a:cubicBezTo>
                    <a:pt x="95" y="33"/>
                    <a:pt x="86" y="25"/>
                    <a:pt x="67" y="25"/>
                  </a:cubicBezTo>
                  <a:lnTo>
                    <a:pt x="29" y="25"/>
                  </a:lnTo>
                  <a:close/>
                  <a:moveTo>
                    <a:pt x="29" y="103"/>
                  </a:moveTo>
                  <a:cubicBezTo>
                    <a:pt x="29" y="157"/>
                    <a:pt x="29" y="157"/>
                    <a:pt x="29" y="157"/>
                  </a:cubicBezTo>
                  <a:cubicBezTo>
                    <a:pt x="70" y="157"/>
                    <a:pt x="70" y="157"/>
                    <a:pt x="70" y="157"/>
                  </a:cubicBezTo>
                  <a:cubicBezTo>
                    <a:pt x="88" y="157"/>
                    <a:pt x="99" y="151"/>
                    <a:pt x="99" y="129"/>
                  </a:cubicBezTo>
                  <a:cubicBezTo>
                    <a:pt x="99" y="109"/>
                    <a:pt x="83" y="103"/>
                    <a:pt x="69" y="103"/>
                  </a:cubicBezTo>
                  <a:lnTo>
                    <a:pt x="29" y="1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CE8D7D2A-4B62-40AF-B3EB-7A1E1561DC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32" y="2110"/>
              <a:ext cx="140" cy="227"/>
            </a:xfrm>
            <a:custGeom>
              <a:avLst/>
              <a:gdLst>
                <a:gd name="T0" fmla="*/ 0 w 140"/>
                <a:gd name="T1" fmla="*/ 0 h 227"/>
                <a:gd name="T2" fmla="*/ 140 w 140"/>
                <a:gd name="T3" fmla="*/ 0 h 227"/>
                <a:gd name="T4" fmla="*/ 140 w 140"/>
                <a:gd name="T5" fmla="*/ 32 h 227"/>
                <a:gd name="T6" fmla="*/ 36 w 140"/>
                <a:gd name="T7" fmla="*/ 32 h 227"/>
                <a:gd name="T8" fmla="*/ 36 w 140"/>
                <a:gd name="T9" fmla="*/ 97 h 227"/>
                <a:gd name="T10" fmla="*/ 121 w 140"/>
                <a:gd name="T11" fmla="*/ 97 h 227"/>
                <a:gd name="T12" fmla="*/ 121 w 140"/>
                <a:gd name="T13" fmla="*/ 128 h 227"/>
                <a:gd name="T14" fmla="*/ 36 w 140"/>
                <a:gd name="T15" fmla="*/ 128 h 227"/>
                <a:gd name="T16" fmla="*/ 36 w 140"/>
                <a:gd name="T17" fmla="*/ 195 h 227"/>
                <a:gd name="T18" fmla="*/ 140 w 140"/>
                <a:gd name="T19" fmla="*/ 195 h 227"/>
                <a:gd name="T20" fmla="*/ 140 w 140"/>
                <a:gd name="T21" fmla="*/ 227 h 227"/>
                <a:gd name="T22" fmla="*/ 0 w 140"/>
                <a:gd name="T23" fmla="*/ 227 h 227"/>
                <a:gd name="T24" fmla="*/ 0 w 140"/>
                <a:gd name="T25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0" h="227">
                  <a:moveTo>
                    <a:pt x="0" y="0"/>
                  </a:moveTo>
                  <a:lnTo>
                    <a:pt x="140" y="0"/>
                  </a:lnTo>
                  <a:lnTo>
                    <a:pt x="140" y="32"/>
                  </a:lnTo>
                  <a:lnTo>
                    <a:pt x="36" y="32"/>
                  </a:lnTo>
                  <a:lnTo>
                    <a:pt x="36" y="97"/>
                  </a:lnTo>
                  <a:lnTo>
                    <a:pt x="121" y="97"/>
                  </a:lnTo>
                  <a:lnTo>
                    <a:pt x="121" y="128"/>
                  </a:lnTo>
                  <a:lnTo>
                    <a:pt x="36" y="128"/>
                  </a:lnTo>
                  <a:lnTo>
                    <a:pt x="36" y="195"/>
                  </a:lnTo>
                  <a:lnTo>
                    <a:pt x="140" y="195"/>
                  </a:lnTo>
                  <a:lnTo>
                    <a:pt x="140" y="227"/>
                  </a:lnTo>
                  <a:lnTo>
                    <a:pt x="0" y="2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AEE8F3D8-5180-4BE3-92BF-69231BCFBBF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47" y="2110"/>
              <a:ext cx="182" cy="227"/>
            </a:xfrm>
            <a:custGeom>
              <a:avLst/>
              <a:gdLst>
                <a:gd name="T0" fmla="*/ 54 w 182"/>
                <a:gd name="T1" fmla="*/ 0 h 227"/>
                <a:gd name="T2" fmla="*/ 126 w 182"/>
                <a:gd name="T3" fmla="*/ 0 h 227"/>
                <a:gd name="T4" fmla="*/ 182 w 182"/>
                <a:gd name="T5" fmla="*/ 227 h 227"/>
                <a:gd name="T6" fmla="*/ 146 w 182"/>
                <a:gd name="T7" fmla="*/ 227 h 227"/>
                <a:gd name="T8" fmla="*/ 129 w 182"/>
                <a:gd name="T9" fmla="*/ 160 h 227"/>
                <a:gd name="T10" fmla="*/ 52 w 182"/>
                <a:gd name="T11" fmla="*/ 160 h 227"/>
                <a:gd name="T12" fmla="*/ 36 w 182"/>
                <a:gd name="T13" fmla="*/ 227 h 227"/>
                <a:gd name="T14" fmla="*/ 0 w 182"/>
                <a:gd name="T15" fmla="*/ 227 h 227"/>
                <a:gd name="T16" fmla="*/ 54 w 182"/>
                <a:gd name="T17" fmla="*/ 0 h 227"/>
                <a:gd name="T18" fmla="*/ 59 w 182"/>
                <a:gd name="T19" fmla="*/ 128 h 227"/>
                <a:gd name="T20" fmla="*/ 123 w 182"/>
                <a:gd name="T21" fmla="*/ 128 h 227"/>
                <a:gd name="T22" fmla="*/ 99 w 182"/>
                <a:gd name="T23" fmla="*/ 31 h 227"/>
                <a:gd name="T24" fmla="*/ 82 w 182"/>
                <a:gd name="T25" fmla="*/ 31 h 227"/>
                <a:gd name="T26" fmla="*/ 59 w 182"/>
                <a:gd name="T27" fmla="*/ 12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2" h="227">
                  <a:moveTo>
                    <a:pt x="54" y="0"/>
                  </a:moveTo>
                  <a:lnTo>
                    <a:pt x="126" y="0"/>
                  </a:lnTo>
                  <a:lnTo>
                    <a:pt x="182" y="227"/>
                  </a:lnTo>
                  <a:lnTo>
                    <a:pt x="146" y="227"/>
                  </a:lnTo>
                  <a:lnTo>
                    <a:pt x="129" y="160"/>
                  </a:lnTo>
                  <a:lnTo>
                    <a:pt x="52" y="160"/>
                  </a:lnTo>
                  <a:lnTo>
                    <a:pt x="36" y="227"/>
                  </a:lnTo>
                  <a:lnTo>
                    <a:pt x="0" y="227"/>
                  </a:lnTo>
                  <a:lnTo>
                    <a:pt x="54" y="0"/>
                  </a:lnTo>
                  <a:close/>
                  <a:moveTo>
                    <a:pt x="59" y="128"/>
                  </a:moveTo>
                  <a:lnTo>
                    <a:pt x="123" y="128"/>
                  </a:lnTo>
                  <a:lnTo>
                    <a:pt x="99" y="31"/>
                  </a:lnTo>
                  <a:lnTo>
                    <a:pt x="82" y="31"/>
                  </a:lnTo>
                  <a:lnTo>
                    <a:pt x="59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id="{E97E66B4-2B67-483F-B958-A50420561B9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10" y="2110"/>
              <a:ext cx="159" cy="227"/>
            </a:xfrm>
            <a:custGeom>
              <a:avLst/>
              <a:gdLst>
                <a:gd name="T0" fmla="*/ 29 w 131"/>
                <a:gd name="T1" fmla="*/ 129 h 183"/>
                <a:gd name="T2" fmla="*/ 29 w 131"/>
                <a:gd name="T3" fmla="*/ 183 h 183"/>
                <a:gd name="T4" fmla="*/ 0 w 131"/>
                <a:gd name="T5" fmla="*/ 183 h 183"/>
                <a:gd name="T6" fmla="*/ 0 w 131"/>
                <a:gd name="T7" fmla="*/ 0 h 183"/>
                <a:gd name="T8" fmla="*/ 69 w 131"/>
                <a:gd name="T9" fmla="*/ 0 h 183"/>
                <a:gd name="T10" fmla="*/ 131 w 131"/>
                <a:gd name="T11" fmla="*/ 64 h 183"/>
                <a:gd name="T12" fmla="*/ 101 w 131"/>
                <a:gd name="T13" fmla="*/ 122 h 183"/>
                <a:gd name="T14" fmla="*/ 131 w 131"/>
                <a:gd name="T15" fmla="*/ 183 h 183"/>
                <a:gd name="T16" fmla="*/ 99 w 131"/>
                <a:gd name="T17" fmla="*/ 183 h 183"/>
                <a:gd name="T18" fmla="*/ 72 w 131"/>
                <a:gd name="T19" fmla="*/ 129 h 183"/>
                <a:gd name="T20" fmla="*/ 29 w 131"/>
                <a:gd name="T21" fmla="*/ 129 h 183"/>
                <a:gd name="T22" fmla="*/ 69 w 131"/>
                <a:gd name="T23" fmla="*/ 25 h 183"/>
                <a:gd name="T24" fmla="*/ 29 w 131"/>
                <a:gd name="T25" fmla="*/ 25 h 183"/>
                <a:gd name="T26" fmla="*/ 29 w 131"/>
                <a:gd name="T27" fmla="*/ 103 h 183"/>
                <a:gd name="T28" fmla="*/ 70 w 131"/>
                <a:gd name="T29" fmla="*/ 103 h 183"/>
                <a:gd name="T30" fmla="*/ 100 w 131"/>
                <a:gd name="T31" fmla="*/ 64 h 183"/>
                <a:gd name="T32" fmla="*/ 69 w 131"/>
                <a:gd name="T33" fmla="*/ 2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1" h="183">
                  <a:moveTo>
                    <a:pt x="29" y="129"/>
                  </a:moveTo>
                  <a:cubicBezTo>
                    <a:pt x="29" y="183"/>
                    <a:pt x="29" y="183"/>
                    <a:pt x="29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09" y="0"/>
                    <a:pt x="131" y="23"/>
                    <a:pt x="131" y="64"/>
                  </a:cubicBezTo>
                  <a:cubicBezTo>
                    <a:pt x="131" y="89"/>
                    <a:pt x="120" y="113"/>
                    <a:pt x="101" y="122"/>
                  </a:cubicBezTo>
                  <a:cubicBezTo>
                    <a:pt x="131" y="183"/>
                    <a:pt x="131" y="183"/>
                    <a:pt x="131" y="183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72" y="129"/>
                    <a:pt x="72" y="129"/>
                    <a:pt x="72" y="129"/>
                  </a:cubicBezTo>
                  <a:lnTo>
                    <a:pt x="29" y="129"/>
                  </a:lnTo>
                  <a:close/>
                  <a:moveTo>
                    <a:pt x="69" y="25"/>
                  </a:moveTo>
                  <a:cubicBezTo>
                    <a:pt x="29" y="25"/>
                    <a:pt x="29" y="25"/>
                    <a:pt x="29" y="25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92" y="103"/>
                    <a:pt x="100" y="83"/>
                    <a:pt x="100" y="64"/>
                  </a:cubicBezTo>
                  <a:cubicBezTo>
                    <a:pt x="100" y="43"/>
                    <a:pt x="90" y="25"/>
                    <a:pt x="6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2">
              <a:extLst>
                <a:ext uri="{FF2B5EF4-FFF2-40B4-BE49-F238E27FC236}">
                  <a16:creationId xmlns:a16="http://schemas.microsoft.com/office/drawing/2014/main" id="{5FCE6F1B-28A8-4A75-A115-CD1FA6E7274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682" y="2110"/>
              <a:ext cx="183" cy="227"/>
            </a:xfrm>
            <a:custGeom>
              <a:avLst/>
              <a:gdLst>
                <a:gd name="T0" fmla="*/ 56 w 183"/>
                <a:gd name="T1" fmla="*/ 0 h 227"/>
                <a:gd name="T2" fmla="*/ 128 w 183"/>
                <a:gd name="T3" fmla="*/ 0 h 227"/>
                <a:gd name="T4" fmla="*/ 183 w 183"/>
                <a:gd name="T5" fmla="*/ 227 h 227"/>
                <a:gd name="T6" fmla="*/ 146 w 183"/>
                <a:gd name="T7" fmla="*/ 227 h 227"/>
                <a:gd name="T8" fmla="*/ 130 w 183"/>
                <a:gd name="T9" fmla="*/ 160 h 227"/>
                <a:gd name="T10" fmla="*/ 54 w 183"/>
                <a:gd name="T11" fmla="*/ 160 h 227"/>
                <a:gd name="T12" fmla="*/ 37 w 183"/>
                <a:gd name="T13" fmla="*/ 227 h 227"/>
                <a:gd name="T14" fmla="*/ 0 w 183"/>
                <a:gd name="T15" fmla="*/ 227 h 227"/>
                <a:gd name="T16" fmla="*/ 56 w 183"/>
                <a:gd name="T17" fmla="*/ 0 h 227"/>
                <a:gd name="T18" fmla="*/ 60 w 183"/>
                <a:gd name="T19" fmla="*/ 128 h 227"/>
                <a:gd name="T20" fmla="*/ 123 w 183"/>
                <a:gd name="T21" fmla="*/ 128 h 227"/>
                <a:gd name="T22" fmla="*/ 100 w 183"/>
                <a:gd name="T23" fmla="*/ 31 h 227"/>
                <a:gd name="T24" fmla="*/ 84 w 183"/>
                <a:gd name="T25" fmla="*/ 31 h 227"/>
                <a:gd name="T26" fmla="*/ 60 w 183"/>
                <a:gd name="T27" fmla="*/ 12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3" h="227">
                  <a:moveTo>
                    <a:pt x="56" y="0"/>
                  </a:moveTo>
                  <a:lnTo>
                    <a:pt x="128" y="0"/>
                  </a:lnTo>
                  <a:lnTo>
                    <a:pt x="183" y="227"/>
                  </a:lnTo>
                  <a:lnTo>
                    <a:pt x="146" y="227"/>
                  </a:lnTo>
                  <a:lnTo>
                    <a:pt x="130" y="160"/>
                  </a:lnTo>
                  <a:lnTo>
                    <a:pt x="54" y="160"/>
                  </a:lnTo>
                  <a:lnTo>
                    <a:pt x="37" y="227"/>
                  </a:lnTo>
                  <a:lnTo>
                    <a:pt x="0" y="227"/>
                  </a:lnTo>
                  <a:lnTo>
                    <a:pt x="56" y="0"/>
                  </a:lnTo>
                  <a:close/>
                  <a:moveTo>
                    <a:pt x="60" y="128"/>
                  </a:moveTo>
                  <a:lnTo>
                    <a:pt x="123" y="128"/>
                  </a:lnTo>
                  <a:lnTo>
                    <a:pt x="100" y="31"/>
                  </a:lnTo>
                  <a:lnTo>
                    <a:pt x="84" y="31"/>
                  </a:lnTo>
                  <a:lnTo>
                    <a:pt x="60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3">
              <a:extLst>
                <a:ext uri="{FF2B5EF4-FFF2-40B4-BE49-F238E27FC236}">
                  <a16:creationId xmlns:a16="http://schemas.microsoft.com/office/drawing/2014/main" id="{677BDFAE-190F-4667-BCCB-5FF94B204A3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58" y="2110"/>
              <a:ext cx="160" cy="227"/>
            </a:xfrm>
            <a:custGeom>
              <a:avLst/>
              <a:gdLst>
                <a:gd name="T0" fmla="*/ 29 w 131"/>
                <a:gd name="T1" fmla="*/ 129 h 183"/>
                <a:gd name="T2" fmla="*/ 29 w 131"/>
                <a:gd name="T3" fmla="*/ 183 h 183"/>
                <a:gd name="T4" fmla="*/ 0 w 131"/>
                <a:gd name="T5" fmla="*/ 183 h 183"/>
                <a:gd name="T6" fmla="*/ 0 w 131"/>
                <a:gd name="T7" fmla="*/ 0 h 183"/>
                <a:gd name="T8" fmla="*/ 69 w 131"/>
                <a:gd name="T9" fmla="*/ 0 h 183"/>
                <a:gd name="T10" fmla="*/ 131 w 131"/>
                <a:gd name="T11" fmla="*/ 64 h 183"/>
                <a:gd name="T12" fmla="*/ 101 w 131"/>
                <a:gd name="T13" fmla="*/ 122 h 183"/>
                <a:gd name="T14" fmla="*/ 131 w 131"/>
                <a:gd name="T15" fmla="*/ 183 h 183"/>
                <a:gd name="T16" fmla="*/ 99 w 131"/>
                <a:gd name="T17" fmla="*/ 183 h 183"/>
                <a:gd name="T18" fmla="*/ 72 w 131"/>
                <a:gd name="T19" fmla="*/ 129 h 183"/>
                <a:gd name="T20" fmla="*/ 29 w 131"/>
                <a:gd name="T21" fmla="*/ 129 h 183"/>
                <a:gd name="T22" fmla="*/ 69 w 131"/>
                <a:gd name="T23" fmla="*/ 25 h 183"/>
                <a:gd name="T24" fmla="*/ 29 w 131"/>
                <a:gd name="T25" fmla="*/ 25 h 183"/>
                <a:gd name="T26" fmla="*/ 29 w 131"/>
                <a:gd name="T27" fmla="*/ 103 h 183"/>
                <a:gd name="T28" fmla="*/ 70 w 131"/>
                <a:gd name="T29" fmla="*/ 103 h 183"/>
                <a:gd name="T30" fmla="*/ 101 w 131"/>
                <a:gd name="T31" fmla="*/ 64 h 183"/>
                <a:gd name="T32" fmla="*/ 69 w 131"/>
                <a:gd name="T33" fmla="*/ 2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1" h="183">
                  <a:moveTo>
                    <a:pt x="29" y="129"/>
                  </a:moveTo>
                  <a:cubicBezTo>
                    <a:pt x="29" y="183"/>
                    <a:pt x="29" y="183"/>
                    <a:pt x="29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10" y="0"/>
                    <a:pt x="131" y="23"/>
                    <a:pt x="131" y="64"/>
                  </a:cubicBezTo>
                  <a:cubicBezTo>
                    <a:pt x="131" y="89"/>
                    <a:pt x="121" y="113"/>
                    <a:pt x="101" y="122"/>
                  </a:cubicBezTo>
                  <a:cubicBezTo>
                    <a:pt x="131" y="183"/>
                    <a:pt x="131" y="183"/>
                    <a:pt x="131" y="183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72" y="129"/>
                    <a:pt x="72" y="129"/>
                    <a:pt x="72" y="129"/>
                  </a:cubicBezTo>
                  <a:lnTo>
                    <a:pt x="29" y="129"/>
                  </a:lnTo>
                  <a:close/>
                  <a:moveTo>
                    <a:pt x="69" y="25"/>
                  </a:moveTo>
                  <a:cubicBezTo>
                    <a:pt x="29" y="25"/>
                    <a:pt x="29" y="25"/>
                    <a:pt x="29" y="25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92" y="103"/>
                    <a:pt x="101" y="83"/>
                    <a:pt x="101" y="64"/>
                  </a:cubicBezTo>
                  <a:cubicBezTo>
                    <a:pt x="101" y="43"/>
                    <a:pt x="91" y="25"/>
                    <a:pt x="6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4">
              <a:extLst>
                <a:ext uri="{FF2B5EF4-FFF2-40B4-BE49-F238E27FC236}">
                  <a16:creationId xmlns:a16="http://schemas.microsoft.com/office/drawing/2014/main" id="{F5F4DE88-7480-440C-9876-B9F79AE126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6" y="1973"/>
              <a:ext cx="656" cy="376"/>
            </a:xfrm>
            <a:custGeom>
              <a:avLst/>
              <a:gdLst>
                <a:gd name="T0" fmla="*/ 380 w 656"/>
                <a:gd name="T1" fmla="*/ 319 h 376"/>
                <a:gd name="T2" fmla="*/ 276 w 656"/>
                <a:gd name="T3" fmla="*/ 319 h 376"/>
                <a:gd name="T4" fmla="*/ 258 w 656"/>
                <a:gd name="T5" fmla="*/ 376 h 376"/>
                <a:gd name="T6" fmla="*/ 398 w 656"/>
                <a:gd name="T7" fmla="*/ 376 h 376"/>
                <a:gd name="T8" fmla="*/ 380 w 656"/>
                <a:gd name="T9" fmla="*/ 319 h 376"/>
                <a:gd name="T10" fmla="*/ 656 w 656"/>
                <a:gd name="T11" fmla="*/ 376 h 376"/>
                <a:gd name="T12" fmla="*/ 603 w 656"/>
                <a:gd name="T13" fmla="*/ 206 h 376"/>
                <a:gd name="T14" fmla="*/ 638 w 656"/>
                <a:gd name="T15" fmla="*/ 97 h 376"/>
                <a:gd name="T16" fmla="*/ 508 w 656"/>
                <a:gd name="T17" fmla="*/ 0 h 376"/>
                <a:gd name="T18" fmla="*/ 416 w 656"/>
                <a:gd name="T19" fmla="*/ 68 h 376"/>
                <a:gd name="T20" fmla="*/ 241 w 656"/>
                <a:gd name="T21" fmla="*/ 68 h 376"/>
                <a:gd name="T22" fmla="*/ 150 w 656"/>
                <a:gd name="T23" fmla="*/ 0 h 376"/>
                <a:gd name="T24" fmla="*/ 19 w 656"/>
                <a:gd name="T25" fmla="*/ 97 h 376"/>
                <a:gd name="T26" fmla="*/ 54 w 656"/>
                <a:gd name="T27" fmla="*/ 206 h 376"/>
                <a:gd name="T28" fmla="*/ 0 w 656"/>
                <a:gd name="T29" fmla="*/ 376 h 376"/>
                <a:gd name="T30" fmla="*/ 170 w 656"/>
                <a:gd name="T31" fmla="*/ 376 h 376"/>
                <a:gd name="T32" fmla="*/ 157 w 656"/>
                <a:gd name="T33" fmla="*/ 334 h 376"/>
                <a:gd name="T34" fmla="*/ 329 w 656"/>
                <a:gd name="T35" fmla="*/ 207 h 376"/>
                <a:gd name="T36" fmla="*/ 499 w 656"/>
                <a:gd name="T37" fmla="*/ 334 h 376"/>
                <a:gd name="T38" fmla="*/ 486 w 656"/>
                <a:gd name="T39" fmla="*/ 376 h 376"/>
                <a:gd name="T40" fmla="*/ 656 w 656"/>
                <a:gd name="T41" fmla="*/ 37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56" h="376">
                  <a:moveTo>
                    <a:pt x="380" y="319"/>
                  </a:moveTo>
                  <a:lnTo>
                    <a:pt x="276" y="319"/>
                  </a:lnTo>
                  <a:lnTo>
                    <a:pt x="258" y="376"/>
                  </a:lnTo>
                  <a:lnTo>
                    <a:pt x="398" y="376"/>
                  </a:lnTo>
                  <a:lnTo>
                    <a:pt x="380" y="319"/>
                  </a:lnTo>
                  <a:close/>
                  <a:moveTo>
                    <a:pt x="656" y="376"/>
                  </a:moveTo>
                  <a:lnTo>
                    <a:pt x="603" y="206"/>
                  </a:lnTo>
                  <a:lnTo>
                    <a:pt x="638" y="97"/>
                  </a:lnTo>
                  <a:lnTo>
                    <a:pt x="508" y="0"/>
                  </a:lnTo>
                  <a:lnTo>
                    <a:pt x="416" y="68"/>
                  </a:lnTo>
                  <a:lnTo>
                    <a:pt x="241" y="68"/>
                  </a:lnTo>
                  <a:lnTo>
                    <a:pt x="150" y="0"/>
                  </a:lnTo>
                  <a:lnTo>
                    <a:pt x="19" y="97"/>
                  </a:lnTo>
                  <a:lnTo>
                    <a:pt x="54" y="206"/>
                  </a:lnTo>
                  <a:lnTo>
                    <a:pt x="0" y="376"/>
                  </a:lnTo>
                  <a:lnTo>
                    <a:pt x="170" y="376"/>
                  </a:lnTo>
                  <a:lnTo>
                    <a:pt x="157" y="334"/>
                  </a:lnTo>
                  <a:lnTo>
                    <a:pt x="329" y="207"/>
                  </a:lnTo>
                  <a:lnTo>
                    <a:pt x="499" y="334"/>
                  </a:lnTo>
                  <a:lnTo>
                    <a:pt x="486" y="376"/>
                  </a:lnTo>
                  <a:lnTo>
                    <a:pt x="656" y="3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2D092529-41F2-4072-9709-7809C24499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4122"/>
          <a:stretch/>
        </p:blipFill>
        <p:spPr>
          <a:xfrm>
            <a:off x="7008783" y="3429775"/>
            <a:ext cx="5183217" cy="344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26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DD38C-D524-452E-BE50-13084304F87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6001" y="4481513"/>
            <a:ext cx="5486399" cy="36512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CB50DD8B-0DBD-49A4-B731-E94CA753FE3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1" y="3772694"/>
            <a:ext cx="5486399" cy="36512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0F12327-2316-4DF9-B44F-FA7A7A46F9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6001" y="3063875"/>
            <a:ext cx="5486399" cy="36512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DE2915A2-59E8-4431-B2DB-7808484DAF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1" y="5190332"/>
            <a:ext cx="5486399" cy="36512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809064-A88C-45F2-BB5A-830A2986825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1" y="5899150"/>
            <a:ext cx="5486399" cy="36512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51C0ED2-4504-4E5E-AB73-73EC83D6CE6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01699" y="3063875"/>
            <a:ext cx="1396625" cy="36512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00:00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46EAECB-62DC-4F81-ABD7-2DF00C2F851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01699" y="3772694"/>
            <a:ext cx="1396625" cy="36512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00:00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6696127-5AC6-43DE-944E-505F2EB4A34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01699" y="4481513"/>
            <a:ext cx="1396625" cy="36512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00:00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AF4D8F4B-7677-49C1-99BC-31781B394E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01699" y="5190332"/>
            <a:ext cx="1396625" cy="36512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00:00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A02D7A5E-C5A8-4005-B8FA-7A0804E6BB4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01699" y="5899150"/>
            <a:ext cx="1396625" cy="36512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00:00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B93E2BD-EF78-40E5-A39A-FA004D5B4F7C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Proprietary &amp; Confidential</a:t>
            </a:r>
            <a:endParaRPr lang="en-US" dirty="0"/>
          </a:p>
        </p:txBody>
      </p:sp>
      <p:sp>
        <p:nvSpPr>
          <p:cNvPr id="15" name="Slide Number Placeholder 1">
            <a:extLst>
              <a:ext uri="{FF2B5EF4-FFF2-40B4-BE49-F238E27FC236}">
                <a16:creationId xmlns:a16="http://schemas.microsoft.com/office/drawing/2014/main" id="{73F7B6CA-48BE-45D8-9642-30919EF523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71960" y="273685"/>
            <a:ext cx="320040" cy="320040"/>
          </a:xfrm>
          <a:prstGeom prst="rect">
            <a:avLst/>
          </a:prstGeom>
          <a:solidFill>
            <a:schemeClr val="bg2"/>
          </a:solidFill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36078788-290F-4E80-A7D4-D265A034B5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4F2C92-98A6-4402-B0A6-14757DCC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901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 8">
            <a:extLst>
              <a:ext uri="{FF2B5EF4-FFF2-40B4-BE49-F238E27FC236}">
                <a16:creationId xmlns:a16="http://schemas.microsoft.com/office/drawing/2014/main" id="{04F56472-EA50-4F37-AA3D-946E4D376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863" y="593725"/>
            <a:ext cx="3655337" cy="68513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E4AB9A4-DB4D-41C5-AEF4-CB67BB14C86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607356" y="6446487"/>
            <a:ext cx="1790611" cy="233531"/>
            <a:chOff x="2386" y="1973"/>
            <a:chExt cx="2883" cy="376"/>
          </a:xfrm>
          <a:solidFill>
            <a:schemeClr val="bg1"/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298A8C07-83A3-4511-9CDB-6E8C4A4680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43" y="2106"/>
              <a:ext cx="149" cy="235"/>
            </a:xfrm>
            <a:custGeom>
              <a:avLst/>
              <a:gdLst>
                <a:gd name="T0" fmla="*/ 116 w 123"/>
                <a:gd name="T1" fmla="*/ 30 h 189"/>
                <a:gd name="T2" fmla="*/ 64 w 123"/>
                <a:gd name="T3" fmla="*/ 26 h 189"/>
                <a:gd name="T4" fmla="*/ 30 w 123"/>
                <a:gd name="T5" fmla="*/ 50 h 189"/>
                <a:gd name="T6" fmla="*/ 71 w 123"/>
                <a:gd name="T7" fmla="*/ 79 h 189"/>
                <a:gd name="T8" fmla="*/ 123 w 123"/>
                <a:gd name="T9" fmla="*/ 131 h 189"/>
                <a:gd name="T10" fmla="*/ 62 w 123"/>
                <a:gd name="T11" fmla="*/ 189 h 189"/>
                <a:gd name="T12" fmla="*/ 2 w 123"/>
                <a:gd name="T13" fmla="*/ 181 h 189"/>
                <a:gd name="T14" fmla="*/ 5 w 123"/>
                <a:gd name="T15" fmla="*/ 158 h 189"/>
                <a:gd name="T16" fmla="*/ 60 w 123"/>
                <a:gd name="T17" fmla="*/ 162 h 189"/>
                <a:gd name="T18" fmla="*/ 93 w 123"/>
                <a:gd name="T19" fmla="*/ 133 h 189"/>
                <a:gd name="T20" fmla="*/ 57 w 123"/>
                <a:gd name="T21" fmla="*/ 106 h 189"/>
                <a:gd name="T22" fmla="*/ 0 w 123"/>
                <a:gd name="T23" fmla="*/ 52 h 189"/>
                <a:gd name="T24" fmla="*/ 61 w 123"/>
                <a:gd name="T25" fmla="*/ 0 h 189"/>
                <a:gd name="T26" fmla="*/ 119 w 123"/>
                <a:gd name="T27" fmla="*/ 6 h 189"/>
                <a:gd name="T28" fmla="*/ 116 w 123"/>
                <a:gd name="T29" fmla="*/ 3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3" h="189">
                  <a:moveTo>
                    <a:pt x="116" y="30"/>
                  </a:moveTo>
                  <a:cubicBezTo>
                    <a:pt x="116" y="30"/>
                    <a:pt x="79" y="26"/>
                    <a:pt x="64" y="26"/>
                  </a:cubicBezTo>
                  <a:cubicBezTo>
                    <a:pt x="41" y="26"/>
                    <a:pt x="30" y="34"/>
                    <a:pt x="30" y="50"/>
                  </a:cubicBezTo>
                  <a:cubicBezTo>
                    <a:pt x="30" y="67"/>
                    <a:pt x="39" y="71"/>
                    <a:pt x="71" y="79"/>
                  </a:cubicBezTo>
                  <a:cubicBezTo>
                    <a:pt x="109" y="90"/>
                    <a:pt x="123" y="100"/>
                    <a:pt x="123" y="131"/>
                  </a:cubicBezTo>
                  <a:cubicBezTo>
                    <a:pt x="123" y="171"/>
                    <a:pt x="98" y="189"/>
                    <a:pt x="62" y="189"/>
                  </a:cubicBezTo>
                  <a:cubicBezTo>
                    <a:pt x="38" y="189"/>
                    <a:pt x="2" y="181"/>
                    <a:pt x="2" y="181"/>
                  </a:cubicBezTo>
                  <a:cubicBezTo>
                    <a:pt x="5" y="158"/>
                    <a:pt x="5" y="158"/>
                    <a:pt x="5" y="158"/>
                  </a:cubicBezTo>
                  <a:cubicBezTo>
                    <a:pt x="5" y="158"/>
                    <a:pt x="41" y="162"/>
                    <a:pt x="60" y="162"/>
                  </a:cubicBezTo>
                  <a:cubicBezTo>
                    <a:pt x="83" y="162"/>
                    <a:pt x="93" y="152"/>
                    <a:pt x="93" y="133"/>
                  </a:cubicBezTo>
                  <a:cubicBezTo>
                    <a:pt x="93" y="118"/>
                    <a:pt x="85" y="112"/>
                    <a:pt x="57" y="106"/>
                  </a:cubicBezTo>
                  <a:cubicBezTo>
                    <a:pt x="17" y="95"/>
                    <a:pt x="0" y="83"/>
                    <a:pt x="0" y="52"/>
                  </a:cubicBezTo>
                  <a:cubicBezTo>
                    <a:pt x="0" y="15"/>
                    <a:pt x="24" y="0"/>
                    <a:pt x="61" y="0"/>
                  </a:cubicBezTo>
                  <a:cubicBezTo>
                    <a:pt x="84" y="0"/>
                    <a:pt x="119" y="6"/>
                    <a:pt x="119" y="6"/>
                  </a:cubicBezTo>
                  <a:lnTo>
                    <a:pt x="11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4184E9DC-87E9-4926-9C39-54544AE013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79" y="2110"/>
              <a:ext cx="225" cy="227"/>
            </a:xfrm>
            <a:custGeom>
              <a:avLst/>
              <a:gdLst>
                <a:gd name="T0" fmla="*/ 0 w 225"/>
                <a:gd name="T1" fmla="*/ 0 h 227"/>
                <a:gd name="T2" fmla="*/ 62 w 225"/>
                <a:gd name="T3" fmla="*/ 0 h 227"/>
                <a:gd name="T4" fmla="*/ 112 w 225"/>
                <a:gd name="T5" fmla="*/ 177 h 227"/>
                <a:gd name="T6" fmla="*/ 162 w 225"/>
                <a:gd name="T7" fmla="*/ 0 h 227"/>
                <a:gd name="T8" fmla="*/ 225 w 225"/>
                <a:gd name="T9" fmla="*/ 0 h 227"/>
                <a:gd name="T10" fmla="*/ 225 w 225"/>
                <a:gd name="T11" fmla="*/ 227 h 227"/>
                <a:gd name="T12" fmla="*/ 189 w 225"/>
                <a:gd name="T13" fmla="*/ 227 h 227"/>
                <a:gd name="T14" fmla="*/ 189 w 225"/>
                <a:gd name="T15" fmla="*/ 31 h 227"/>
                <a:gd name="T16" fmla="*/ 186 w 225"/>
                <a:gd name="T17" fmla="*/ 31 h 227"/>
                <a:gd name="T18" fmla="*/ 131 w 225"/>
                <a:gd name="T19" fmla="*/ 217 h 227"/>
                <a:gd name="T20" fmla="*/ 94 w 225"/>
                <a:gd name="T21" fmla="*/ 217 h 227"/>
                <a:gd name="T22" fmla="*/ 38 w 225"/>
                <a:gd name="T23" fmla="*/ 31 h 227"/>
                <a:gd name="T24" fmla="*/ 36 w 225"/>
                <a:gd name="T25" fmla="*/ 31 h 227"/>
                <a:gd name="T26" fmla="*/ 36 w 225"/>
                <a:gd name="T27" fmla="*/ 227 h 227"/>
                <a:gd name="T28" fmla="*/ 0 w 225"/>
                <a:gd name="T29" fmla="*/ 227 h 227"/>
                <a:gd name="T30" fmla="*/ 0 w 225"/>
                <a:gd name="T31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27">
                  <a:moveTo>
                    <a:pt x="0" y="0"/>
                  </a:moveTo>
                  <a:lnTo>
                    <a:pt x="62" y="0"/>
                  </a:lnTo>
                  <a:lnTo>
                    <a:pt x="112" y="177"/>
                  </a:lnTo>
                  <a:lnTo>
                    <a:pt x="162" y="0"/>
                  </a:lnTo>
                  <a:lnTo>
                    <a:pt x="225" y="0"/>
                  </a:lnTo>
                  <a:lnTo>
                    <a:pt x="225" y="227"/>
                  </a:lnTo>
                  <a:lnTo>
                    <a:pt x="189" y="227"/>
                  </a:lnTo>
                  <a:lnTo>
                    <a:pt x="189" y="31"/>
                  </a:lnTo>
                  <a:lnTo>
                    <a:pt x="186" y="31"/>
                  </a:lnTo>
                  <a:lnTo>
                    <a:pt x="131" y="217"/>
                  </a:lnTo>
                  <a:lnTo>
                    <a:pt x="94" y="217"/>
                  </a:lnTo>
                  <a:lnTo>
                    <a:pt x="38" y="31"/>
                  </a:lnTo>
                  <a:lnTo>
                    <a:pt x="36" y="31"/>
                  </a:lnTo>
                  <a:lnTo>
                    <a:pt x="36" y="227"/>
                  </a:lnTo>
                  <a:lnTo>
                    <a:pt x="0" y="2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9C7AD0D4-3738-4974-9016-F260377DA9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76" y="2110"/>
              <a:ext cx="162" cy="227"/>
            </a:xfrm>
            <a:custGeom>
              <a:avLst/>
              <a:gdLst>
                <a:gd name="T0" fmla="*/ 0 w 162"/>
                <a:gd name="T1" fmla="*/ 0 h 227"/>
                <a:gd name="T2" fmla="*/ 162 w 162"/>
                <a:gd name="T3" fmla="*/ 0 h 227"/>
                <a:gd name="T4" fmla="*/ 162 w 162"/>
                <a:gd name="T5" fmla="*/ 32 h 227"/>
                <a:gd name="T6" fmla="*/ 100 w 162"/>
                <a:gd name="T7" fmla="*/ 32 h 227"/>
                <a:gd name="T8" fmla="*/ 100 w 162"/>
                <a:gd name="T9" fmla="*/ 227 h 227"/>
                <a:gd name="T10" fmla="*/ 63 w 162"/>
                <a:gd name="T11" fmla="*/ 227 h 227"/>
                <a:gd name="T12" fmla="*/ 63 w 162"/>
                <a:gd name="T13" fmla="*/ 32 h 227"/>
                <a:gd name="T14" fmla="*/ 0 w 162"/>
                <a:gd name="T15" fmla="*/ 32 h 227"/>
                <a:gd name="T16" fmla="*/ 0 w 162"/>
                <a:gd name="T17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" h="227">
                  <a:moveTo>
                    <a:pt x="0" y="0"/>
                  </a:moveTo>
                  <a:lnTo>
                    <a:pt x="162" y="0"/>
                  </a:lnTo>
                  <a:lnTo>
                    <a:pt x="162" y="32"/>
                  </a:lnTo>
                  <a:lnTo>
                    <a:pt x="100" y="32"/>
                  </a:lnTo>
                  <a:lnTo>
                    <a:pt x="100" y="227"/>
                  </a:lnTo>
                  <a:lnTo>
                    <a:pt x="63" y="227"/>
                  </a:lnTo>
                  <a:lnTo>
                    <a:pt x="63" y="32"/>
                  </a:lnTo>
                  <a:lnTo>
                    <a:pt x="0" y="3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6B700C4-7E54-48B4-99CF-28CF4C41DD0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85" y="2110"/>
              <a:ext cx="157" cy="227"/>
            </a:xfrm>
            <a:custGeom>
              <a:avLst/>
              <a:gdLst>
                <a:gd name="T0" fmla="*/ 69 w 129"/>
                <a:gd name="T1" fmla="*/ 0 h 183"/>
                <a:gd name="T2" fmla="*/ 125 w 129"/>
                <a:gd name="T3" fmla="*/ 47 h 183"/>
                <a:gd name="T4" fmla="*/ 103 w 129"/>
                <a:gd name="T5" fmla="*/ 88 h 183"/>
                <a:gd name="T6" fmla="*/ 129 w 129"/>
                <a:gd name="T7" fmla="*/ 131 h 183"/>
                <a:gd name="T8" fmla="*/ 71 w 129"/>
                <a:gd name="T9" fmla="*/ 183 h 183"/>
                <a:gd name="T10" fmla="*/ 0 w 129"/>
                <a:gd name="T11" fmla="*/ 183 h 183"/>
                <a:gd name="T12" fmla="*/ 0 w 129"/>
                <a:gd name="T13" fmla="*/ 0 h 183"/>
                <a:gd name="T14" fmla="*/ 69 w 129"/>
                <a:gd name="T15" fmla="*/ 0 h 183"/>
                <a:gd name="T16" fmla="*/ 29 w 129"/>
                <a:gd name="T17" fmla="*/ 25 h 183"/>
                <a:gd name="T18" fmla="*/ 29 w 129"/>
                <a:gd name="T19" fmla="*/ 78 h 183"/>
                <a:gd name="T20" fmla="*/ 68 w 129"/>
                <a:gd name="T21" fmla="*/ 78 h 183"/>
                <a:gd name="T22" fmla="*/ 95 w 129"/>
                <a:gd name="T23" fmla="*/ 51 h 183"/>
                <a:gd name="T24" fmla="*/ 67 w 129"/>
                <a:gd name="T25" fmla="*/ 25 h 183"/>
                <a:gd name="T26" fmla="*/ 29 w 129"/>
                <a:gd name="T27" fmla="*/ 25 h 183"/>
                <a:gd name="T28" fmla="*/ 29 w 129"/>
                <a:gd name="T29" fmla="*/ 103 h 183"/>
                <a:gd name="T30" fmla="*/ 29 w 129"/>
                <a:gd name="T31" fmla="*/ 157 h 183"/>
                <a:gd name="T32" fmla="*/ 70 w 129"/>
                <a:gd name="T33" fmla="*/ 157 h 183"/>
                <a:gd name="T34" fmla="*/ 99 w 129"/>
                <a:gd name="T35" fmla="*/ 129 h 183"/>
                <a:gd name="T36" fmla="*/ 69 w 129"/>
                <a:gd name="T37" fmla="*/ 103 h 183"/>
                <a:gd name="T38" fmla="*/ 29 w 129"/>
                <a:gd name="T39" fmla="*/ 10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9" h="183">
                  <a:moveTo>
                    <a:pt x="69" y="0"/>
                  </a:moveTo>
                  <a:cubicBezTo>
                    <a:pt x="105" y="0"/>
                    <a:pt x="125" y="13"/>
                    <a:pt x="125" y="47"/>
                  </a:cubicBezTo>
                  <a:cubicBezTo>
                    <a:pt x="125" y="70"/>
                    <a:pt x="118" y="80"/>
                    <a:pt x="103" y="88"/>
                  </a:cubicBezTo>
                  <a:cubicBezTo>
                    <a:pt x="119" y="95"/>
                    <a:pt x="129" y="106"/>
                    <a:pt x="129" y="131"/>
                  </a:cubicBezTo>
                  <a:cubicBezTo>
                    <a:pt x="129" y="168"/>
                    <a:pt x="107" y="183"/>
                    <a:pt x="71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69" y="0"/>
                  </a:lnTo>
                  <a:close/>
                  <a:moveTo>
                    <a:pt x="29" y="25"/>
                  </a:moveTo>
                  <a:cubicBezTo>
                    <a:pt x="29" y="78"/>
                    <a:pt x="29" y="78"/>
                    <a:pt x="29" y="78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87" y="78"/>
                    <a:pt x="95" y="69"/>
                    <a:pt x="95" y="51"/>
                  </a:cubicBezTo>
                  <a:cubicBezTo>
                    <a:pt x="95" y="33"/>
                    <a:pt x="86" y="25"/>
                    <a:pt x="67" y="25"/>
                  </a:cubicBezTo>
                  <a:lnTo>
                    <a:pt x="29" y="25"/>
                  </a:lnTo>
                  <a:close/>
                  <a:moveTo>
                    <a:pt x="29" y="103"/>
                  </a:moveTo>
                  <a:cubicBezTo>
                    <a:pt x="29" y="157"/>
                    <a:pt x="29" y="157"/>
                    <a:pt x="29" y="157"/>
                  </a:cubicBezTo>
                  <a:cubicBezTo>
                    <a:pt x="70" y="157"/>
                    <a:pt x="70" y="157"/>
                    <a:pt x="70" y="157"/>
                  </a:cubicBezTo>
                  <a:cubicBezTo>
                    <a:pt x="88" y="157"/>
                    <a:pt x="99" y="151"/>
                    <a:pt x="99" y="129"/>
                  </a:cubicBezTo>
                  <a:cubicBezTo>
                    <a:pt x="99" y="109"/>
                    <a:pt x="83" y="103"/>
                    <a:pt x="69" y="103"/>
                  </a:cubicBezTo>
                  <a:lnTo>
                    <a:pt x="29" y="1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3ABA9CD5-7BD7-4A73-8F14-56E9ABE254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32" y="2110"/>
              <a:ext cx="140" cy="227"/>
            </a:xfrm>
            <a:custGeom>
              <a:avLst/>
              <a:gdLst>
                <a:gd name="T0" fmla="*/ 0 w 140"/>
                <a:gd name="T1" fmla="*/ 0 h 227"/>
                <a:gd name="T2" fmla="*/ 140 w 140"/>
                <a:gd name="T3" fmla="*/ 0 h 227"/>
                <a:gd name="T4" fmla="*/ 140 w 140"/>
                <a:gd name="T5" fmla="*/ 32 h 227"/>
                <a:gd name="T6" fmla="*/ 36 w 140"/>
                <a:gd name="T7" fmla="*/ 32 h 227"/>
                <a:gd name="T8" fmla="*/ 36 w 140"/>
                <a:gd name="T9" fmla="*/ 97 h 227"/>
                <a:gd name="T10" fmla="*/ 121 w 140"/>
                <a:gd name="T11" fmla="*/ 97 h 227"/>
                <a:gd name="T12" fmla="*/ 121 w 140"/>
                <a:gd name="T13" fmla="*/ 128 h 227"/>
                <a:gd name="T14" fmla="*/ 36 w 140"/>
                <a:gd name="T15" fmla="*/ 128 h 227"/>
                <a:gd name="T16" fmla="*/ 36 w 140"/>
                <a:gd name="T17" fmla="*/ 195 h 227"/>
                <a:gd name="T18" fmla="*/ 140 w 140"/>
                <a:gd name="T19" fmla="*/ 195 h 227"/>
                <a:gd name="T20" fmla="*/ 140 w 140"/>
                <a:gd name="T21" fmla="*/ 227 h 227"/>
                <a:gd name="T22" fmla="*/ 0 w 140"/>
                <a:gd name="T23" fmla="*/ 227 h 227"/>
                <a:gd name="T24" fmla="*/ 0 w 140"/>
                <a:gd name="T25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0" h="227">
                  <a:moveTo>
                    <a:pt x="0" y="0"/>
                  </a:moveTo>
                  <a:lnTo>
                    <a:pt x="140" y="0"/>
                  </a:lnTo>
                  <a:lnTo>
                    <a:pt x="140" y="32"/>
                  </a:lnTo>
                  <a:lnTo>
                    <a:pt x="36" y="32"/>
                  </a:lnTo>
                  <a:lnTo>
                    <a:pt x="36" y="97"/>
                  </a:lnTo>
                  <a:lnTo>
                    <a:pt x="121" y="97"/>
                  </a:lnTo>
                  <a:lnTo>
                    <a:pt x="121" y="128"/>
                  </a:lnTo>
                  <a:lnTo>
                    <a:pt x="36" y="128"/>
                  </a:lnTo>
                  <a:lnTo>
                    <a:pt x="36" y="195"/>
                  </a:lnTo>
                  <a:lnTo>
                    <a:pt x="140" y="195"/>
                  </a:lnTo>
                  <a:lnTo>
                    <a:pt x="140" y="227"/>
                  </a:lnTo>
                  <a:lnTo>
                    <a:pt x="0" y="2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DDECE772-BB95-4A1A-86D4-EE69E0CD583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47" y="2110"/>
              <a:ext cx="182" cy="227"/>
            </a:xfrm>
            <a:custGeom>
              <a:avLst/>
              <a:gdLst>
                <a:gd name="T0" fmla="*/ 54 w 182"/>
                <a:gd name="T1" fmla="*/ 0 h 227"/>
                <a:gd name="T2" fmla="*/ 126 w 182"/>
                <a:gd name="T3" fmla="*/ 0 h 227"/>
                <a:gd name="T4" fmla="*/ 182 w 182"/>
                <a:gd name="T5" fmla="*/ 227 h 227"/>
                <a:gd name="T6" fmla="*/ 146 w 182"/>
                <a:gd name="T7" fmla="*/ 227 h 227"/>
                <a:gd name="T8" fmla="*/ 129 w 182"/>
                <a:gd name="T9" fmla="*/ 160 h 227"/>
                <a:gd name="T10" fmla="*/ 52 w 182"/>
                <a:gd name="T11" fmla="*/ 160 h 227"/>
                <a:gd name="T12" fmla="*/ 36 w 182"/>
                <a:gd name="T13" fmla="*/ 227 h 227"/>
                <a:gd name="T14" fmla="*/ 0 w 182"/>
                <a:gd name="T15" fmla="*/ 227 h 227"/>
                <a:gd name="T16" fmla="*/ 54 w 182"/>
                <a:gd name="T17" fmla="*/ 0 h 227"/>
                <a:gd name="T18" fmla="*/ 59 w 182"/>
                <a:gd name="T19" fmla="*/ 128 h 227"/>
                <a:gd name="T20" fmla="*/ 123 w 182"/>
                <a:gd name="T21" fmla="*/ 128 h 227"/>
                <a:gd name="T22" fmla="*/ 99 w 182"/>
                <a:gd name="T23" fmla="*/ 31 h 227"/>
                <a:gd name="T24" fmla="*/ 82 w 182"/>
                <a:gd name="T25" fmla="*/ 31 h 227"/>
                <a:gd name="T26" fmla="*/ 59 w 182"/>
                <a:gd name="T27" fmla="*/ 12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2" h="227">
                  <a:moveTo>
                    <a:pt x="54" y="0"/>
                  </a:moveTo>
                  <a:lnTo>
                    <a:pt x="126" y="0"/>
                  </a:lnTo>
                  <a:lnTo>
                    <a:pt x="182" y="227"/>
                  </a:lnTo>
                  <a:lnTo>
                    <a:pt x="146" y="227"/>
                  </a:lnTo>
                  <a:lnTo>
                    <a:pt x="129" y="160"/>
                  </a:lnTo>
                  <a:lnTo>
                    <a:pt x="52" y="160"/>
                  </a:lnTo>
                  <a:lnTo>
                    <a:pt x="36" y="227"/>
                  </a:lnTo>
                  <a:lnTo>
                    <a:pt x="0" y="227"/>
                  </a:lnTo>
                  <a:lnTo>
                    <a:pt x="54" y="0"/>
                  </a:lnTo>
                  <a:close/>
                  <a:moveTo>
                    <a:pt x="59" y="128"/>
                  </a:moveTo>
                  <a:lnTo>
                    <a:pt x="123" y="128"/>
                  </a:lnTo>
                  <a:lnTo>
                    <a:pt x="99" y="31"/>
                  </a:lnTo>
                  <a:lnTo>
                    <a:pt x="82" y="31"/>
                  </a:lnTo>
                  <a:lnTo>
                    <a:pt x="59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AFBCE0FB-297E-48F7-9F43-EA5DAFDAF6D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10" y="2110"/>
              <a:ext cx="159" cy="227"/>
            </a:xfrm>
            <a:custGeom>
              <a:avLst/>
              <a:gdLst>
                <a:gd name="T0" fmla="*/ 29 w 131"/>
                <a:gd name="T1" fmla="*/ 129 h 183"/>
                <a:gd name="T2" fmla="*/ 29 w 131"/>
                <a:gd name="T3" fmla="*/ 183 h 183"/>
                <a:gd name="T4" fmla="*/ 0 w 131"/>
                <a:gd name="T5" fmla="*/ 183 h 183"/>
                <a:gd name="T6" fmla="*/ 0 w 131"/>
                <a:gd name="T7" fmla="*/ 0 h 183"/>
                <a:gd name="T8" fmla="*/ 69 w 131"/>
                <a:gd name="T9" fmla="*/ 0 h 183"/>
                <a:gd name="T10" fmla="*/ 131 w 131"/>
                <a:gd name="T11" fmla="*/ 64 h 183"/>
                <a:gd name="T12" fmla="*/ 101 w 131"/>
                <a:gd name="T13" fmla="*/ 122 h 183"/>
                <a:gd name="T14" fmla="*/ 131 w 131"/>
                <a:gd name="T15" fmla="*/ 183 h 183"/>
                <a:gd name="T16" fmla="*/ 99 w 131"/>
                <a:gd name="T17" fmla="*/ 183 h 183"/>
                <a:gd name="T18" fmla="*/ 72 w 131"/>
                <a:gd name="T19" fmla="*/ 129 h 183"/>
                <a:gd name="T20" fmla="*/ 29 w 131"/>
                <a:gd name="T21" fmla="*/ 129 h 183"/>
                <a:gd name="T22" fmla="*/ 69 w 131"/>
                <a:gd name="T23" fmla="*/ 25 h 183"/>
                <a:gd name="T24" fmla="*/ 29 w 131"/>
                <a:gd name="T25" fmla="*/ 25 h 183"/>
                <a:gd name="T26" fmla="*/ 29 w 131"/>
                <a:gd name="T27" fmla="*/ 103 h 183"/>
                <a:gd name="T28" fmla="*/ 70 w 131"/>
                <a:gd name="T29" fmla="*/ 103 h 183"/>
                <a:gd name="T30" fmla="*/ 100 w 131"/>
                <a:gd name="T31" fmla="*/ 64 h 183"/>
                <a:gd name="T32" fmla="*/ 69 w 131"/>
                <a:gd name="T33" fmla="*/ 2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1" h="183">
                  <a:moveTo>
                    <a:pt x="29" y="129"/>
                  </a:moveTo>
                  <a:cubicBezTo>
                    <a:pt x="29" y="183"/>
                    <a:pt x="29" y="183"/>
                    <a:pt x="29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09" y="0"/>
                    <a:pt x="131" y="23"/>
                    <a:pt x="131" y="64"/>
                  </a:cubicBezTo>
                  <a:cubicBezTo>
                    <a:pt x="131" y="89"/>
                    <a:pt x="120" y="113"/>
                    <a:pt x="101" y="122"/>
                  </a:cubicBezTo>
                  <a:cubicBezTo>
                    <a:pt x="131" y="183"/>
                    <a:pt x="131" y="183"/>
                    <a:pt x="131" y="183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72" y="129"/>
                    <a:pt x="72" y="129"/>
                    <a:pt x="72" y="129"/>
                  </a:cubicBezTo>
                  <a:lnTo>
                    <a:pt x="29" y="129"/>
                  </a:lnTo>
                  <a:close/>
                  <a:moveTo>
                    <a:pt x="69" y="25"/>
                  </a:moveTo>
                  <a:cubicBezTo>
                    <a:pt x="29" y="25"/>
                    <a:pt x="29" y="25"/>
                    <a:pt x="29" y="25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92" y="103"/>
                    <a:pt x="100" y="83"/>
                    <a:pt x="100" y="64"/>
                  </a:cubicBezTo>
                  <a:cubicBezTo>
                    <a:pt x="100" y="43"/>
                    <a:pt x="90" y="25"/>
                    <a:pt x="6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A289D832-0632-401F-9620-46CDC14F7DB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682" y="2110"/>
              <a:ext cx="183" cy="227"/>
            </a:xfrm>
            <a:custGeom>
              <a:avLst/>
              <a:gdLst>
                <a:gd name="T0" fmla="*/ 56 w 183"/>
                <a:gd name="T1" fmla="*/ 0 h 227"/>
                <a:gd name="T2" fmla="*/ 128 w 183"/>
                <a:gd name="T3" fmla="*/ 0 h 227"/>
                <a:gd name="T4" fmla="*/ 183 w 183"/>
                <a:gd name="T5" fmla="*/ 227 h 227"/>
                <a:gd name="T6" fmla="*/ 146 w 183"/>
                <a:gd name="T7" fmla="*/ 227 h 227"/>
                <a:gd name="T8" fmla="*/ 130 w 183"/>
                <a:gd name="T9" fmla="*/ 160 h 227"/>
                <a:gd name="T10" fmla="*/ 54 w 183"/>
                <a:gd name="T11" fmla="*/ 160 h 227"/>
                <a:gd name="T12" fmla="*/ 37 w 183"/>
                <a:gd name="T13" fmla="*/ 227 h 227"/>
                <a:gd name="T14" fmla="*/ 0 w 183"/>
                <a:gd name="T15" fmla="*/ 227 h 227"/>
                <a:gd name="T16" fmla="*/ 56 w 183"/>
                <a:gd name="T17" fmla="*/ 0 h 227"/>
                <a:gd name="T18" fmla="*/ 60 w 183"/>
                <a:gd name="T19" fmla="*/ 128 h 227"/>
                <a:gd name="T20" fmla="*/ 123 w 183"/>
                <a:gd name="T21" fmla="*/ 128 h 227"/>
                <a:gd name="T22" fmla="*/ 100 w 183"/>
                <a:gd name="T23" fmla="*/ 31 h 227"/>
                <a:gd name="T24" fmla="*/ 84 w 183"/>
                <a:gd name="T25" fmla="*/ 31 h 227"/>
                <a:gd name="T26" fmla="*/ 60 w 183"/>
                <a:gd name="T27" fmla="*/ 12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3" h="227">
                  <a:moveTo>
                    <a:pt x="56" y="0"/>
                  </a:moveTo>
                  <a:lnTo>
                    <a:pt x="128" y="0"/>
                  </a:lnTo>
                  <a:lnTo>
                    <a:pt x="183" y="227"/>
                  </a:lnTo>
                  <a:lnTo>
                    <a:pt x="146" y="227"/>
                  </a:lnTo>
                  <a:lnTo>
                    <a:pt x="130" y="160"/>
                  </a:lnTo>
                  <a:lnTo>
                    <a:pt x="54" y="160"/>
                  </a:lnTo>
                  <a:lnTo>
                    <a:pt x="37" y="227"/>
                  </a:lnTo>
                  <a:lnTo>
                    <a:pt x="0" y="227"/>
                  </a:lnTo>
                  <a:lnTo>
                    <a:pt x="56" y="0"/>
                  </a:lnTo>
                  <a:close/>
                  <a:moveTo>
                    <a:pt x="60" y="128"/>
                  </a:moveTo>
                  <a:lnTo>
                    <a:pt x="123" y="128"/>
                  </a:lnTo>
                  <a:lnTo>
                    <a:pt x="100" y="31"/>
                  </a:lnTo>
                  <a:lnTo>
                    <a:pt x="84" y="31"/>
                  </a:lnTo>
                  <a:lnTo>
                    <a:pt x="60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E801331B-9878-483F-A934-85CE27D1003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58" y="2110"/>
              <a:ext cx="160" cy="227"/>
            </a:xfrm>
            <a:custGeom>
              <a:avLst/>
              <a:gdLst>
                <a:gd name="T0" fmla="*/ 29 w 131"/>
                <a:gd name="T1" fmla="*/ 129 h 183"/>
                <a:gd name="T2" fmla="*/ 29 w 131"/>
                <a:gd name="T3" fmla="*/ 183 h 183"/>
                <a:gd name="T4" fmla="*/ 0 w 131"/>
                <a:gd name="T5" fmla="*/ 183 h 183"/>
                <a:gd name="T6" fmla="*/ 0 w 131"/>
                <a:gd name="T7" fmla="*/ 0 h 183"/>
                <a:gd name="T8" fmla="*/ 69 w 131"/>
                <a:gd name="T9" fmla="*/ 0 h 183"/>
                <a:gd name="T10" fmla="*/ 131 w 131"/>
                <a:gd name="T11" fmla="*/ 64 h 183"/>
                <a:gd name="T12" fmla="*/ 101 w 131"/>
                <a:gd name="T13" fmla="*/ 122 h 183"/>
                <a:gd name="T14" fmla="*/ 131 w 131"/>
                <a:gd name="T15" fmla="*/ 183 h 183"/>
                <a:gd name="T16" fmla="*/ 99 w 131"/>
                <a:gd name="T17" fmla="*/ 183 h 183"/>
                <a:gd name="T18" fmla="*/ 72 w 131"/>
                <a:gd name="T19" fmla="*/ 129 h 183"/>
                <a:gd name="T20" fmla="*/ 29 w 131"/>
                <a:gd name="T21" fmla="*/ 129 h 183"/>
                <a:gd name="T22" fmla="*/ 69 w 131"/>
                <a:gd name="T23" fmla="*/ 25 h 183"/>
                <a:gd name="T24" fmla="*/ 29 w 131"/>
                <a:gd name="T25" fmla="*/ 25 h 183"/>
                <a:gd name="T26" fmla="*/ 29 w 131"/>
                <a:gd name="T27" fmla="*/ 103 h 183"/>
                <a:gd name="T28" fmla="*/ 70 w 131"/>
                <a:gd name="T29" fmla="*/ 103 h 183"/>
                <a:gd name="T30" fmla="*/ 101 w 131"/>
                <a:gd name="T31" fmla="*/ 64 h 183"/>
                <a:gd name="T32" fmla="*/ 69 w 131"/>
                <a:gd name="T33" fmla="*/ 2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1" h="183">
                  <a:moveTo>
                    <a:pt x="29" y="129"/>
                  </a:moveTo>
                  <a:cubicBezTo>
                    <a:pt x="29" y="183"/>
                    <a:pt x="29" y="183"/>
                    <a:pt x="29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10" y="0"/>
                    <a:pt x="131" y="23"/>
                    <a:pt x="131" y="64"/>
                  </a:cubicBezTo>
                  <a:cubicBezTo>
                    <a:pt x="131" y="89"/>
                    <a:pt x="121" y="113"/>
                    <a:pt x="101" y="122"/>
                  </a:cubicBezTo>
                  <a:cubicBezTo>
                    <a:pt x="131" y="183"/>
                    <a:pt x="131" y="183"/>
                    <a:pt x="131" y="183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72" y="129"/>
                    <a:pt x="72" y="129"/>
                    <a:pt x="72" y="129"/>
                  </a:cubicBezTo>
                  <a:lnTo>
                    <a:pt x="29" y="129"/>
                  </a:lnTo>
                  <a:close/>
                  <a:moveTo>
                    <a:pt x="69" y="25"/>
                  </a:moveTo>
                  <a:cubicBezTo>
                    <a:pt x="29" y="25"/>
                    <a:pt x="29" y="25"/>
                    <a:pt x="29" y="25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92" y="103"/>
                    <a:pt x="101" y="83"/>
                    <a:pt x="101" y="64"/>
                  </a:cubicBezTo>
                  <a:cubicBezTo>
                    <a:pt x="101" y="43"/>
                    <a:pt x="91" y="25"/>
                    <a:pt x="6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C3F37C87-A837-4272-9391-BD6B93DFD1A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6" y="1973"/>
              <a:ext cx="656" cy="376"/>
            </a:xfrm>
            <a:custGeom>
              <a:avLst/>
              <a:gdLst>
                <a:gd name="T0" fmla="*/ 380 w 656"/>
                <a:gd name="T1" fmla="*/ 319 h 376"/>
                <a:gd name="T2" fmla="*/ 276 w 656"/>
                <a:gd name="T3" fmla="*/ 319 h 376"/>
                <a:gd name="T4" fmla="*/ 258 w 656"/>
                <a:gd name="T5" fmla="*/ 376 h 376"/>
                <a:gd name="T6" fmla="*/ 398 w 656"/>
                <a:gd name="T7" fmla="*/ 376 h 376"/>
                <a:gd name="T8" fmla="*/ 380 w 656"/>
                <a:gd name="T9" fmla="*/ 319 h 376"/>
                <a:gd name="T10" fmla="*/ 656 w 656"/>
                <a:gd name="T11" fmla="*/ 376 h 376"/>
                <a:gd name="T12" fmla="*/ 603 w 656"/>
                <a:gd name="T13" fmla="*/ 206 h 376"/>
                <a:gd name="T14" fmla="*/ 638 w 656"/>
                <a:gd name="T15" fmla="*/ 97 h 376"/>
                <a:gd name="T16" fmla="*/ 508 w 656"/>
                <a:gd name="T17" fmla="*/ 0 h 376"/>
                <a:gd name="T18" fmla="*/ 416 w 656"/>
                <a:gd name="T19" fmla="*/ 68 h 376"/>
                <a:gd name="T20" fmla="*/ 241 w 656"/>
                <a:gd name="T21" fmla="*/ 68 h 376"/>
                <a:gd name="T22" fmla="*/ 150 w 656"/>
                <a:gd name="T23" fmla="*/ 0 h 376"/>
                <a:gd name="T24" fmla="*/ 19 w 656"/>
                <a:gd name="T25" fmla="*/ 97 h 376"/>
                <a:gd name="T26" fmla="*/ 54 w 656"/>
                <a:gd name="T27" fmla="*/ 206 h 376"/>
                <a:gd name="T28" fmla="*/ 0 w 656"/>
                <a:gd name="T29" fmla="*/ 376 h 376"/>
                <a:gd name="T30" fmla="*/ 170 w 656"/>
                <a:gd name="T31" fmla="*/ 376 h 376"/>
                <a:gd name="T32" fmla="*/ 157 w 656"/>
                <a:gd name="T33" fmla="*/ 334 h 376"/>
                <a:gd name="T34" fmla="*/ 329 w 656"/>
                <a:gd name="T35" fmla="*/ 207 h 376"/>
                <a:gd name="T36" fmla="*/ 499 w 656"/>
                <a:gd name="T37" fmla="*/ 334 h 376"/>
                <a:gd name="T38" fmla="*/ 486 w 656"/>
                <a:gd name="T39" fmla="*/ 376 h 376"/>
                <a:gd name="T40" fmla="*/ 656 w 656"/>
                <a:gd name="T41" fmla="*/ 37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56" h="376">
                  <a:moveTo>
                    <a:pt x="380" y="319"/>
                  </a:moveTo>
                  <a:lnTo>
                    <a:pt x="276" y="319"/>
                  </a:lnTo>
                  <a:lnTo>
                    <a:pt x="258" y="376"/>
                  </a:lnTo>
                  <a:lnTo>
                    <a:pt x="398" y="376"/>
                  </a:lnTo>
                  <a:lnTo>
                    <a:pt x="380" y="319"/>
                  </a:lnTo>
                  <a:close/>
                  <a:moveTo>
                    <a:pt x="656" y="376"/>
                  </a:moveTo>
                  <a:lnTo>
                    <a:pt x="603" y="206"/>
                  </a:lnTo>
                  <a:lnTo>
                    <a:pt x="638" y="97"/>
                  </a:lnTo>
                  <a:lnTo>
                    <a:pt x="508" y="0"/>
                  </a:lnTo>
                  <a:lnTo>
                    <a:pt x="416" y="68"/>
                  </a:lnTo>
                  <a:lnTo>
                    <a:pt x="241" y="68"/>
                  </a:lnTo>
                  <a:lnTo>
                    <a:pt x="150" y="0"/>
                  </a:lnTo>
                  <a:lnTo>
                    <a:pt x="19" y="97"/>
                  </a:lnTo>
                  <a:lnTo>
                    <a:pt x="54" y="206"/>
                  </a:lnTo>
                  <a:lnTo>
                    <a:pt x="0" y="376"/>
                  </a:lnTo>
                  <a:lnTo>
                    <a:pt x="170" y="376"/>
                  </a:lnTo>
                  <a:lnTo>
                    <a:pt x="157" y="334"/>
                  </a:lnTo>
                  <a:lnTo>
                    <a:pt x="329" y="207"/>
                  </a:lnTo>
                  <a:lnTo>
                    <a:pt x="499" y="334"/>
                  </a:lnTo>
                  <a:lnTo>
                    <a:pt x="486" y="376"/>
                  </a:lnTo>
                  <a:lnTo>
                    <a:pt x="656" y="3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7DBC1EF-A691-4C3F-831A-176CF27876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6001" y="4481513"/>
            <a:ext cx="5486399" cy="36512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8804C2B-042E-486B-BCA2-211253709AC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1" y="3772694"/>
            <a:ext cx="5486399" cy="36512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F817509-D1D2-4BD2-899E-C9601F38747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6001" y="3063875"/>
            <a:ext cx="5486399" cy="36512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F086D2F6-4DE5-4BF4-A3E8-48846364D7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1" y="5190332"/>
            <a:ext cx="5486399" cy="36512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4BF05D68-1EC3-45C4-8DAE-B7284A42901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1" y="5899150"/>
            <a:ext cx="5486399" cy="36512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EB1D5676-D395-4C7C-BE26-79C8BB46CE6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67200" y="3063875"/>
            <a:ext cx="1396625" cy="36512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00:00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2906328F-8C87-4400-ACFF-000DFD6D47E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67200" y="3772694"/>
            <a:ext cx="1396625" cy="36512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00:00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1E210695-CD11-49AB-B314-C1CDCE8697C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67200" y="4481513"/>
            <a:ext cx="1396625" cy="36512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00:00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86B2EFD0-F818-4620-8F6F-C976C8AFAE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67200" y="5190332"/>
            <a:ext cx="1396625" cy="36512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00:00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CEDE6EEF-30F9-4406-9E79-EC7D1613A88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67200" y="5899150"/>
            <a:ext cx="1396625" cy="36512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00:00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340D6B0-4DDB-41E4-8EC1-07AE21779437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Proprietary &amp; Confidential</a:t>
            </a:r>
            <a:endParaRPr lang="en-US" dirty="0"/>
          </a:p>
        </p:txBody>
      </p:sp>
      <p:sp>
        <p:nvSpPr>
          <p:cNvPr id="37" name="Slide Number Placeholder 1">
            <a:extLst>
              <a:ext uri="{FF2B5EF4-FFF2-40B4-BE49-F238E27FC236}">
                <a16:creationId xmlns:a16="http://schemas.microsoft.com/office/drawing/2014/main" id="{66C288A3-D231-4AD1-8DD3-18C3394B18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71960" y="273685"/>
            <a:ext cx="320040" cy="320040"/>
          </a:xfrm>
          <a:prstGeom prst="rect">
            <a:avLst/>
          </a:prstGeom>
          <a:solidFill>
            <a:schemeClr val="bg2"/>
          </a:solidFill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36078788-290F-4E80-A7D4-D265A034B5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21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 Dark, lef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 8">
            <a:extLst>
              <a:ext uri="{FF2B5EF4-FFF2-40B4-BE49-F238E27FC236}">
                <a16:creationId xmlns:a16="http://schemas.microsoft.com/office/drawing/2014/main" id="{04F56472-EA50-4F37-AA3D-946E4D376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863" y="593725"/>
            <a:ext cx="3655337" cy="68513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E4AB9A4-DB4D-41C5-AEF4-CB67BB14C86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607356" y="6446487"/>
            <a:ext cx="1790611" cy="233531"/>
            <a:chOff x="2386" y="1973"/>
            <a:chExt cx="2883" cy="376"/>
          </a:xfrm>
          <a:solidFill>
            <a:schemeClr val="bg1"/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298A8C07-83A3-4511-9CDB-6E8C4A4680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43" y="2106"/>
              <a:ext cx="149" cy="235"/>
            </a:xfrm>
            <a:custGeom>
              <a:avLst/>
              <a:gdLst>
                <a:gd name="T0" fmla="*/ 116 w 123"/>
                <a:gd name="T1" fmla="*/ 30 h 189"/>
                <a:gd name="T2" fmla="*/ 64 w 123"/>
                <a:gd name="T3" fmla="*/ 26 h 189"/>
                <a:gd name="T4" fmla="*/ 30 w 123"/>
                <a:gd name="T5" fmla="*/ 50 h 189"/>
                <a:gd name="T6" fmla="*/ 71 w 123"/>
                <a:gd name="T7" fmla="*/ 79 h 189"/>
                <a:gd name="T8" fmla="*/ 123 w 123"/>
                <a:gd name="T9" fmla="*/ 131 h 189"/>
                <a:gd name="T10" fmla="*/ 62 w 123"/>
                <a:gd name="T11" fmla="*/ 189 h 189"/>
                <a:gd name="T12" fmla="*/ 2 w 123"/>
                <a:gd name="T13" fmla="*/ 181 h 189"/>
                <a:gd name="T14" fmla="*/ 5 w 123"/>
                <a:gd name="T15" fmla="*/ 158 h 189"/>
                <a:gd name="T16" fmla="*/ 60 w 123"/>
                <a:gd name="T17" fmla="*/ 162 h 189"/>
                <a:gd name="T18" fmla="*/ 93 w 123"/>
                <a:gd name="T19" fmla="*/ 133 h 189"/>
                <a:gd name="T20" fmla="*/ 57 w 123"/>
                <a:gd name="T21" fmla="*/ 106 h 189"/>
                <a:gd name="T22" fmla="*/ 0 w 123"/>
                <a:gd name="T23" fmla="*/ 52 h 189"/>
                <a:gd name="T24" fmla="*/ 61 w 123"/>
                <a:gd name="T25" fmla="*/ 0 h 189"/>
                <a:gd name="T26" fmla="*/ 119 w 123"/>
                <a:gd name="T27" fmla="*/ 6 h 189"/>
                <a:gd name="T28" fmla="*/ 116 w 123"/>
                <a:gd name="T29" fmla="*/ 3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3" h="189">
                  <a:moveTo>
                    <a:pt x="116" y="30"/>
                  </a:moveTo>
                  <a:cubicBezTo>
                    <a:pt x="116" y="30"/>
                    <a:pt x="79" y="26"/>
                    <a:pt x="64" y="26"/>
                  </a:cubicBezTo>
                  <a:cubicBezTo>
                    <a:pt x="41" y="26"/>
                    <a:pt x="30" y="34"/>
                    <a:pt x="30" y="50"/>
                  </a:cubicBezTo>
                  <a:cubicBezTo>
                    <a:pt x="30" y="67"/>
                    <a:pt x="39" y="71"/>
                    <a:pt x="71" y="79"/>
                  </a:cubicBezTo>
                  <a:cubicBezTo>
                    <a:pt x="109" y="90"/>
                    <a:pt x="123" y="100"/>
                    <a:pt x="123" y="131"/>
                  </a:cubicBezTo>
                  <a:cubicBezTo>
                    <a:pt x="123" y="171"/>
                    <a:pt x="98" y="189"/>
                    <a:pt x="62" y="189"/>
                  </a:cubicBezTo>
                  <a:cubicBezTo>
                    <a:pt x="38" y="189"/>
                    <a:pt x="2" y="181"/>
                    <a:pt x="2" y="181"/>
                  </a:cubicBezTo>
                  <a:cubicBezTo>
                    <a:pt x="5" y="158"/>
                    <a:pt x="5" y="158"/>
                    <a:pt x="5" y="158"/>
                  </a:cubicBezTo>
                  <a:cubicBezTo>
                    <a:pt x="5" y="158"/>
                    <a:pt x="41" y="162"/>
                    <a:pt x="60" y="162"/>
                  </a:cubicBezTo>
                  <a:cubicBezTo>
                    <a:pt x="83" y="162"/>
                    <a:pt x="93" y="152"/>
                    <a:pt x="93" y="133"/>
                  </a:cubicBezTo>
                  <a:cubicBezTo>
                    <a:pt x="93" y="118"/>
                    <a:pt x="85" y="112"/>
                    <a:pt x="57" y="106"/>
                  </a:cubicBezTo>
                  <a:cubicBezTo>
                    <a:pt x="17" y="95"/>
                    <a:pt x="0" y="83"/>
                    <a:pt x="0" y="52"/>
                  </a:cubicBezTo>
                  <a:cubicBezTo>
                    <a:pt x="0" y="15"/>
                    <a:pt x="24" y="0"/>
                    <a:pt x="61" y="0"/>
                  </a:cubicBezTo>
                  <a:cubicBezTo>
                    <a:pt x="84" y="0"/>
                    <a:pt x="119" y="6"/>
                    <a:pt x="119" y="6"/>
                  </a:cubicBezTo>
                  <a:lnTo>
                    <a:pt x="11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4184E9DC-87E9-4926-9C39-54544AE013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79" y="2110"/>
              <a:ext cx="225" cy="227"/>
            </a:xfrm>
            <a:custGeom>
              <a:avLst/>
              <a:gdLst>
                <a:gd name="T0" fmla="*/ 0 w 225"/>
                <a:gd name="T1" fmla="*/ 0 h 227"/>
                <a:gd name="T2" fmla="*/ 62 w 225"/>
                <a:gd name="T3" fmla="*/ 0 h 227"/>
                <a:gd name="T4" fmla="*/ 112 w 225"/>
                <a:gd name="T5" fmla="*/ 177 h 227"/>
                <a:gd name="T6" fmla="*/ 162 w 225"/>
                <a:gd name="T7" fmla="*/ 0 h 227"/>
                <a:gd name="T8" fmla="*/ 225 w 225"/>
                <a:gd name="T9" fmla="*/ 0 h 227"/>
                <a:gd name="T10" fmla="*/ 225 w 225"/>
                <a:gd name="T11" fmla="*/ 227 h 227"/>
                <a:gd name="T12" fmla="*/ 189 w 225"/>
                <a:gd name="T13" fmla="*/ 227 h 227"/>
                <a:gd name="T14" fmla="*/ 189 w 225"/>
                <a:gd name="T15" fmla="*/ 31 h 227"/>
                <a:gd name="T16" fmla="*/ 186 w 225"/>
                <a:gd name="T17" fmla="*/ 31 h 227"/>
                <a:gd name="T18" fmla="*/ 131 w 225"/>
                <a:gd name="T19" fmla="*/ 217 h 227"/>
                <a:gd name="T20" fmla="*/ 94 w 225"/>
                <a:gd name="T21" fmla="*/ 217 h 227"/>
                <a:gd name="T22" fmla="*/ 38 w 225"/>
                <a:gd name="T23" fmla="*/ 31 h 227"/>
                <a:gd name="T24" fmla="*/ 36 w 225"/>
                <a:gd name="T25" fmla="*/ 31 h 227"/>
                <a:gd name="T26" fmla="*/ 36 w 225"/>
                <a:gd name="T27" fmla="*/ 227 h 227"/>
                <a:gd name="T28" fmla="*/ 0 w 225"/>
                <a:gd name="T29" fmla="*/ 227 h 227"/>
                <a:gd name="T30" fmla="*/ 0 w 225"/>
                <a:gd name="T31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27">
                  <a:moveTo>
                    <a:pt x="0" y="0"/>
                  </a:moveTo>
                  <a:lnTo>
                    <a:pt x="62" y="0"/>
                  </a:lnTo>
                  <a:lnTo>
                    <a:pt x="112" y="177"/>
                  </a:lnTo>
                  <a:lnTo>
                    <a:pt x="162" y="0"/>
                  </a:lnTo>
                  <a:lnTo>
                    <a:pt x="225" y="0"/>
                  </a:lnTo>
                  <a:lnTo>
                    <a:pt x="225" y="227"/>
                  </a:lnTo>
                  <a:lnTo>
                    <a:pt x="189" y="227"/>
                  </a:lnTo>
                  <a:lnTo>
                    <a:pt x="189" y="31"/>
                  </a:lnTo>
                  <a:lnTo>
                    <a:pt x="186" y="31"/>
                  </a:lnTo>
                  <a:lnTo>
                    <a:pt x="131" y="217"/>
                  </a:lnTo>
                  <a:lnTo>
                    <a:pt x="94" y="217"/>
                  </a:lnTo>
                  <a:lnTo>
                    <a:pt x="38" y="31"/>
                  </a:lnTo>
                  <a:lnTo>
                    <a:pt x="36" y="31"/>
                  </a:lnTo>
                  <a:lnTo>
                    <a:pt x="36" y="227"/>
                  </a:lnTo>
                  <a:lnTo>
                    <a:pt x="0" y="2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9C7AD0D4-3738-4974-9016-F260377DA9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76" y="2110"/>
              <a:ext cx="162" cy="227"/>
            </a:xfrm>
            <a:custGeom>
              <a:avLst/>
              <a:gdLst>
                <a:gd name="T0" fmla="*/ 0 w 162"/>
                <a:gd name="T1" fmla="*/ 0 h 227"/>
                <a:gd name="T2" fmla="*/ 162 w 162"/>
                <a:gd name="T3" fmla="*/ 0 h 227"/>
                <a:gd name="T4" fmla="*/ 162 w 162"/>
                <a:gd name="T5" fmla="*/ 32 h 227"/>
                <a:gd name="T6" fmla="*/ 100 w 162"/>
                <a:gd name="T7" fmla="*/ 32 h 227"/>
                <a:gd name="T8" fmla="*/ 100 w 162"/>
                <a:gd name="T9" fmla="*/ 227 h 227"/>
                <a:gd name="T10" fmla="*/ 63 w 162"/>
                <a:gd name="T11" fmla="*/ 227 h 227"/>
                <a:gd name="T12" fmla="*/ 63 w 162"/>
                <a:gd name="T13" fmla="*/ 32 h 227"/>
                <a:gd name="T14" fmla="*/ 0 w 162"/>
                <a:gd name="T15" fmla="*/ 32 h 227"/>
                <a:gd name="T16" fmla="*/ 0 w 162"/>
                <a:gd name="T17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" h="227">
                  <a:moveTo>
                    <a:pt x="0" y="0"/>
                  </a:moveTo>
                  <a:lnTo>
                    <a:pt x="162" y="0"/>
                  </a:lnTo>
                  <a:lnTo>
                    <a:pt x="162" y="32"/>
                  </a:lnTo>
                  <a:lnTo>
                    <a:pt x="100" y="32"/>
                  </a:lnTo>
                  <a:lnTo>
                    <a:pt x="100" y="227"/>
                  </a:lnTo>
                  <a:lnTo>
                    <a:pt x="63" y="227"/>
                  </a:lnTo>
                  <a:lnTo>
                    <a:pt x="63" y="32"/>
                  </a:lnTo>
                  <a:lnTo>
                    <a:pt x="0" y="3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6B700C4-7E54-48B4-99CF-28CF4C41DD0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85" y="2110"/>
              <a:ext cx="157" cy="227"/>
            </a:xfrm>
            <a:custGeom>
              <a:avLst/>
              <a:gdLst>
                <a:gd name="T0" fmla="*/ 69 w 129"/>
                <a:gd name="T1" fmla="*/ 0 h 183"/>
                <a:gd name="T2" fmla="*/ 125 w 129"/>
                <a:gd name="T3" fmla="*/ 47 h 183"/>
                <a:gd name="T4" fmla="*/ 103 w 129"/>
                <a:gd name="T5" fmla="*/ 88 h 183"/>
                <a:gd name="T6" fmla="*/ 129 w 129"/>
                <a:gd name="T7" fmla="*/ 131 h 183"/>
                <a:gd name="T8" fmla="*/ 71 w 129"/>
                <a:gd name="T9" fmla="*/ 183 h 183"/>
                <a:gd name="T10" fmla="*/ 0 w 129"/>
                <a:gd name="T11" fmla="*/ 183 h 183"/>
                <a:gd name="T12" fmla="*/ 0 w 129"/>
                <a:gd name="T13" fmla="*/ 0 h 183"/>
                <a:gd name="T14" fmla="*/ 69 w 129"/>
                <a:gd name="T15" fmla="*/ 0 h 183"/>
                <a:gd name="T16" fmla="*/ 29 w 129"/>
                <a:gd name="T17" fmla="*/ 25 h 183"/>
                <a:gd name="T18" fmla="*/ 29 w 129"/>
                <a:gd name="T19" fmla="*/ 78 h 183"/>
                <a:gd name="T20" fmla="*/ 68 w 129"/>
                <a:gd name="T21" fmla="*/ 78 h 183"/>
                <a:gd name="T22" fmla="*/ 95 w 129"/>
                <a:gd name="T23" fmla="*/ 51 h 183"/>
                <a:gd name="T24" fmla="*/ 67 w 129"/>
                <a:gd name="T25" fmla="*/ 25 h 183"/>
                <a:gd name="T26" fmla="*/ 29 w 129"/>
                <a:gd name="T27" fmla="*/ 25 h 183"/>
                <a:gd name="T28" fmla="*/ 29 w 129"/>
                <a:gd name="T29" fmla="*/ 103 h 183"/>
                <a:gd name="T30" fmla="*/ 29 w 129"/>
                <a:gd name="T31" fmla="*/ 157 h 183"/>
                <a:gd name="T32" fmla="*/ 70 w 129"/>
                <a:gd name="T33" fmla="*/ 157 h 183"/>
                <a:gd name="T34" fmla="*/ 99 w 129"/>
                <a:gd name="T35" fmla="*/ 129 h 183"/>
                <a:gd name="T36" fmla="*/ 69 w 129"/>
                <a:gd name="T37" fmla="*/ 103 h 183"/>
                <a:gd name="T38" fmla="*/ 29 w 129"/>
                <a:gd name="T39" fmla="*/ 10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9" h="183">
                  <a:moveTo>
                    <a:pt x="69" y="0"/>
                  </a:moveTo>
                  <a:cubicBezTo>
                    <a:pt x="105" y="0"/>
                    <a:pt x="125" y="13"/>
                    <a:pt x="125" y="47"/>
                  </a:cubicBezTo>
                  <a:cubicBezTo>
                    <a:pt x="125" y="70"/>
                    <a:pt x="118" y="80"/>
                    <a:pt x="103" y="88"/>
                  </a:cubicBezTo>
                  <a:cubicBezTo>
                    <a:pt x="119" y="95"/>
                    <a:pt x="129" y="106"/>
                    <a:pt x="129" y="131"/>
                  </a:cubicBezTo>
                  <a:cubicBezTo>
                    <a:pt x="129" y="168"/>
                    <a:pt x="107" y="183"/>
                    <a:pt x="71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69" y="0"/>
                  </a:lnTo>
                  <a:close/>
                  <a:moveTo>
                    <a:pt x="29" y="25"/>
                  </a:moveTo>
                  <a:cubicBezTo>
                    <a:pt x="29" y="78"/>
                    <a:pt x="29" y="78"/>
                    <a:pt x="29" y="78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87" y="78"/>
                    <a:pt x="95" y="69"/>
                    <a:pt x="95" y="51"/>
                  </a:cubicBezTo>
                  <a:cubicBezTo>
                    <a:pt x="95" y="33"/>
                    <a:pt x="86" y="25"/>
                    <a:pt x="67" y="25"/>
                  </a:cubicBezTo>
                  <a:lnTo>
                    <a:pt x="29" y="25"/>
                  </a:lnTo>
                  <a:close/>
                  <a:moveTo>
                    <a:pt x="29" y="103"/>
                  </a:moveTo>
                  <a:cubicBezTo>
                    <a:pt x="29" y="157"/>
                    <a:pt x="29" y="157"/>
                    <a:pt x="29" y="157"/>
                  </a:cubicBezTo>
                  <a:cubicBezTo>
                    <a:pt x="70" y="157"/>
                    <a:pt x="70" y="157"/>
                    <a:pt x="70" y="157"/>
                  </a:cubicBezTo>
                  <a:cubicBezTo>
                    <a:pt x="88" y="157"/>
                    <a:pt x="99" y="151"/>
                    <a:pt x="99" y="129"/>
                  </a:cubicBezTo>
                  <a:cubicBezTo>
                    <a:pt x="99" y="109"/>
                    <a:pt x="83" y="103"/>
                    <a:pt x="69" y="103"/>
                  </a:cubicBezTo>
                  <a:lnTo>
                    <a:pt x="29" y="1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3ABA9CD5-7BD7-4A73-8F14-56E9ABE254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32" y="2110"/>
              <a:ext cx="140" cy="227"/>
            </a:xfrm>
            <a:custGeom>
              <a:avLst/>
              <a:gdLst>
                <a:gd name="T0" fmla="*/ 0 w 140"/>
                <a:gd name="T1" fmla="*/ 0 h 227"/>
                <a:gd name="T2" fmla="*/ 140 w 140"/>
                <a:gd name="T3" fmla="*/ 0 h 227"/>
                <a:gd name="T4" fmla="*/ 140 w 140"/>
                <a:gd name="T5" fmla="*/ 32 h 227"/>
                <a:gd name="T6" fmla="*/ 36 w 140"/>
                <a:gd name="T7" fmla="*/ 32 h 227"/>
                <a:gd name="T8" fmla="*/ 36 w 140"/>
                <a:gd name="T9" fmla="*/ 97 h 227"/>
                <a:gd name="T10" fmla="*/ 121 w 140"/>
                <a:gd name="T11" fmla="*/ 97 h 227"/>
                <a:gd name="T12" fmla="*/ 121 w 140"/>
                <a:gd name="T13" fmla="*/ 128 h 227"/>
                <a:gd name="T14" fmla="*/ 36 w 140"/>
                <a:gd name="T15" fmla="*/ 128 h 227"/>
                <a:gd name="T16" fmla="*/ 36 w 140"/>
                <a:gd name="T17" fmla="*/ 195 h 227"/>
                <a:gd name="T18" fmla="*/ 140 w 140"/>
                <a:gd name="T19" fmla="*/ 195 h 227"/>
                <a:gd name="T20" fmla="*/ 140 w 140"/>
                <a:gd name="T21" fmla="*/ 227 h 227"/>
                <a:gd name="T22" fmla="*/ 0 w 140"/>
                <a:gd name="T23" fmla="*/ 227 h 227"/>
                <a:gd name="T24" fmla="*/ 0 w 140"/>
                <a:gd name="T25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0" h="227">
                  <a:moveTo>
                    <a:pt x="0" y="0"/>
                  </a:moveTo>
                  <a:lnTo>
                    <a:pt x="140" y="0"/>
                  </a:lnTo>
                  <a:lnTo>
                    <a:pt x="140" y="32"/>
                  </a:lnTo>
                  <a:lnTo>
                    <a:pt x="36" y="32"/>
                  </a:lnTo>
                  <a:lnTo>
                    <a:pt x="36" y="97"/>
                  </a:lnTo>
                  <a:lnTo>
                    <a:pt x="121" y="97"/>
                  </a:lnTo>
                  <a:lnTo>
                    <a:pt x="121" y="128"/>
                  </a:lnTo>
                  <a:lnTo>
                    <a:pt x="36" y="128"/>
                  </a:lnTo>
                  <a:lnTo>
                    <a:pt x="36" y="195"/>
                  </a:lnTo>
                  <a:lnTo>
                    <a:pt x="140" y="195"/>
                  </a:lnTo>
                  <a:lnTo>
                    <a:pt x="140" y="227"/>
                  </a:lnTo>
                  <a:lnTo>
                    <a:pt x="0" y="2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DDECE772-BB95-4A1A-86D4-EE69E0CD583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47" y="2110"/>
              <a:ext cx="182" cy="227"/>
            </a:xfrm>
            <a:custGeom>
              <a:avLst/>
              <a:gdLst>
                <a:gd name="T0" fmla="*/ 54 w 182"/>
                <a:gd name="T1" fmla="*/ 0 h 227"/>
                <a:gd name="T2" fmla="*/ 126 w 182"/>
                <a:gd name="T3" fmla="*/ 0 h 227"/>
                <a:gd name="T4" fmla="*/ 182 w 182"/>
                <a:gd name="T5" fmla="*/ 227 h 227"/>
                <a:gd name="T6" fmla="*/ 146 w 182"/>
                <a:gd name="T7" fmla="*/ 227 h 227"/>
                <a:gd name="T8" fmla="*/ 129 w 182"/>
                <a:gd name="T9" fmla="*/ 160 h 227"/>
                <a:gd name="T10" fmla="*/ 52 w 182"/>
                <a:gd name="T11" fmla="*/ 160 h 227"/>
                <a:gd name="T12" fmla="*/ 36 w 182"/>
                <a:gd name="T13" fmla="*/ 227 h 227"/>
                <a:gd name="T14" fmla="*/ 0 w 182"/>
                <a:gd name="T15" fmla="*/ 227 h 227"/>
                <a:gd name="T16" fmla="*/ 54 w 182"/>
                <a:gd name="T17" fmla="*/ 0 h 227"/>
                <a:gd name="T18" fmla="*/ 59 w 182"/>
                <a:gd name="T19" fmla="*/ 128 h 227"/>
                <a:gd name="T20" fmla="*/ 123 w 182"/>
                <a:gd name="T21" fmla="*/ 128 h 227"/>
                <a:gd name="T22" fmla="*/ 99 w 182"/>
                <a:gd name="T23" fmla="*/ 31 h 227"/>
                <a:gd name="T24" fmla="*/ 82 w 182"/>
                <a:gd name="T25" fmla="*/ 31 h 227"/>
                <a:gd name="T26" fmla="*/ 59 w 182"/>
                <a:gd name="T27" fmla="*/ 12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2" h="227">
                  <a:moveTo>
                    <a:pt x="54" y="0"/>
                  </a:moveTo>
                  <a:lnTo>
                    <a:pt x="126" y="0"/>
                  </a:lnTo>
                  <a:lnTo>
                    <a:pt x="182" y="227"/>
                  </a:lnTo>
                  <a:lnTo>
                    <a:pt x="146" y="227"/>
                  </a:lnTo>
                  <a:lnTo>
                    <a:pt x="129" y="160"/>
                  </a:lnTo>
                  <a:lnTo>
                    <a:pt x="52" y="160"/>
                  </a:lnTo>
                  <a:lnTo>
                    <a:pt x="36" y="227"/>
                  </a:lnTo>
                  <a:lnTo>
                    <a:pt x="0" y="227"/>
                  </a:lnTo>
                  <a:lnTo>
                    <a:pt x="54" y="0"/>
                  </a:lnTo>
                  <a:close/>
                  <a:moveTo>
                    <a:pt x="59" y="128"/>
                  </a:moveTo>
                  <a:lnTo>
                    <a:pt x="123" y="128"/>
                  </a:lnTo>
                  <a:lnTo>
                    <a:pt x="99" y="31"/>
                  </a:lnTo>
                  <a:lnTo>
                    <a:pt x="82" y="31"/>
                  </a:lnTo>
                  <a:lnTo>
                    <a:pt x="59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AFBCE0FB-297E-48F7-9F43-EA5DAFDAF6D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10" y="2110"/>
              <a:ext cx="159" cy="227"/>
            </a:xfrm>
            <a:custGeom>
              <a:avLst/>
              <a:gdLst>
                <a:gd name="T0" fmla="*/ 29 w 131"/>
                <a:gd name="T1" fmla="*/ 129 h 183"/>
                <a:gd name="T2" fmla="*/ 29 w 131"/>
                <a:gd name="T3" fmla="*/ 183 h 183"/>
                <a:gd name="T4" fmla="*/ 0 w 131"/>
                <a:gd name="T5" fmla="*/ 183 h 183"/>
                <a:gd name="T6" fmla="*/ 0 w 131"/>
                <a:gd name="T7" fmla="*/ 0 h 183"/>
                <a:gd name="T8" fmla="*/ 69 w 131"/>
                <a:gd name="T9" fmla="*/ 0 h 183"/>
                <a:gd name="T10" fmla="*/ 131 w 131"/>
                <a:gd name="T11" fmla="*/ 64 h 183"/>
                <a:gd name="T12" fmla="*/ 101 w 131"/>
                <a:gd name="T13" fmla="*/ 122 h 183"/>
                <a:gd name="T14" fmla="*/ 131 w 131"/>
                <a:gd name="T15" fmla="*/ 183 h 183"/>
                <a:gd name="T16" fmla="*/ 99 w 131"/>
                <a:gd name="T17" fmla="*/ 183 h 183"/>
                <a:gd name="T18" fmla="*/ 72 w 131"/>
                <a:gd name="T19" fmla="*/ 129 h 183"/>
                <a:gd name="T20" fmla="*/ 29 w 131"/>
                <a:gd name="T21" fmla="*/ 129 h 183"/>
                <a:gd name="T22" fmla="*/ 69 w 131"/>
                <a:gd name="T23" fmla="*/ 25 h 183"/>
                <a:gd name="T24" fmla="*/ 29 w 131"/>
                <a:gd name="T25" fmla="*/ 25 h 183"/>
                <a:gd name="T26" fmla="*/ 29 w 131"/>
                <a:gd name="T27" fmla="*/ 103 h 183"/>
                <a:gd name="T28" fmla="*/ 70 w 131"/>
                <a:gd name="T29" fmla="*/ 103 h 183"/>
                <a:gd name="T30" fmla="*/ 100 w 131"/>
                <a:gd name="T31" fmla="*/ 64 h 183"/>
                <a:gd name="T32" fmla="*/ 69 w 131"/>
                <a:gd name="T33" fmla="*/ 2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1" h="183">
                  <a:moveTo>
                    <a:pt x="29" y="129"/>
                  </a:moveTo>
                  <a:cubicBezTo>
                    <a:pt x="29" y="183"/>
                    <a:pt x="29" y="183"/>
                    <a:pt x="29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09" y="0"/>
                    <a:pt x="131" y="23"/>
                    <a:pt x="131" y="64"/>
                  </a:cubicBezTo>
                  <a:cubicBezTo>
                    <a:pt x="131" y="89"/>
                    <a:pt x="120" y="113"/>
                    <a:pt x="101" y="122"/>
                  </a:cubicBezTo>
                  <a:cubicBezTo>
                    <a:pt x="131" y="183"/>
                    <a:pt x="131" y="183"/>
                    <a:pt x="131" y="183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72" y="129"/>
                    <a:pt x="72" y="129"/>
                    <a:pt x="72" y="129"/>
                  </a:cubicBezTo>
                  <a:lnTo>
                    <a:pt x="29" y="129"/>
                  </a:lnTo>
                  <a:close/>
                  <a:moveTo>
                    <a:pt x="69" y="25"/>
                  </a:moveTo>
                  <a:cubicBezTo>
                    <a:pt x="29" y="25"/>
                    <a:pt x="29" y="25"/>
                    <a:pt x="29" y="25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92" y="103"/>
                    <a:pt x="100" y="83"/>
                    <a:pt x="100" y="64"/>
                  </a:cubicBezTo>
                  <a:cubicBezTo>
                    <a:pt x="100" y="43"/>
                    <a:pt x="90" y="25"/>
                    <a:pt x="6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A289D832-0632-401F-9620-46CDC14F7DB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682" y="2110"/>
              <a:ext cx="183" cy="227"/>
            </a:xfrm>
            <a:custGeom>
              <a:avLst/>
              <a:gdLst>
                <a:gd name="T0" fmla="*/ 56 w 183"/>
                <a:gd name="T1" fmla="*/ 0 h 227"/>
                <a:gd name="T2" fmla="*/ 128 w 183"/>
                <a:gd name="T3" fmla="*/ 0 h 227"/>
                <a:gd name="T4" fmla="*/ 183 w 183"/>
                <a:gd name="T5" fmla="*/ 227 h 227"/>
                <a:gd name="T6" fmla="*/ 146 w 183"/>
                <a:gd name="T7" fmla="*/ 227 h 227"/>
                <a:gd name="T8" fmla="*/ 130 w 183"/>
                <a:gd name="T9" fmla="*/ 160 h 227"/>
                <a:gd name="T10" fmla="*/ 54 w 183"/>
                <a:gd name="T11" fmla="*/ 160 h 227"/>
                <a:gd name="T12" fmla="*/ 37 w 183"/>
                <a:gd name="T13" fmla="*/ 227 h 227"/>
                <a:gd name="T14" fmla="*/ 0 w 183"/>
                <a:gd name="T15" fmla="*/ 227 h 227"/>
                <a:gd name="T16" fmla="*/ 56 w 183"/>
                <a:gd name="T17" fmla="*/ 0 h 227"/>
                <a:gd name="T18" fmla="*/ 60 w 183"/>
                <a:gd name="T19" fmla="*/ 128 h 227"/>
                <a:gd name="T20" fmla="*/ 123 w 183"/>
                <a:gd name="T21" fmla="*/ 128 h 227"/>
                <a:gd name="T22" fmla="*/ 100 w 183"/>
                <a:gd name="T23" fmla="*/ 31 h 227"/>
                <a:gd name="T24" fmla="*/ 84 w 183"/>
                <a:gd name="T25" fmla="*/ 31 h 227"/>
                <a:gd name="T26" fmla="*/ 60 w 183"/>
                <a:gd name="T27" fmla="*/ 12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3" h="227">
                  <a:moveTo>
                    <a:pt x="56" y="0"/>
                  </a:moveTo>
                  <a:lnTo>
                    <a:pt x="128" y="0"/>
                  </a:lnTo>
                  <a:lnTo>
                    <a:pt x="183" y="227"/>
                  </a:lnTo>
                  <a:lnTo>
                    <a:pt x="146" y="227"/>
                  </a:lnTo>
                  <a:lnTo>
                    <a:pt x="130" y="160"/>
                  </a:lnTo>
                  <a:lnTo>
                    <a:pt x="54" y="160"/>
                  </a:lnTo>
                  <a:lnTo>
                    <a:pt x="37" y="227"/>
                  </a:lnTo>
                  <a:lnTo>
                    <a:pt x="0" y="227"/>
                  </a:lnTo>
                  <a:lnTo>
                    <a:pt x="56" y="0"/>
                  </a:lnTo>
                  <a:close/>
                  <a:moveTo>
                    <a:pt x="60" y="128"/>
                  </a:moveTo>
                  <a:lnTo>
                    <a:pt x="123" y="128"/>
                  </a:lnTo>
                  <a:lnTo>
                    <a:pt x="100" y="31"/>
                  </a:lnTo>
                  <a:lnTo>
                    <a:pt x="84" y="31"/>
                  </a:lnTo>
                  <a:lnTo>
                    <a:pt x="60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E801331B-9878-483F-A934-85CE27D1003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58" y="2110"/>
              <a:ext cx="160" cy="227"/>
            </a:xfrm>
            <a:custGeom>
              <a:avLst/>
              <a:gdLst>
                <a:gd name="T0" fmla="*/ 29 w 131"/>
                <a:gd name="T1" fmla="*/ 129 h 183"/>
                <a:gd name="T2" fmla="*/ 29 w 131"/>
                <a:gd name="T3" fmla="*/ 183 h 183"/>
                <a:gd name="T4" fmla="*/ 0 w 131"/>
                <a:gd name="T5" fmla="*/ 183 h 183"/>
                <a:gd name="T6" fmla="*/ 0 w 131"/>
                <a:gd name="T7" fmla="*/ 0 h 183"/>
                <a:gd name="T8" fmla="*/ 69 w 131"/>
                <a:gd name="T9" fmla="*/ 0 h 183"/>
                <a:gd name="T10" fmla="*/ 131 w 131"/>
                <a:gd name="T11" fmla="*/ 64 h 183"/>
                <a:gd name="T12" fmla="*/ 101 w 131"/>
                <a:gd name="T13" fmla="*/ 122 h 183"/>
                <a:gd name="T14" fmla="*/ 131 w 131"/>
                <a:gd name="T15" fmla="*/ 183 h 183"/>
                <a:gd name="T16" fmla="*/ 99 w 131"/>
                <a:gd name="T17" fmla="*/ 183 h 183"/>
                <a:gd name="T18" fmla="*/ 72 w 131"/>
                <a:gd name="T19" fmla="*/ 129 h 183"/>
                <a:gd name="T20" fmla="*/ 29 w 131"/>
                <a:gd name="T21" fmla="*/ 129 h 183"/>
                <a:gd name="T22" fmla="*/ 69 w 131"/>
                <a:gd name="T23" fmla="*/ 25 h 183"/>
                <a:gd name="T24" fmla="*/ 29 w 131"/>
                <a:gd name="T25" fmla="*/ 25 h 183"/>
                <a:gd name="T26" fmla="*/ 29 w 131"/>
                <a:gd name="T27" fmla="*/ 103 h 183"/>
                <a:gd name="T28" fmla="*/ 70 w 131"/>
                <a:gd name="T29" fmla="*/ 103 h 183"/>
                <a:gd name="T30" fmla="*/ 101 w 131"/>
                <a:gd name="T31" fmla="*/ 64 h 183"/>
                <a:gd name="T32" fmla="*/ 69 w 131"/>
                <a:gd name="T33" fmla="*/ 2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1" h="183">
                  <a:moveTo>
                    <a:pt x="29" y="129"/>
                  </a:moveTo>
                  <a:cubicBezTo>
                    <a:pt x="29" y="183"/>
                    <a:pt x="29" y="183"/>
                    <a:pt x="29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10" y="0"/>
                    <a:pt x="131" y="23"/>
                    <a:pt x="131" y="64"/>
                  </a:cubicBezTo>
                  <a:cubicBezTo>
                    <a:pt x="131" y="89"/>
                    <a:pt x="121" y="113"/>
                    <a:pt x="101" y="122"/>
                  </a:cubicBezTo>
                  <a:cubicBezTo>
                    <a:pt x="131" y="183"/>
                    <a:pt x="131" y="183"/>
                    <a:pt x="131" y="183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72" y="129"/>
                    <a:pt x="72" y="129"/>
                    <a:pt x="72" y="129"/>
                  </a:cubicBezTo>
                  <a:lnTo>
                    <a:pt x="29" y="129"/>
                  </a:lnTo>
                  <a:close/>
                  <a:moveTo>
                    <a:pt x="69" y="25"/>
                  </a:moveTo>
                  <a:cubicBezTo>
                    <a:pt x="29" y="25"/>
                    <a:pt x="29" y="25"/>
                    <a:pt x="29" y="25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92" y="103"/>
                    <a:pt x="101" y="83"/>
                    <a:pt x="101" y="64"/>
                  </a:cubicBezTo>
                  <a:cubicBezTo>
                    <a:pt x="101" y="43"/>
                    <a:pt x="91" y="25"/>
                    <a:pt x="6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C3F37C87-A837-4272-9391-BD6B93DFD1A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6" y="1973"/>
              <a:ext cx="656" cy="376"/>
            </a:xfrm>
            <a:custGeom>
              <a:avLst/>
              <a:gdLst>
                <a:gd name="T0" fmla="*/ 380 w 656"/>
                <a:gd name="T1" fmla="*/ 319 h 376"/>
                <a:gd name="T2" fmla="*/ 276 w 656"/>
                <a:gd name="T3" fmla="*/ 319 h 376"/>
                <a:gd name="T4" fmla="*/ 258 w 656"/>
                <a:gd name="T5" fmla="*/ 376 h 376"/>
                <a:gd name="T6" fmla="*/ 398 w 656"/>
                <a:gd name="T7" fmla="*/ 376 h 376"/>
                <a:gd name="T8" fmla="*/ 380 w 656"/>
                <a:gd name="T9" fmla="*/ 319 h 376"/>
                <a:gd name="T10" fmla="*/ 656 w 656"/>
                <a:gd name="T11" fmla="*/ 376 h 376"/>
                <a:gd name="T12" fmla="*/ 603 w 656"/>
                <a:gd name="T13" fmla="*/ 206 h 376"/>
                <a:gd name="T14" fmla="*/ 638 w 656"/>
                <a:gd name="T15" fmla="*/ 97 h 376"/>
                <a:gd name="T16" fmla="*/ 508 w 656"/>
                <a:gd name="T17" fmla="*/ 0 h 376"/>
                <a:gd name="T18" fmla="*/ 416 w 656"/>
                <a:gd name="T19" fmla="*/ 68 h 376"/>
                <a:gd name="T20" fmla="*/ 241 w 656"/>
                <a:gd name="T21" fmla="*/ 68 h 376"/>
                <a:gd name="T22" fmla="*/ 150 w 656"/>
                <a:gd name="T23" fmla="*/ 0 h 376"/>
                <a:gd name="T24" fmla="*/ 19 w 656"/>
                <a:gd name="T25" fmla="*/ 97 h 376"/>
                <a:gd name="T26" fmla="*/ 54 w 656"/>
                <a:gd name="T27" fmla="*/ 206 h 376"/>
                <a:gd name="T28" fmla="*/ 0 w 656"/>
                <a:gd name="T29" fmla="*/ 376 h 376"/>
                <a:gd name="T30" fmla="*/ 170 w 656"/>
                <a:gd name="T31" fmla="*/ 376 h 376"/>
                <a:gd name="T32" fmla="*/ 157 w 656"/>
                <a:gd name="T33" fmla="*/ 334 h 376"/>
                <a:gd name="T34" fmla="*/ 329 w 656"/>
                <a:gd name="T35" fmla="*/ 207 h 376"/>
                <a:gd name="T36" fmla="*/ 499 w 656"/>
                <a:gd name="T37" fmla="*/ 334 h 376"/>
                <a:gd name="T38" fmla="*/ 486 w 656"/>
                <a:gd name="T39" fmla="*/ 376 h 376"/>
                <a:gd name="T40" fmla="*/ 656 w 656"/>
                <a:gd name="T41" fmla="*/ 37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56" h="376">
                  <a:moveTo>
                    <a:pt x="380" y="319"/>
                  </a:moveTo>
                  <a:lnTo>
                    <a:pt x="276" y="319"/>
                  </a:lnTo>
                  <a:lnTo>
                    <a:pt x="258" y="376"/>
                  </a:lnTo>
                  <a:lnTo>
                    <a:pt x="398" y="376"/>
                  </a:lnTo>
                  <a:lnTo>
                    <a:pt x="380" y="319"/>
                  </a:lnTo>
                  <a:close/>
                  <a:moveTo>
                    <a:pt x="656" y="376"/>
                  </a:moveTo>
                  <a:lnTo>
                    <a:pt x="603" y="206"/>
                  </a:lnTo>
                  <a:lnTo>
                    <a:pt x="638" y="97"/>
                  </a:lnTo>
                  <a:lnTo>
                    <a:pt x="508" y="0"/>
                  </a:lnTo>
                  <a:lnTo>
                    <a:pt x="416" y="68"/>
                  </a:lnTo>
                  <a:lnTo>
                    <a:pt x="241" y="68"/>
                  </a:lnTo>
                  <a:lnTo>
                    <a:pt x="150" y="0"/>
                  </a:lnTo>
                  <a:lnTo>
                    <a:pt x="19" y="97"/>
                  </a:lnTo>
                  <a:lnTo>
                    <a:pt x="54" y="206"/>
                  </a:lnTo>
                  <a:lnTo>
                    <a:pt x="0" y="376"/>
                  </a:lnTo>
                  <a:lnTo>
                    <a:pt x="170" y="376"/>
                  </a:lnTo>
                  <a:lnTo>
                    <a:pt x="157" y="334"/>
                  </a:lnTo>
                  <a:lnTo>
                    <a:pt x="329" y="207"/>
                  </a:lnTo>
                  <a:lnTo>
                    <a:pt x="499" y="334"/>
                  </a:lnTo>
                  <a:lnTo>
                    <a:pt x="486" y="376"/>
                  </a:lnTo>
                  <a:lnTo>
                    <a:pt x="656" y="3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7DBC1EF-A691-4C3F-831A-176CF27876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1272" y="4114460"/>
            <a:ext cx="5486399" cy="36512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8804C2B-042E-486B-BCA2-211253709AC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1272" y="3405641"/>
            <a:ext cx="5486399" cy="36512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F817509-D1D2-4BD2-899E-C9601F38747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1272" y="2696822"/>
            <a:ext cx="5486399" cy="36512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F086D2F6-4DE5-4BF4-A3E8-48846364D7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1272" y="4823279"/>
            <a:ext cx="5486399" cy="36512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4BF05D68-1EC3-45C4-8DAE-B7284A42901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1272" y="5532097"/>
            <a:ext cx="5486399" cy="36512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340D6B0-4DDB-41E4-8EC1-07AE21779437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Proprietary &amp; Confidential</a:t>
            </a:r>
            <a:endParaRPr lang="en-US" dirty="0"/>
          </a:p>
        </p:txBody>
      </p:sp>
      <p:sp>
        <p:nvSpPr>
          <p:cNvPr id="37" name="Slide Number Placeholder 1">
            <a:extLst>
              <a:ext uri="{FF2B5EF4-FFF2-40B4-BE49-F238E27FC236}">
                <a16:creationId xmlns:a16="http://schemas.microsoft.com/office/drawing/2014/main" id="{AD0B2797-C20C-4D15-853E-C664C6CF1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71960" y="273685"/>
            <a:ext cx="320040" cy="320040"/>
          </a:xfrm>
          <a:prstGeom prst="rect">
            <a:avLst/>
          </a:prstGeom>
          <a:solidFill>
            <a:schemeClr val="bg2"/>
          </a:solidFill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36078788-290F-4E80-A7D4-D265A034B5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12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 Md Gre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 8">
            <a:extLst>
              <a:ext uri="{FF2B5EF4-FFF2-40B4-BE49-F238E27FC236}">
                <a16:creationId xmlns:a16="http://schemas.microsoft.com/office/drawing/2014/main" id="{04F56472-EA50-4F37-AA3D-946E4D376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863" y="593725"/>
            <a:ext cx="3655337" cy="68513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E4AB9A4-DB4D-41C5-AEF4-CB67BB14C86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607356" y="6446487"/>
            <a:ext cx="1790611" cy="233531"/>
            <a:chOff x="2386" y="1973"/>
            <a:chExt cx="2883" cy="376"/>
          </a:xfrm>
          <a:solidFill>
            <a:schemeClr val="bg1"/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298A8C07-83A3-4511-9CDB-6E8C4A4680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43" y="2106"/>
              <a:ext cx="149" cy="235"/>
            </a:xfrm>
            <a:custGeom>
              <a:avLst/>
              <a:gdLst>
                <a:gd name="T0" fmla="*/ 116 w 123"/>
                <a:gd name="T1" fmla="*/ 30 h 189"/>
                <a:gd name="T2" fmla="*/ 64 w 123"/>
                <a:gd name="T3" fmla="*/ 26 h 189"/>
                <a:gd name="T4" fmla="*/ 30 w 123"/>
                <a:gd name="T5" fmla="*/ 50 h 189"/>
                <a:gd name="T6" fmla="*/ 71 w 123"/>
                <a:gd name="T7" fmla="*/ 79 h 189"/>
                <a:gd name="T8" fmla="*/ 123 w 123"/>
                <a:gd name="T9" fmla="*/ 131 h 189"/>
                <a:gd name="T10" fmla="*/ 62 w 123"/>
                <a:gd name="T11" fmla="*/ 189 h 189"/>
                <a:gd name="T12" fmla="*/ 2 w 123"/>
                <a:gd name="T13" fmla="*/ 181 h 189"/>
                <a:gd name="T14" fmla="*/ 5 w 123"/>
                <a:gd name="T15" fmla="*/ 158 h 189"/>
                <a:gd name="T16" fmla="*/ 60 w 123"/>
                <a:gd name="T17" fmla="*/ 162 h 189"/>
                <a:gd name="T18" fmla="*/ 93 w 123"/>
                <a:gd name="T19" fmla="*/ 133 h 189"/>
                <a:gd name="T20" fmla="*/ 57 w 123"/>
                <a:gd name="T21" fmla="*/ 106 h 189"/>
                <a:gd name="T22" fmla="*/ 0 w 123"/>
                <a:gd name="T23" fmla="*/ 52 h 189"/>
                <a:gd name="T24" fmla="*/ 61 w 123"/>
                <a:gd name="T25" fmla="*/ 0 h 189"/>
                <a:gd name="T26" fmla="*/ 119 w 123"/>
                <a:gd name="T27" fmla="*/ 6 h 189"/>
                <a:gd name="T28" fmla="*/ 116 w 123"/>
                <a:gd name="T29" fmla="*/ 3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3" h="189">
                  <a:moveTo>
                    <a:pt x="116" y="30"/>
                  </a:moveTo>
                  <a:cubicBezTo>
                    <a:pt x="116" y="30"/>
                    <a:pt x="79" y="26"/>
                    <a:pt x="64" y="26"/>
                  </a:cubicBezTo>
                  <a:cubicBezTo>
                    <a:pt x="41" y="26"/>
                    <a:pt x="30" y="34"/>
                    <a:pt x="30" y="50"/>
                  </a:cubicBezTo>
                  <a:cubicBezTo>
                    <a:pt x="30" y="67"/>
                    <a:pt x="39" y="71"/>
                    <a:pt x="71" y="79"/>
                  </a:cubicBezTo>
                  <a:cubicBezTo>
                    <a:pt x="109" y="90"/>
                    <a:pt x="123" y="100"/>
                    <a:pt x="123" y="131"/>
                  </a:cubicBezTo>
                  <a:cubicBezTo>
                    <a:pt x="123" y="171"/>
                    <a:pt x="98" y="189"/>
                    <a:pt x="62" y="189"/>
                  </a:cubicBezTo>
                  <a:cubicBezTo>
                    <a:pt x="38" y="189"/>
                    <a:pt x="2" y="181"/>
                    <a:pt x="2" y="181"/>
                  </a:cubicBezTo>
                  <a:cubicBezTo>
                    <a:pt x="5" y="158"/>
                    <a:pt x="5" y="158"/>
                    <a:pt x="5" y="158"/>
                  </a:cubicBezTo>
                  <a:cubicBezTo>
                    <a:pt x="5" y="158"/>
                    <a:pt x="41" y="162"/>
                    <a:pt x="60" y="162"/>
                  </a:cubicBezTo>
                  <a:cubicBezTo>
                    <a:pt x="83" y="162"/>
                    <a:pt x="93" y="152"/>
                    <a:pt x="93" y="133"/>
                  </a:cubicBezTo>
                  <a:cubicBezTo>
                    <a:pt x="93" y="118"/>
                    <a:pt x="85" y="112"/>
                    <a:pt x="57" y="106"/>
                  </a:cubicBezTo>
                  <a:cubicBezTo>
                    <a:pt x="17" y="95"/>
                    <a:pt x="0" y="83"/>
                    <a:pt x="0" y="52"/>
                  </a:cubicBezTo>
                  <a:cubicBezTo>
                    <a:pt x="0" y="15"/>
                    <a:pt x="24" y="0"/>
                    <a:pt x="61" y="0"/>
                  </a:cubicBezTo>
                  <a:cubicBezTo>
                    <a:pt x="84" y="0"/>
                    <a:pt x="119" y="6"/>
                    <a:pt x="119" y="6"/>
                  </a:cubicBezTo>
                  <a:lnTo>
                    <a:pt x="11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4184E9DC-87E9-4926-9C39-54544AE013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79" y="2110"/>
              <a:ext cx="225" cy="227"/>
            </a:xfrm>
            <a:custGeom>
              <a:avLst/>
              <a:gdLst>
                <a:gd name="T0" fmla="*/ 0 w 225"/>
                <a:gd name="T1" fmla="*/ 0 h 227"/>
                <a:gd name="T2" fmla="*/ 62 w 225"/>
                <a:gd name="T3" fmla="*/ 0 h 227"/>
                <a:gd name="T4" fmla="*/ 112 w 225"/>
                <a:gd name="T5" fmla="*/ 177 h 227"/>
                <a:gd name="T6" fmla="*/ 162 w 225"/>
                <a:gd name="T7" fmla="*/ 0 h 227"/>
                <a:gd name="T8" fmla="*/ 225 w 225"/>
                <a:gd name="T9" fmla="*/ 0 h 227"/>
                <a:gd name="T10" fmla="*/ 225 w 225"/>
                <a:gd name="T11" fmla="*/ 227 h 227"/>
                <a:gd name="T12" fmla="*/ 189 w 225"/>
                <a:gd name="T13" fmla="*/ 227 h 227"/>
                <a:gd name="T14" fmla="*/ 189 w 225"/>
                <a:gd name="T15" fmla="*/ 31 h 227"/>
                <a:gd name="T16" fmla="*/ 186 w 225"/>
                <a:gd name="T17" fmla="*/ 31 h 227"/>
                <a:gd name="T18" fmla="*/ 131 w 225"/>
                <a:gd name="T19" fmla="*/ 217 h 227"/>
                <a:gd name="T20" fmla="*/ 94 w 225"/>
                <a:gd name="T21" fmla="*/ 217 h 227"/>
                <a:gd name="T22" fmla="*/ 38 w 225"/>
                <a:gd name="T23" fmla="*/ 31 h 227"/>
                <a:gd name="T24" fmla="*/ 36 w 225"/>
                <a:gd name="T25" fmla="*/ 31 h 227"/>
                <a:gd name="T26" fmla="*/ 36 w 225"/>
                <a:gd name="T27" fmla="*/ 227 h 227"/>
                <a:gd name="T28" fmla="*/ 0 w 225"/>
                <a:gd name="T29" fmla="*/ 227 h 227"/>
                <a:gd name="T30" fmla="*/ 0 w 225"/>
                <a:gd name="T31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27">
                  <a:moveTo>
                    <a:pt x="0" y="0"/>
                  </a:moveTo>
                  <a:lnTo>
                    <a:pt x="62" y="0"/>
                  </a:lnTo>
                  <a:lnTo>
                    <a:pt x="112" y="177"/>
                  </a:lnTo>
                  <a:lnTo>
                    <a:pt x="162" y="0"/>
                  </a:lnTo>
                  <a:lnTo>
                    <a:pt x="225" y="0"/>
                  </a:lnTo>
                  <a:lnTo>
                    <a:pt x="225" y="227"/>
                  </a:lnTo>
                  <a:lnTo>
                    <a:pt x="189" y="227"/>
                  </a:lnTo>
                  <a:lnTo>
                    <a:pt x="189" y="31"/>
                  </a:lnTo>
                  <a:lnTo>
                    <a:pt x="186" y="31"/>
                  </a:lnTo>
                  <a:lnTo>
                    <a:pt x="131" y="217"/>
                  </a:lnTo>
                  <a:lnTo>
                    <a:pt x="94" y="217"/>
                  </a:lnTo>
                  <a:lnTo>
                    <a:pt x="38" y="31"/>
                  </a:lnTo>
                  <a:lnTo>
                    <a:pt x="36" y="31"/>
                  </a:lnTo>
                  <a:lnTo>
                    <a:pt x="36" y="227"/>
                  </a:lnTo>
                  <a:lnTo>
                    <a:pt x="0" y="2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9C7AD0D4-3738-4974-9016-F260377DA9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76" y="2110"/>
              <a:ext cx="162" cy="227"/>
            </a:xfrm>
            <a:custGeom>
              <a:avLst/>
              <a:gdLst>
                <a:gd name="T0" fmla="*/ 0 w 162"/>
                <a:gd name="T1" fmla="*/ 0 h 227"/>
                <a:gd name="T2" fmla="*/ 162 w 162"/>
                <a:gd name="T3" fmla="*/ 0 h 227"/>
                <a:gd name="T4" fmla="*/ 162 w 162"/>
                <a:gd name="T5" fmla="*/ 32 h 227"/>
                <a:gd name="T6" fmla="*/ 100 w 162"/>
                <a:gd name="T7" fmla="*/ 32 h 227"/>
                <a:gd name="T8" fmla="*/ 100 w 162"/>
                <a:gd name="T9" fmla="*/ 227 h 227"/>
                <a:gd name="T10" fmla="*/ 63 w 162"/>
                <a:gd name="T11" fmla="*/ 227 h 227"/>
                <a:gd name="T12" fmla="*/ 63 w 162"/>
                <a:gd name="T13" fmla="*/ 32 h 227"/>
                <a:gd name="T14" fmla="*/ 0 w 162"/>
                <a:gd name="T15" fmla="*/ 32 h 227"/>
                <a:gd name="T16" fmla="*/ 0 w 162"/>
                <a:gd name="T17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" h="227">
                  <a:moveTo>
                    <a:pt x="0" y="0"/>
                  </a:moveTo>
                  <a:lnTo>
                    <a:pt x="162" y="0"/>
                  </a:lnTo>
                  <a:lnTo>
                    <a:pt x="162" y="32"/>
                  </a:lnTo>
                  <a:lnTo>
                    <a:pt x="100" y="32"/>
                  </a:lnTo>
                  <a:lnTo>
                    <a:pt x="100" y="227"/>
                  </a:lnTo>
                  <a:lnTo>
                    <a:pt x="63" y="227"/>
                  </a:lnTo>
                  <a:lnTo>
                    <a:pt x="63" y="32"/>
                  </a:lnTo>
                  <a:lnTo>
                    <a:pt x="0" y="3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6B700C4-7E54-48B4-99CF-28CF4C41DD0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85" y="2110"/>
              <a:ext cx="157" cy="227"/>
            </a:xfrm>
            <a:custGeom>
              <a:avLst/>
              <a:gdLst>
                <a:gd name="T0" fmla="*/ 69 w 129"/>
                <a:gd name="T1" fmla="*/ 0 h 183"/>
                <a:gd name="T2" fmla="*/ 125 w 129"/>
                <a:gd name="T3" fmla="*/ 47 h 183"/>
                <a:gd name="T4" fmla="*/ 103 w 129"/>
                <a:gd name="T5" fmla="*/ 88 h 183"/>
                <a:gd name="T6" fmla="*/ 129 w 129"/>
                <a:gd name="T7" fmla="*/ 131 h 183"/>
                <a:gd name="T8" fmla="*/ 71 w 129"/>
                <a:gd name="T9" fmla="*/ 183 h 183"/>
                <a:gd name="T10" fmla="*/ 0 w 129"/>
                <a:gd name="T11" fmla="*/ 183 h 183"/>
                <a:gd name="T12" fmla="*/ 0 w 129"/>
                <a:gd name="T13" fmla="*/ 0 h 183"/>
                <a:gd name="T14" fmla="*/ 69 w 129"/>
                <a:gd name="T15" fmla="*/ 0 h 183"/>
                <a:gd name="T16" fmla="*/ 29 w 129"/>
                <a:gd name="T17" fmla="*/ 25 h 183"/>
                <a:gd name="T18" fmla="*/ 29 w 129"/>
                <a:gd name="T19" fmla="*/ 78 h 183"/>
                <a:gd name="T20" fmla="*/ 68 w 129"/>
                <a:gd name="T21" fmla="*/ 78 h 183"/>
                <a:gd name="T22" fmla="*/ 95 w 129"/>
                <a:gd name="T23" fmla="*/ 51 h 183"/>
                <a:gd name="T24" fmla="*/ 67 w 129"/>
                <a:gd name="T25" fmla="*/ 25 h 183"/>
                <a:gd name="T26" fmla="*/ 29 w 129"/>
                <a:gd name="T27" fmla="*/ 25 h 183"/>
                <a:gd name="T28" fmla="*/ 29 w 129"/>
                <a:gd name="T29" fmla="*/ 103 h 183"/>
                <a:gd name="T30" fmla="*/ 29 w 129"/>
                <a:gd name="T31" fmla="*/ 157 h 183"/>
                <a:gd name="T32" fmla="*/ 70 w 129"/>
                <a:gd name="T33" fmla="*/ 157 h 183"/>
                <a:gd name="T34" fmla="*/ 99 w 129"/>
                <a:gd name="T35" fmla="*/ 129 h 183"/>
                <a:gd name="T36" fmla="*/ 69 w 129"/>
                <a:gd name="T37" fmla="*/ 103 h 183"/>
                <a:gd name="T38" fmla="*/ 29 w 129"/>
                <a:gd name="T39" fmla="*/ 10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9" h="183">
                  <a:moveTo>
                    <a:pt x="69" y="0"/>
                  </a:moveTo>
                  <a:cubicBezTo>
                    <a:pt x="105" y="0"/>
                    <a:pt x="125" y="13"/>
                    <a:pt x="125" y="47"/>
                  </a:cubicBezTo>
                  <a:cubicBezTo>
                    <a:pt x="125" y="70"/>
                    <a:pt x="118" y="80"/>
                    <a:pt x="103" y="88"/>
                  </a:cubicBezTo>
                  <a:cubicBezTo>
                    <a:pt x="119" y="95"/>
                    <a:pt x="129" y="106"/>
                    <a:pt x="129" y="131"/>
                  </a:cubicBezTo>
                  <a:cubicBezTo>
                    <a:pt x="129" y="168"/>
                    <a:pt x="107" y="183"/>
                    <a:pt x="71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69" y="0"/>
                  </a:lnTo>
                  <a:close/>
                  <a:moveTo>
                    <a:pt x="29" y="25"/>
                  </a:moveTo>
                  <a:cubicBezTo>
                    <a:pt x="29" y="78"/>
                    <a:pt x="29" y="78"/>
                    <a:pt x="29" y="78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87" y="78"/>
                    <a:pt x="95" y="69"/>
                    <a:pt x="95" y="51"/>
                  </a:cubicBezTo>
                  <a:cubicBezTo>
                    <a:pt x="95" y="33"/>
                    <a:pt x="86" y="25"/>
                    <a:pt x="67" y="25"/>
                  </a:cubicBezTo>
                  <a:lnTo>
                    <a:pt x="29" y="25"/>
                  </a:lnTo>
                  <a:close/>
                  <a:moveTo>
                    <a:pt x="29" y="103"/>
                  </a:moveTo>
                  <a:cubicBezTo>
                    <a:pt x="29" y="157"/>
                    <a:pt x="29" y="157"/>
                    <a:pt x="29" y="157"/>
                  </a:cubicBezTo>
                  <a:cubicBezTo>
                    <a:pt x="70" y="157"/>
                    <a:pt x="70" y="157"/>
                    <a:pt x="70" y="157"/>
                  </a:cubicBezTo>
                  <a:cubicBezTo>
                    <a:pt x="88" y="157"/>
                    <a:pt x="99" y="151"/>
                    <a:pt x="99" y="129"/>
                  </a:cubicBezTo>
                  <a:cubicBezTo>
                    <a:pt x="99" y="109"/>
                    <a:pt x="83" y="103"/>
                    <a:pt x="69" y="103"/>
                  </a:cubicBezTo>
                  <a:lnTo>
                    <a:pt x="29" y="1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3ABA9CD5-7BD7-4A73-8F14-56E9ABE254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32" y="2110"/>
              <a:ext cx="140" cy="227"/>
            </a:xfrm>
            <a:custGeom>
              <a:avLst/>
              <a:gdLst>
                <a:gd name="T0" fmla="*/ 0 w 140"/>
                <a:gd name="T1" fmla="*/ 0 h 227"/>
                <a:gd name="T2" fmla="*/ 140 w 140"/>
                <a:gd name="T3" fmla="*/ 0 h 227"/>
                <a:gd name="T4" fmla="*/ 140 w 140"/>
                <a:gd name="T5" fmla="*/ 32 h 227"/>
                <a:gd name="T6" fmla="*/ 36 w 140"/>
                <a:gd name="T7" fmla="*/ 32 h 227"/>
                <a:gd name="T8" fmla="*/ 36 w 140"/>
                <a:gd name="T9" fmla="*/ 97 h 227"/>
                <a:gd name="T10" fmla="*/ 121 w 140"/>
                <a:gd name="T11" fmla="*/ 97 h 227"/>
                <a:gd name="T12" fmla="*/ 121 w 140"/>
                <a:gd name="T13" fmla="*/ 128 h 227"/>
                <a:gd name="T14" fmla="*/ 36 w 140"/>
                <a:gd name="T15" fmla="*/ 128 h 227"/>
                <a:gd name="T16" fmla="*/ 36 w 140"/>
                <a:gd name="T17" fmla="*/ 195 h 227"/>
                <a:gd name="T18" fmla="*/ 140 w 140"/>
                <a:gd name="T19" fmla="*/ 195 h 227"/>
                <a:gd name="T20" fmla="*/ 140 w 140"/>
                <a:gd name="T21" fmla="*/ 227 h 227"/>
                <a:gd name="T22" fmla="*/ 0 w 140"/>
                <a:gd name="T23" fmla="*/ 227 h 227"/>
                <a:gd name="T24" fmla="*/ 0 w 140"/>
                <a:gd name="T25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0" h="227">
                  <a:moveTo>
                    <a:pt x="0" y="0"/>
                  </a:moveTo>
                  <a:lnTo>
                    <a:pt x="140" y="0"/>
                  </a:lnTo>
                  <a:lnTo>
                    <a:pt x="140" y="32"/>
                  </a:lnTo>
                  <a:lnTo>
                    <a:pt x="36" y="32"/>
                  </a:lnTo>
                  <a:lnTo>
                    <a:pt x="36" y="97"/>
                  </a:lnTo>
                  <a:lnTo>
                    <a:pt x="121" y="97"/>
                  </a:lnTo>
                  <a:lnTo>
                    <a:pt x="121" y="128"/>
                  </a:lnTo>
                  <a:lnTo>
                    <a:pt x="36" y="128"/>
                  </a:lnTo>
                  <a:lnTo>
                    <a:pt x="36" y="195"/>
                  </a:lnTo>
                  <a:lnTo>
                    <a:pt x="140" y="195"/>
                  </a:lnTo>
                  <a:lnTo>
                    <a:pt x="140" y="227"/>
                  </a:lnTo>
                  <a:lnTo>
                    <a:pt x="0" y="2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DDECE772-BB95-4A1A-86D4-EE69E0CD583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47" y="2110"/>
              <a:ext cx="182" cy="227"/>
            </a:xfrm>
            <a:custGeom>
              <a:avLst/>
              <a:gdLst>
                <a:gd name="T0" fmla="*/ 54 w 182"/>
                <a:gd name="T1" fmla="*/ 0 h 227"/>
                <a:gd name="T2" fmla="*/ 126 w 182"/>
                <a:gd name="T3" fmla="*/ 0 h 227"/>
                <a:gd name="T4" fmla="*/ 182 w 182"/>
                <a:gd name="T5" fmla="*/ 227 h 227"/>
                <a:gd name="T6" fmla="*/ 146 w 182"/>
                <a:gd name="T7" fmla="*/ 227 h 227"/>
                <a:gd name="T8" fmla="*/ 129 w 182"/>
                <a:gd name="T9" fmla="*/ 160 h 227"/>
                <a:gd name="T10" fmla="*/ 52 w 182"/>
                <a:gd name="T11" fmla="*/ 160 h 227"/>
                <a:gd name="T12" fmla="*/ 36 w 182"/>
                <a:gd name="T13" fmla="*/ 227 h 227"/>
                <a:gd name="T14" fmla="*/ 0 w 182"/>
                <a:gd name="T15" fmla="*/ 227 h 227"/>
                <a:gd name="T16" fmla="*/ 54 w 182"/>
                <a:gd name="T17" fmla="*/ 0 h 227"/>
                <a:gd name="T18" fmla="*/ 59 w 182"/>
                <a:gd name="T19" fmla="*/ 128 h 227"/>
                <a:gd name="T20" fmla="*/ 123 w 182"/>
                <a:gd name="T21" fmla="*/ 128 h 227"/>
                <a:gd name="T22" fmla="*/ 99 w 182"/>
                <a:gd name="T23" fmla="*/ 31 h 227"/>
                <a:gd name="T24" fmla="*/ 82 w 182"/>
                <a:gd name="T25" fmla="*/ 31 h 227"/>
                <a:gd name="T26" fmla="*/ 59 w 182"/>
                <a:gd name="T27" fmla="*/ 12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2" h="227">
                  <a:moveTo>
                    <a:pt x="54" y="0"/>
                  </a:moveTo>
                  <a:lnTo>
                    <a:pt x="126" y="0"/>
                  </a:lnTo>
                  <a:lnTo>
                    <a:pt x="182" y="227"/>
                  </a:lnTo>
                  <a:lnTo>
                    <a:pt x="146" y="227"/>
                  </a:lnTo>
                  <a:lnTo>
                    <a:pt x="129" y="160"/>
                  </a:lnTo>
                  <a:lnTo>
                    <a:pt x="52" y="160"/>
                  </a:lnTo>
                  <a:lnTo>
                    <a:pt x="36" y="227"/>
                  </a:lnTo>
                  <a:lnTo>
                    <a:pt x="0" y="227"/>
                  </a:lnTo>
                  <a:lnTo>
                    <a:pt x="54" y="0"/>
                  </a:lnTo>
                  <a:close/>
                  <a:moveTo>
                    <a:pt x="59" y="128"/>
                  </a:moveTo>
                  <a:lnTo>
                    <a:pt x="123" y="128"/>
                  </a:lnTo>
                  <a:lnTo>
                    <a:pt x="99" y="31"/>
                  </a:lnTo>
                  <a:lnTo>
                    <a:pt x="82" y="31"/>
                  </a:lnTo>
                  <a:lnTo>
                    <a:pt x="59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AFBCE0FB-297E-48F7-9F43-EA5DAFDAF6D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10" y="2110"/>
              <a:ext cx="159" cy="227"/>
            </a:xfrm>
            <a:custGeom>
              <a:avLst/>
              <a:gdLst>
                <a:gd name="T0" fmla="*/ 29 w 131"/>
                <a:gd name="T1" fmla="*/ 129 h 183"/>
                <a:gd name="T2" fmla="*/ 29 w 131"/>
                <a:gd name="T3" fmla="*/ 183 h 183"/>
                <a:gd name="T4" fmla="*/ 0 w 131"/>
                <a:gd name="T5" fmla="*/ 183 h 183"/>
                <a:gd name="T6" fmla="*/ 0 w 131"/>
                <a:gd name="T7" fmla="*/ 0 h 183"/>
                <a:gd name="T8" fmla="*/ 69 w 131"/>
                <a:gd name="T9" fmla="*/ 0 h 183"/>
                <a:gd name="T10" fmla="*/ 131 w 131"/>
                <a:gd name="T11" fmla="*/ 64 h 183"/>
                <a:gd name="T12" fmla="*/ 101 w 131"/>
                <a:gd name="T13" fmla="*/ 122 h 183"/>
                <a:gd name="T14" fmla="*/ 131 w 131"/>
                <a:gd name="T15" fmla="*/ 183 h 183"/>
                <a:gd name="T16" fmla="*/ 99 w 131"/>
                <a:gd name="T17" fmla="*/ 183 h 183"/>
                <a:gd name="T18" fmla="*/ 72 w 131"/>
                <a:gd name="T19" fmla="*/ 129 h 183"/>
                <a:gd name="T20" fmla="*/ 29 w 131"/>
                <a:gd name="T21" fmla="*/ 129 h 183"/>
                <a:gd name="T22" fmla="*/ 69 w 131"/>
                <a:gd name="T23" fmla="*/ 25 h 183"/>
                <a:gd name="T24" fmla="*/ 29 w 131"/>
                <a:gd name="T25" fmla="*/ 25 h 183"/>
                <a:gd name="T26" fmla="*/ 29 w 131"/>
                <a:gd name="T27" fmla="*/ 103 h 183"/>
                <a:gd name="T28" fmla="*/ 70 w 131"/>
                <a:gd name="T29" fmla="*/ 103 h 183"/>
                <a:gd name="T30" fmla="*/ 100 w 131"/>
                <a:gd name="T31" fmla="*/ 64 h 183"/>
                <a:gd name="T32" fmla="*/ 69 w 131"/>
                <a:gd name="T33" fmla="*/ 2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1" h="183">
                  <a:moveTo>
                    <a:pt x="29" y="129"/>
                  </a:moveTo>
                  <a:cubicBezTo>
                    <a:pt x="29" y="183"/>
                    <a:pt x="29" y="183"/>
                    <a:pt x="29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09" y="0"/>
                    <a:pt x="131" y="23"/>
                    <a:pt x="131" y="64"/>
                  </a:cubicBezTo>
                  <a:cubicBezTo>
                    <a:pt x="131" y="89"/>
                    <a:pt x="120" y="113"/>
                    <a:pt x="101" y="122"/>
                  </a:cubicBezTo>
                  <a:cubicBezTo>
                    <a:pt x="131" y="183"/>
                    <a:pt x="131" y="183"/>
                    <a:pt x="131" y="183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72" y="129"/>
                    <a:pt x="72" y="129"/>
                    <a:pt x="72" y="129"/>
                  </a:cubicBezTo>
                  <a:lnTo>
                    <a:pt x="29" y="129"/>
                  </a:lnTo>
                  <a:close/>
                  <a:moveTo>
                    <a:pt x="69" y="25"/>
                  </a:moveTo>
                  <a:cubicBezTo>
                    <a:pt x="29" y="25"/>
                    <a:pt x="29" y="25"/>
                    <a:pt x="29" y="25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92" y="103"/>
                    <a:pt x="100" y="83"/>
                    <a:pt x="100" y="64"/>
                  </a:cubicBezTo>
                  <a:cubicBezTo>
                    <a:pt x="100" y="43"/>
                    <a:pt x="90" y="25"/>
                    <a:pt x="6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A289D832-0632-401F-9620-46CDC14F7DB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682" y="2110"/>
              <a:ext cx="183" cy="227"/>
            </a:xfrm>
            <a:custGeom>
              <a:avLst/>
              <a:gdLst>
                <a:gd name="T0" fmla="*/ 56 w 183"/>
                <a:gd name="T1" fmla="*/ 0 h 227"/>
                <a:gd name="T2" fmla="*/ 128 w 183"/>
                <a:gd name="T3" fmla="*/ 0 h 227"/>
                <a:gd name="T4" fmla="*/ 183 w 183"/>
                <a:gd name="T5" fmla="*/ 227 h 227"/>
                <a:gd name="T6" fmla="*/ 146 w 183"/>
                <a:gd name="T7" fmla="*/ 227 h 227"/>
                <a:gd name="T8" fmla="*/ 130 w 183"/>
                <a:gd name="T9" fmla="*/ 160 h 227"/>
                <a:gd name="T10" fmla="*/ 54 w 183"/>
                <a:gd name="T11" fmla="*/ 160 h 227"/>
                <a:gd name="T12" fmla="*/ 37 w 183"/>
                <a:gd name="T13" fmla="*/ 227 h 227"/>
                <a:gd name="T14" fmla="*/ 0 w 183"/>
                <a:gd name="T15" fmla="*/ 227 h 227"/>
                <a:gd name="T16" fmla="*/ 56 w 183"/>
                <a:gd name="T17" fmla="*/ 0 h 227"/>
                <a:gd name="T18" fmla="*/ 60 w 183"/>
                <a:gd name="T19" fmla="*/ 128 h 227"/>
                <a:gd name="T20" fmla="*/ 123 w 183"/>
                <a:gd name="T21" fmla="*/ 128 h 227"/>
                <a:gd name="T22" fmla="*/ 100 w 183"/>
                <a:gd name="T23" fmla="*/ 31 h 227"/>
                <a:gd name="T24" fmla="*/ 84 w 183"/>
                <a:gd name="T25" fmla="*/ 31 h 227"/>
                <a:gd name="T26" fmla="*/ 60 w 183"/>
                <a:gd name="T27" fmla="*/ 12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3" h="227">
                  <a:moveTo>
                    <a:pt x="56" y="0"/>
                  </a:moveTo>
                  <a:lnTo>
                    <a:pt x="128" y="0"/>
                  </a:lnTo>
                  <a:lnTo>
                    <a:pt x="183" y="227"/>
                  </a:lnTo>
                  <a:lnTo>
                    <a:pt x="146" y="227"/>
                  </a:lnTo>
                  <a:lnTo>
                    <a:pt x="130" y="160"/>
                  </a:lnTo>
                  <a:lnTo>
                    <a:pt x="54" y="160"/>
                  </a:lnTo>
                  <a:lnTo>
                    <a:pt x="37" y="227"/>
                  </a:lnTo>
                  <a:lnTo>
                    <a:pt x="0" y="227"/>
                  </a:lnTo>
                  <a:lnTo>
                    <a:pt x="56" y="0"/>
                  </a:lnTo>
                  <a:close/>
                  <a:moveTo>
                    <a:pt x="60" y="128"/>
                  </a:moveTo>
                  <a:lnTo>
                    <a:pt x="123" y="128"/>
                  </a:lnTo>
                  <a:lnTo>
                    <a:pt x="100" y="31"/>
                  </a:lnTo>
                  <a:lnTo>
                    <a:pt x="84" y="31"/>
                  </a:lnTo>
                  <a:lnTo>
                    <a:pt x="60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E801331B-9878-483F-A934-85CE27D1003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58" y="2110"/>
              <a:ext cx="160" cy="227"/>
            </a:xfrm>
            <a:custGeom>
              <a:avLst/>
              <a:gdLst>
                <a:gd name="T0" fmla="*/ 29 w 131"/>
                <a:gd name="T1" fmla="*/ 129 h 183"/>
                <a:gd name="T2" fmla="*/ 29 w 131"/>
                <a:gd name="T3" fmla="*/ 183 h 183"/>
                <a:gd name="T4" fmla="*/ 0 w 131"/>
                <a:gd name="T5" fmla="*/ 183 h 183"/>
                <a:gd name="T6" fmla="*/ 0 w 131"/>
                <a:gd name="T7" fmla="*/ 0 h 183"/>
                <a:gd name="T8" fmla="*/ 69 w 131"/>
                <a:gd name="T9" fmla="*/ 0 h 183"/>
                <a:gd name="T10" fmla="*/ 131 w 131"/>
                <a:gd name="T11" fmla="*/ 64 h 183"/>
                <a:gd name="T12" fmla="*/ 101 w 131"/>
                <a:gd name="T13" fmla="*/ 122 h 183"/>
                <a:gd name="T14" fmla="*/ 131 w 131"/>
                <a:gd name="T15" fmla="*/ 183 h 183"/>
                <a:gd name="T16" fmla="*/ 99 w 131"/>
                <a:gd name="T17" fmla="*/ 183 h 183"/>
                <a:gd name="T18" fmla="*/ 72 w 131"/>
                <a:gd name="T19" fmla="*/ 129 h 183"/>
                <a:gd name="T20" fmla="*/ 29 w 131"/>
                <a:gd name="T21" fmla="*/ 129 h 183"/>
                <a:gd name="T22" fmla="*/ 69 w 131"/>
                <a:gd name="T23" fmla="*/ 25 h 183"/>
                <a:gd name="T24" fmla="*/ 29 w 131"/>
                <a:gd name="T25" fmla="*/ 25 h 183"/>
                <a:gd name="T26" fmla="*/ 29 w 131"/>
                <a:gd name="T27" fmla="*/ 103 h 183"/>
                <a:gd name="T28" fmla="*/ 70 w 131"/>
                <a:gd name="T29" fmla="*/ 103 h 183"/>
                <a:gd name="T30" fmla="*/ 101 w 131"/>
                <a:gd name="T31" fmla="*/ 64 h 183"/>
                <a:gd name="T32" fmla="*/ 69 w 131"/>
                <a:gd name="T33" fmla="*/ 2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1" h="183">
                  <a:moveTo>
                    <a:pt x="29" y="129"/>
                  </a:moveTo>
                  <a:cubicBezTo>
                    <a:pt x="29" y="183"/>
                    <a:pt x="29" y="183"/>
                    <a:pt x="29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10" y="0"/>
                    <a:pt x="131" y="23"/>
                    <a:pt x="131" y="64"/>
                  </a:cubicBezTo>
                  <a:cubicBezTo>
                    <a:pt x="131" y="89"/>
                    <a:pt x="121" y="113"/>
                    <a:pt x="101" y="122"/>
                  </a:cubicBezTo>
                  <a:cubicBezTo>
                    <a:pt x="131" y="183"/>
                    <a:pt x="131" y="183"/>
                    <a:pt x="131" y="183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72" y="129"/>
                    <a:pt x="72" y="129"/>
                    <a:pt x="72" y="129"/>
                  </a:cubicBezTo>
                  <a:lnTo>
                    <a:pt x="29" y="129"/>
                  </a:lnTo>
                  <a:close/>
                  <a:moveTo>
                    <a:pt x="69" y="25"/>
                  </a:moveTo>
                  <a:cubicBezTo>
                    <a:pt x="29" y="25"/>
                    <a:pt x="29" y="25"/>
                    <a:pt x="29" y="25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92" y="103"/>
                    <a:pt x="101" y="83"/>
                    <a:pt x="101" y="64"/>
                  </a:cubicBezTo>
                  <a:cubicBezTo>
                    <a:pt x="101" y="43"/>
                    <a:pt x="91" y="25"/>
                    <a:pt x="6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C3F37C87-A837-4272-9391-BD6B93DFD1A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6" y="1973"/>
              <a:ext cx="656" cy="376"/>
            </a:xfrm>
            <a:custGeom>
              <a:avLst/>
              <a:gdLst>
                <a:gd name="T0" fmla="*/ 380 w 656"/>
                <a:gd name="T1" fmla="*/ 319 h 376"/>
                <a:gd name="T2" fmla="*/ 276 w 656"/>
                <a:gd name="T3" fmla="*/ 319 h 376"/>
                <a:gd name="T4" fmla="*/ 258 w 656"/>
                <a:gd name="T5" fmla="*/ 376 h 376"/>
                <a:gd name="T6" fmla="*/ 398 w 656"/>
                <a:gd name="T7" fmla="*/ 376 h 376"/>
                <a:gd name="T8" fmla="*/ 380 w 656"/>
                <a:gd name="T9" fmla="*/ 319 h 376"/>
                <a:gd name="T10" fmla="*/ 656 w 656"/>
                <a:gd name="T11" fmla="*/ 376 h 376"/>
                <a:gd name="T12" fmla="*/ 603 w 656"/>
                <a:gd name="T13" fmla="*/ 206 h 376"/>
                <a:gd name="T14" fmla="*/ 638 w 656"/>
                <a:gd name="T15" fmla="*/ 97 h 376"/>
                <a:gd name="T16" fmla="*/ 508 w 656"/>
                <a:gd name="T17" fmla="*/ 0 h 376"/>
                <a:gd name="T18" fmla="*/ 416 w 656"/>
                <a:gd name="T19" fmla="*/ 68 h 376"/>
                <a:gd name="T20" fmla="*/ 241 w 656"/>
                <a:gd name="T21" fmla="*/ 68 h 376"/>
                <a:gd name="T22" fmla="*/ 150 w 656"/>
                <a:gd name="T23" fmla="*/ 0 h 376"/>
                <a:gd name="T24" fmla="*/ 19 w 656"/>
                <a:gd name="T25" fmla="*/ 97 h 376"/>
                <a:gd name="T26" fmla="*/ 54 w 656"/>
                <a:gd name="T27" fmla="*/ 206 h 376"/>
                <a:gd name="T28" fmla="*/ 0 w 656"/>
                <a:gd name="T29" fmla="*/ 376 h 376"/>
                <a:gd name="T30" fmla="*/ 170 w 656"/>
                <a:gd name="T31" fmla="*/ 376 h 376"/>
                <a:gd name="T32" fmla="*/ 157 w 656"/>
                <a:gd name="T33" fmla="*/ 334 h 376"/>
                <a:gd name="T34" fmla="*/ 329 w 656"/>
                <a:gd name="T35" fmla="*/ 207 h 376"/>
                <a:gd name="T36" fmla="*/ 499 w 656"/>
                <a:gd name="T37" fmla="*/ 334 h 376"/>
                <a:gd name="T38" fmla="*/ 486 w 656"/>
                <a:gd name="T39" fmla="*/ 376 h 376"/>
                <a:gd name="T40" fmla="*/ 656 w 656"/>
                <a:gd name="T41" fmla="*/ 37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56" h="376">
                  <a:moveTo>
                    <a:pt x="380" y="319"/>
                  </a:moveTo>
                  <a:lnTo>
                    <a:pt x="276" y="319"/>
                  </a:lnTo>
                  <a:lnTo>
                    <a:pt x="258" y="376"/>
                  </a:lnTo>
                  <a:lnTo>
                    <a:pt x="398" y="376"/>
                  </a:lnTo>
                  <a:lnTo>
                    <a:pt x="380" y="319"/>
                  </a:lnTo>
                  <a:close/>
                  <a:moveTo>
                    <a:pt x="656" y="376"/>
                  </a:moveTo>
                  <a:lnTo>
                    <a:pt x="603" y="206"/>
                  </a:lnTo>
                  <a:lnTo>
                    <a:pt x="638" y="97"/>
                  </a:lnTo>
                  <a:lnTo>
                    <a:pt x="508" y="0"/>
                  </a:lnTo>
                  <a:lnTo>
                    <a:pt x="416" y="68"/>
                  </a:lnTo>
                  <a:lnTo>
                    <a:pt x="241" y="68"/>
                  </a:lnTo>
                  <a:lnTo>
                    <a:pt x="150" y="0"/>
                  </a:lnTo>
                  <a:lnTo>
                    <a:pt x="19" y="97"/>
                  </a:lnTo>
                  <a:lnTo>
                    <a:pt x="54" y="206"/>
                  </a:lnTo>
                  <a:lnTo>
                    <a:pt x="0" y="376"/>
                  </a:lnTo>
                  <a:lnTo>
                    <a:pt x="170" y="376"/>
                  </a:lnTo>
                  <a:lnTo>
                    <a:pt x="157" y="334"/>
                  </a:lnTo>
                  <a:lnTo>
                    <a:pt x="329" y="207"/>
                  </a:lnTo>
                  <a:lnTo>
                    <a:pt x="499" y="334"/>
                  </a:lnTo>
                  <a:lnTo>
                    <a:pt x="486" y="376"/>
                  </a:lnTo>
                  <a:lnTo>
                    <a:pt x="656" y="3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7DBC1EF-A691-4C3F-831A-176CF27876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6001" y="4481513"/>
            <a:ext cx="5486399" cy="36512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8804C2B-042E-486B-BCA2-211253709AC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1" y="3772694"/>
            <a:ext cx="5486399" cy="36512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F817509-D1D2-4BD2-899E-C9601F38747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6001" y="3063875"/>
            <a:ext cx="5486399" cy="36512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F086D2F6-4DE5-4BF4-A3E8-48846364D7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1" y="5190332"/>
            <a:ext cx="5486399" cy="36512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4BF05D68-1EC3-45C4-8DAE-B7284A42901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1" y="5899150"/>
            <a:ext cx="5486399" cy="36512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EB1D5676-D395-4C7C-BE26-79C8BB46CE6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67200" y="3063875"/>
            <a:ext cx="1396625" cy="36512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00:00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2906328F-8C87-4400-ACFF-000DFD6D47E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67200" y="3772694"/>
            <a:ext cx="1396625" cy="36512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00:00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1E210695-CD11-49AB-B314-C1CDCE8697C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67200" y="4481513"/>
            <a:ext cx="1396625" cy="36512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00:00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86B2EFD0-F818-4620-8F6F-C976C8AFAE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67200" y="5190332"/>
            <a:ext cx="1396625" cy="36512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00:00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CEDE6EEF-30F9-4406-9E79-EC7D1613A88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67200" y="5899150"/>
            <a:ext cx="1396625" cy="36512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00:00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45E6C2-4D54-48E8-9660-14409BB7793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Proprietary &amp; Confidential</a:t>
            </a:r>
            <a:endParaRPr lang="en-US" dirty="0"/>
          </a:p>
        </p:txBody>
      </p:sp>
      <p:sp>
        <p:nvSpPr>
          <p:cNvPr id="37" name="Slide Number Placeholder 1">
            <a:extLst>
              <a:ext uri="{FF2B5EF4-FFF2-40B4-BE49-F238E27FC236}">
                <a16:creationId xmlns:a16="http://schemas.microsoft.com/office/drawing/2014/main" id="{DEB7CCAB-0E9F-44D7-893E-A04B5AB150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71960" y="273685"/>
            <a:ext cx="320040" cy="320040"/>
          </a:xfrm>
          <a:prstGeom prst="rect">
            <a:avLst/>
          </a:prstGeom>
          <a:solidFill>
            <a:schemeClr val="bg2"/>
          </a:solidFill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36078788-290F-4E80-A7D4-D265A034B5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06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46BC683-E2C5-42FE-8366-7CE8F48CA3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Proprietary &amp; Confidential</a:t>
            </a:r>
            <a:endParaRPr lang="en-US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DAB6274B-B473-4E3D-8DD3-A8127AB3D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71960" y="273685"/>
            <a:ext cx="320040" cy="320040"/>
          </a:xfrm>
          <a:prstGeom prst="rect">
            <a:avLst/>
          </a:prstGeom>
          <a:solidFill>
            <a:schemeClr val="bg2"/>
          </a:solidFill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36078788-290F-4E80-A7D4-D265A034B5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60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Relationship Id="rId9" Type="http://schemas.openxmlformats.org/officeDocument/2006/relationships/image" Target="../media/image6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7.png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D95743-3888-4DF7-A704-35FFEA686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652071"/>
            <a:ext cx="5486400" cy="776929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228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6" r:id="rId2"/>
    <p:sldLayoutId id="2147483657" r:id="rId3"/>
    <p:sldLayoutId id="2147483658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946" userDrawn="1">
          <p15:clr>
            <a:srgbClr val="F26B43"/>
          </p15:clr>
        </p15:guide>
        <p15:guide id="4" orient="horz" pos="374" userDrawn="1">
          <p15:clr>
            <a:srgbClr val="F26B43"/>
          </p15:clr>
        </p15:guide>
        <p15:guide id="5" pos="7296" userDrawn="1">
          <p15:clr>
            <a:srgbClr val="F26B43"/>
          </p15:clr>
        </p15:guide>
        <p15:guide id="6" pos="38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8">
            <a:extLst>
              <a:ext uri="{FF2B5EF4-FFF2-40B4-BE49-F238E27FC236}">
                <a16:creationId xmlns:a16="http://schemas.microsoft.com/office/drawing/2014/main" id="{95B5B662-8649-47B6-8CF2-AF6CD69CA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539" y="593725"/>
            <a:ext cx="7588899" cy="702333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455B6F0-8FEA-48DD-89D2-0727B4A3BA4C}"/>
              </a:ext>
            </a:extLst>
          </p:cNvPr>
          <p:cNvCxnSpPr>
            <a:cxnSpLocks/>
          </p:cNvCxnSpPr>
          <p:nvPr userDrawn="1"/>
        </p:nvCxnSpPr>
        <p:spPr>
          <a:xfrm flipV="1">
            <a:off x="607356" y="426054"/>
            <a:ext cx="3385207" cy="1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987301C9-664B-4474-98DC-218A87DC3B1B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607356" y="6446487"/>
            <a:ext cx="1790611" cy="233531"/>
            <a:chOff x="2386" y="1973"/>
            <a:chExt cx="2883" cy="376"/>
          </a:xfrm>
          <a:solidFill>
            <a:schemeClr val="tx1"/>
          </a:solidFill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FC30CC92-1F4F-43E1-A236-9B0332BF9B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43" y="2106"/>
              <a:ext cx="149" cy="235"/>
            </a:xfrm>
            <a:custGeom>
              <a:avLst/>
              <a:gdLst>
                <a:gd name="T0" fmla="*/ 116 w 123"/>
                <a:gd name="T1" fmla="*/ 30 h 189"/>
                <a:gd name="T2" fmla="*/ 64 w 123"/>
                <a:gd name="T3" fmla="*/ 26 h 189"/>
                <a:gd name="T4" fmla="*/ 30 w 123"/>
                <a:gd name="T5" fmla="*/ 50 h 189"/>
                <a:gd name="T6" fmla="*/ 71 w 123"/>
                <a:gd name="T7" fmla="*/ 79 h 189"/>
                <a:gd name="T8" fmla="*/ 123 w 123"/>
                <a:gd name="T9" fmla="*/ 131 h 189"/>
                <a:gd name="T10" fmla="*/ 62 w 123"/>
                <a:gd name="T11" fmla="*/ 189 h 189"/>
                <a:gd name="T12" fmla="*/ 2 w 123"/>
                <a:gd name="T13" fmla="*/ 181 h 189"/>
                <a:gd name="T14" fmla="*/ 5 w 123"/>
                <a:gd name="T15" fmla="*/ 158 h 189"/>
                <a:gd name="T16" fmla="*/ 60 w 123"/>
                <a:gd name="T17" fmla="*/ 162 h 189"/>
                <a:gd name="T18" fmla="*/ 93 w 123"/>
                <a:gd name="T19" fmla="*/ 133 h 189"/>
                <a:gd name="T20" fmla="*/ 57 w 123"/>
                <a:gd name="T21" fmla="*/ 106 h 189"/>
                <a:gd name="T22" fmla="*/ 0 w 123"/>
                <a:gd name="T23" fmla="*/ 52 h 189"/>
                <a:gd name="T24" fmla="*/ 61 w 123"/>
                <a:gd name="T25" fmla="*/ 0 h 189"/>
                <a:gd name="T26" fmla="*/ 119 w 123"/>
                <a:gd name="T27" fmla="*/ 6 h 189"/>
                <a:gd name="T28" fmla="*/ 116 w 123"/>
                <a:gd name="T29" fmla="*/ 3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3" h="189">
                  <a:moveTo>
                    <a:pt x="116" y="30"/>
                  </a:moveTo>
                  <a:cubicBezTo>
                    <a:pt x="116" y="30"/>
                    <a:pt x="79" y="26"/>
                    <a:pt x="64" y="26"/>
                  </a:cubicBezTo>
                  <a:cubicBezTo>
                    <a:pt x="41" y="26"/>
                    <a:pt x="30" y="34"/>
                    <a:pt x="30" y="50"/>
                  </a:cubicBezTo>
                  <a:cubicBezTo>
                    <a:pt x="30" y="67"/>
                    <a:pt x="39" y="71"/>
                    <a:pt x="71" y="79"/>
                  </a:cubicBezTo>
                  <a:cubicBezTo>
                    <a:pt x="109" y="90"/>
                    <a:pt x="123" y="100"/>
                    <a:pt x="123" y="131"/>
                  </a:cubicBezTo>
                  <a:cubicBezTo>
                    <a:pt x="123" y="171"/>
                    <a:pt x="98" y="189"/>
                    <a:pt x="62" y="189"/>
                  </a:cubicBezTo>
                  <a:cubicBezTo>
                    <a:pt x="38" y="189"/>
                    <a:pt x="2" y="181"/>
                    <a:pt x="2" y="181"/>
                  </a:cubicBezTo>
                  <a:cubicBezTo>
                    <a:pt x="5" y="158"/>
                    <a:pt x="5" y="158"/>
                    <a:pt x="5" y="158"/>
                  </a:cubicBezTo>
                  <a:cubicBezTo>
                    <a:pt x="5" y="158"/>
                    <a:pt x="41" y="162"/>
                    <a:pt x="60" y="162"/>
                  </a:cubicBezTo>
                  <a:cubicBezTo>
                    <a:pt x="83" y="162"/>
                    <a:pt x="93" y="152"/>
                    <a:pt x="93" y="133"/>
                  </a:cubicBezTo>
                  <a:cubicBezTo>
                    <a:pt x="93" y="118"/>
                    <a:pt x="85" y="112"/>
                    <a:pt x="57" y="106"/>
                  </a:cubicBezTo>
                  <a:cubicBezTo>
                    <a:pt x="17" y="95"/>
                    <a:pt x="0" y="83"/>
                    <a:pt x="0" y="52"/>
                  </a:cubicBezTo>
                  <a:cubicBezTo>
                    <a:pt x="0" y="15"/>
                    <a:pt x="24" y="0"/>
                    <a:pt x="61" y="0"/>
                  </a:cubicBezTo>
                  <a:cubicBezTo>
                    <a:pt x="84" y="0"/>
                    <a:pt x="119" y="6"/>
                    <a:pt x="119" y="6"/>
                  </a:cubicBezTo>
                  <a:lnTo>
                    <a:pt x="11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96E0EA1B-6ECE-4072-8869-0942A085A2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79" y="2110"/>
              <a:ext cx="225" cy="227"/>
            </a:xfrm>
            <a:custGeom>
              <a:avLst/>
              <a:gdLst>
                <a:gd name="T0" fmla="*/ 0 w 225"/>
                <a:gd name="T1" fmla="*/ 0 h 227"/>
                <a:gd name="T2" fmla="*/ 62 w 225"/>
                <a:gd name="T3" fmla="*/ 0 h 227"/>
                <a:gd name="T4" fmla="*/ 112 w 225"/>
                <a:gd name="T5" fmla="*/ 177 h 227"/>
                <a:gd name="T6" fmla="*/ 162 w 225"/>
                <a:gd name="T7" fmla="*/ 0 h 227"/>
                <a:gd name="T8" fmla="*/ 225 w 225"/>
                <a:gd name="T9" fmla="*/ 0 h 227"/>
                <a:gd name="T10" fmla="*/ 225 w 225"/>
                <a:gd name="T11" fmla="*/ 227 h 227"/>
                <a:gd name="T12" fmla="*/ 189 w 225"/>
                <a:gd name="T13" fmla="*/ 227 h 227"/>
                <a:gd name="T14" fmla="*/ 189 w 225"/>
                <a:gd name="T15" fmla="*/ 31 h 227"/>
                <a:gd name="T16" fmla="*/ 186 w 225"/>
                <a:gd name="T17" fmla="*/ 31 h 227"/>
                <a:gd name="T18" fmla="*/ 131 w 225"/>
                <a:gd name="T19" fmla="*/ 217 h 227"/>
                <a:gd name="T20" fmla="*/ 94 w 225"/>
                <a:gd name="T21" fmla="*/ 217 h 227"/>
                <a:gd name="T22" fmla="*/ 38 w 225"/>
                <a:gd name="T23" fmla="*/ 31 h 227"/>
                <a:gd name="T24" fmla="*/ 36 w 225"/>
                <a:gd name="T25" fmla="*/ 31 h 227"/>
                <a:gd name="T26" fmla="*/ 36 w 225"/>
                <a:gd name="T27" fmla="*/ 227 h 227"/>
                <a:gd name="T28" fmla="*/ 0 w 225"/>
                <a:gd name="T29" fmla="*/ 227 h 227"/>
                <a:gd name="T30" fmla="*/ 0 w 225"/>
                <a:gd name="T31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27">
                  <a:moveTo>
                    <a:pt x="0" y="0"/>
                  </a:moveTo>
                  <a:lnTo>
                    <a:pt x="62" y="0"/>
                  </a:lnTo>
                  <a:lnTo>
                    <a:pt x="112" y="177"/>
                  </a:lnTo>
                  <a:lnTo>
                    <a:pt x="162" y="0"/>
                  </a:lnTo>
                  <a:lnTo>
                    <a:pt x="225" y="0"/>
                  </a:lnTo>
                  <a:lnTo>
                    <a:pt x="225" y="227"/>
                  </a:lnTo>
                  <a:lnTo>
                    <a:pt x="189" y="227"/>
                  </a:lnTo>
                  <a:lnTo>
                    <a:pt x="189" y="31"/>
                  </a:lnTo>
                  <a:lnTo>
                    <a:pt x="186" y="31"/>
                  </a:lnTo>
                  <a:lnTo>
                    <a:pt x="131" y="217"/>
                  </a:lnTo>
                  <a:lnTo>
                    <a:pt x="94" y="217"/>
                  </a:lnTo>
                  <a:lnTo>
                    <a:pt x="38" y="31"/>
                  </a:lnTo>
                  <a:lnTo>
                    <a:pt x="36" y="31"/>
                  </a:lnTo>
                  <a:lnTo>
                    <a:pt x="36" y="227"/>
                  </a:lnTo>
                  <a:lnTo>
                    <a:pt x="0" y="2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F29C2B4C-6FF2-413D-BADE-FB221CDEC6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76" y="2110"/>
              <a:ext cx="162" cy="227"/>
            </a:xfrm>
            <a:custGeom>
              <a:avLst/>
              <a:gdLst>
                <a:gd name="T0" fmla="*/ 0 w 162"/>
                <a:gd name="T1" fmla="*/ 0 h 227"/>
                <a:gd name="T2" fmla="*/ 162 w 162"/>
                <a:gd name="T3" fmla="*/ 0 h 227"/>
                <a:gd name="T4" fmla="*/ 162 w 162"/>
                <a:gd name="T5" fmla="*/ 32 h 227"/>
                <a:gd name="T6" fmla="*/ 100 w 162"/>
                <a:gd name="T7" fmla="*/ 32 h 227"/>
                <a:gd name="T8" fmla="*/ 100 w 162"/>
                <a:gd name="T9" fmla="*/ 227 h 227"/>
                <a:gd name="T10" fmla="*/ 63 w 162"/>
                <a:gd name="T11" fmla="*/ 227 h 227"/>
                <a:gd name="T12" fmla="*/ 63 w 162"/>
                <a:gd name="T13" fmla="*/ 32 h 227"/>
                <a:gd name="T14" fmla="*/ 0 w 162"/>
                <a:gd name="T15" fmla="*/ 32 h 227"/>
                <a:gd name="T16" fmla="*/ 0 w 162"/>
                <a:gd name="T17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" h="227">
                  <a:moveTo>
                    <a:pt x="0" y="0"/>
                  </a:moveTo>
                  <a:lnTo>
                    <a:pt x="162" y="0"/>
                  </a:lnTo>
                  <a:lnTo>
                    <a:pt x="162" y="32"/>
                  </a:lnTo>
                  <a:lnTo>
                    <a:pt x="100" y="32"/>
                  </a:lnTo>
                  <a:lnTo>
                    <a:pt x="100" y="227"/>
                  </a:lnTo>
                  <a:lnTo>
                    <a:pt x="63" y="227"/>
                  </a:lnTo>
                  <a:lnTo>
                    <a:pt x="63" y="32"/>
                  </a:lnTo>
                  <a:lnTo>
                    <a:pt x="0" y="3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F446A818-DB85-4CAC-A138-0BD9AFB4D5C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85" y="2110"/>
              <a:ext cx="157" cy="227"/>
            </a:xfrm>
            <a:custGeom>
              <a:avLst/>
              <a:gdLst>
                <a:gd name="T0" fmla="*/ 69 w 129"/>
                <a:gd name="T1" fmla="*/ 0 h 183"/>
                <a:gd name="T2" fmla="*/ 125 w 129"/>
                <a:gd name="T3" fmla="*/ 47 h 183"/>
                <a:gd name="T4" fmla="*/ 103 w 129"/>
                <a:gd name="T5" fmla="*/ 88 h 183"/>
                <a:gd name="T6" fmla="*/ 129 w 129"/>
                <a:gd name="T7" fmla="*/ 131 h 183"/>
                <a:gd name="T8" fmla="*/ 71 w 129"/>
                <a:gd name="T9" fmla="*/ 183 h 183"/>
                <a:gd name="T10" fmla="*/ 0 w 129"/>
                <a:gd name="T11" fmla="*/ 183 h 183"/>
                <a:gd name="T12" fmla="*/ 0 w 129"/>
                <a:gd name="T13" fmla="*/ 0 h 183"/>
                <a:gd name="T14" fmla="*/ 69 w 129"/>
                <a:gd name="T15" fmla="*/ 0 h 183"/>
                <a:gd name="T16" fmla="*/ 29 w 129"/>
                <a:gd name="T17" fmla="*/ 25 h 183"/>
                <a:gd name="T18" fmla="*/ 29 w 129"/>
                <a:gd name="T19" fmla="*/ 78 h 183"/>
                <a:gd name="T20" fmla="*/ 68 w 129"/>
                <a:gd name="T21" fmla="*/ 78 h 183"/>
                <a:gd name="T22" fmla="*/ 95 w 129"/>
                <a:gd name="T23" fmla="*/ 51 h 183"/>
                <a:gd name="T24" fmla="*/ 67 w 129"/>
                <a:gd name="T25" fmla="*/ 25 h 183"/>
                <a:gd name="T26" fmla="*/ 29 w 129"/>
                <a:gd name="T27" fmla="*/ 25 h 183"/>
                <a:gd name="T28" fmla="*/ 29 w 129"/>
                <a:gd name="T29" fmla="*/ 103 h 183"/>
                <a:gd name="T30" fmla="*/ 29 w 129"/>
                <a:gd name="T31" fmla="*/ 157 h 183"/>
                <a:gd name="T32" fmla="*/ 70 w 129"/>
                <a:gd name="T33" fmla="*/ 157 h 183"/>
                <a:gd name="T34" fmla="*/ 99 w 129"/>
                <a:gd name="T35" fmla="*/ 129 h 183"/>
                <a:gd name="T36" fmla="*/ 69 w 129"/>
                <a:gd name="T37" fmla="*/ 103 h 183"/>
                <a:gd name="T38" fmla="*/ 29 w 129"/>
                <a:gd name="T39" fmla="*/ 10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9" h="183">
                  <a:moveTo>
                    <a:pt x="69" y="0"/>
                  </a:moveTo>
                  <a:cubicBezTo>
                    <a:pt x="105" y="0"/>
                    <a:pt x="125" y="13"/>
                    <a:pt x="125" y="47"/>
                  </a:cubicBezTo>
                  <a:cubicBezTo>
                    <a:pt x="125" y="70"/>
                    <a:pt x="118" y="80"/>
                    <a:pt x="103" y="88"/>
                  </a:cubicBezTo>
                  <a:cubicBezTo>
                    <a:pt x="119" y="95"/>
                    <a:pt x="129" y="106"/>
                    <a:pt x="129" y="131"/>
                  </a:cubicBezTo>
                  <a:cubicBezTo>
                    <a:pt x="129" y="168"/>
                    <a:pt x="107" y="183"/>
                    <a:pt x="71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69" y="0"/>
                  </a:lnTo>
                  <a:close/>
                  <a:moveTo>
                    <a:pt x="29" y="25"/>
                  </a:moveTo>
                  <a:cubicBezTo>
                    <a:pt x="29" y="78"/>
                    <a:pt x="29" y="78"/>
                    <a:pt x="29" y="78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87" y="78"/>
                    <a:pt x="95" y="69"/>
                    <a:pt x="95" y="51"/>
                  </a:cubicBezTo>
                  <a:cubicBezTo>
                    <a:pt x="95" y="33"/>
                    <a:pt x="86" y="25"/>
                    <a:pt x="67" y="25"/>
                  </a:cubicBezTo>
                  <a:lnTo>
                    <a:pt x="29" y="25"/>
                  </a:lnTo>
                  <a:close/>
                  <a:moveTo>
                    <a:pt x="29" y="103"/>
                  </a:moveTo>
                  <a:cubicBezTo>
                    <a:pt x="29" y="157"/>
                    <a:pt x="29" y="157"/>
                    <a:pt x="29" y="157"/>
                  </a:cubicBezTo>
                  <a:cubicBezTo>
                    <a:pt x="70" y="157"/>
                    <a:pt x="70" y="157"/>
                    <a:pt x="70" y="157"/>
                  </a:cubicBezTo>
                  <a:cubicBezTo>
                    <a:pt x="88" y="157"/>
                    <a:pt x="99" y="151"/>
                    <a:pt x="99" y="129"/>
                  </a:cubicBezTo>
                  <a:cubicBezTo>
                    <a:pt x="99" y="109"/>
                    <a:pt x="83" y="103"/>
                    <a:pt x="69" y="103"/>
                  </a:cubicBezTo>
                  <a:lnTo>
                    <a:pt x="29" y="1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82A175EE-21B1-436D-BFE8-3C9CE91788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32" y="2110"/>
              <a:ext cx="140" cy="227"/>
            </a:xfrm>
            <a:custGeom>
              <a:avLst/>
              <a:gdLst>
                <a:gd name="T0" fmla="*/ 0 w 140"/>
                <a:gd name="T1" fmla="*/ 0 h 227"/>
                <a:gd name="T2" fmla="*/ 140 w 140"/>
                <a:gd name="T3" fmla="*/ 0 h 227"/>
                <a:gd name="T4" fmla="*/ 140 w 140"/>
                <a:gd name="T5" fmla="*/ 32 h 227"/>
                <a:gd name="T6" fmla="*/ 36 w 140"/>
                <a:gd name="T7" fmla="*/ 32 h 227"/>
                <a:gd name="T8" fmla="*/ 36 w 140"/>
                <a:gd name="T9" fmla="*/ 97 h 227"/>
                <a:gd name="T10" fmla="*/ 121 w 140"/>
                <a:gd name="T11" fmla="*/ 97 h 227"/>
                <a:gd name="T12" fmla="*/ 121 w 140"/>
                <a:gd name="T13" fmla="*/ 128 h 227"/>
                <a:gd name="T14" fmla="*/ 36 w 140"/>
                <a:gd name="T15" fmla="*/ 128 h 227"/>
                <a:gd name="T16" fmla="*/ 36 w 140"/>
                <a:gd name="T17" fmla="*/ 195 h 227"/>
                <a:gd name="T18" fmla="*/ 140 w 140"/>
                <a:gd name="T19" fmla="*/ 195 h 227"/>
                <a:gd name="T20" fmla="*/ 140 w 140"/>
                <a:gd name="T21" fmla="*/ 227 h 227"/>
                <a:gd name="T22" fmla="*/ 0 w 140"/>
                <a:gd name="T23" fmla="*/ 227 h 227"/>
                <a:gd name="T24" fmla="*/ 0 w 140"/>
                <a:gd name="T25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0" h="227">
                  <a:moveTo>
                    <a:pt x="0" y="0"/>
                  </a:moveTo>
                  <a:lnTo>
                    <a:pt x="140" y="0"/>
                  </a:lnTo>
                  <a:lnTo>
                    <a:pt x="140" y="32"/>
                  </a:lnTo>
                  <a:lnTo>
                    <a:pt x="36" y="32"/>
                  </a:lnTo>
                  <a:lnTo>
                    <a:pt x="36" y="97"/>
                  </a:lnTo>
                  <a:lnTo>
                    <a:pt x="121" y="97"/>
                  </a:lnTo>
                  <a:lnTo>
                    <a:pt x="121" y="128"/>
                  </a:lnTo>
                  <a:lnTo>
                    <a:pt x="36" y="128"/>
                  </a:lnTo>
                  <a:lnTo>
                    <a:pt x="36" y="195"/>
                  </a:lnTo>
                  <a:lnTo>
                    <a:pt x="140" y="195"/>
                  </a:lnTo>
                  <a:lnTo>
                    <a:pt x="140" y="227"/>
                  </a:lnTo>
                  <a:lnTo>
                    <a:pt x="0" y="2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9167CF5E-04DA-4CE1-A2C6-590B71DEF3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47" y="2110"/>
              <a:ext cx="182" cy="227"/>
            </a:xfrm>
            <a:custGeom>
              <a:avLst/>
              <a:gdLst>
                <a:gd name="T0" fmla="*/ 54 w 182"/>
                <a:gd name="T1" fmla="*/ 0 h 227"/>
                <a:gd name="T2" fmla="*/ 126 w 182"/>
                <a:gd name="T3" fmla="*/ 0 h 227"/>
                <a:gd name="T4" fmla="*/ 182 w 182"/>
                <a:gd name="T5" fmla="*/ 227 h 227"/>
                <a:gd name="T6" fmla="*/ 146 w 182"/>
                <a:gd name="T7" fmla="*/ 227 h 227"/>
                <a:gd name="T8" fmla="*/ 129 w 182"/>
                <a:gd name="T9" fmla="*/ 160 h 227"/>
                <a:gd name="T10" fmla="*/ 52 w 182"/>
                <a:gd name="T11" fmla="*/ 160 h 227"/>
                <a:gd name="T12" fmla="*/ 36 w 182"/>
                <a:gd name="T13" fmla="*/ 227 h 227"/>
                <a:gd name="T14" fmla="*/ 0 w 182"/>
                <a:gd name="T15" fmla="*/ 227 h 227"/>
                <a:gd name="T16" fmla="*/ 54 w 182"/>
                <a:gd name="T17" fmla="*/ 0 h 227"/>
                <a:gd name="T18" fmla="*/ 59 w 182"/>
                <a:gd name="T19" fmla="*/ 128 h 227"/>
                <a:gd name="T20" fmla="*/ 123 w 182"/>
                <a:gd name="T21" fmla="*/ 128 h 227"/>
                <a:gd name="T22" fmla="*/ 99 w 182"/>
                <a:gd name="T23" fmla="*/ 31 h 227"/>
                <a:gd name="T24" fmla="*/ 82 w 182"/>
                <a:gd name="T25" fmla="*/ 31 h 227"/>
                <a:gd name="T26" fmla="*/ 59 w 182"/>
                <a:gd name="T27" fmla="*/ 12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2" h="227">
                  <a:moveTo>
                    <a:pt x="54" y="0"/>
                  </a:moveTo>
                  <a:lnTo>
                    <a:pt x="126" y="0"/>
                  </a:lnTo>
                  <a:lnTo>
                    <a:pt x="182" y="227"/>
                  </a:lnTo>
                  <a:lnTo>
                    <a:pt x="146" y="227"/>
                  </a:lnTo>
                  <a:lnTo>
                    <a:pt x="129" y="160"/>
                  </a:lnTo>
                  <a:lnTo>
                    <a:pt x="52" y="160"/>
                  </a:lnTo>
                  <a:lnTo>
                    <a:pt x="36" y="227"/>
                  </a:lnTo>
                  <a:lnTo>
                    <a:pt x="0" y="227"/>
                  </a:lnTo>
                  <a:lnTo>
                    <a:pt x="54" y="0"/>
                  </a:lnTo>
                  <a:close/>
                  <a:moveTo>
                    <a:pt x="59" y="128"/>
                  </a:moveTo>
                  <a:lnTo>
                    <a:pt x="123" y="128"/>
                  </a:lnTo>
                  <a:lnTo>
                    <a:pt x="99" y="31"/>
                  </a:lnTo>
                  <a:lnTo>
                    <a:pt x="82" y="31"/>
                  </a:lnTo>
                  <a:lnTo>
                    <a:pt x="59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3FB91D4E-A068-4CE3-A5B5-DF36DE9795B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10" y="2110"/>
              <a:ext cx="159" cy="227"/>
            </a:xfrm>
            <a:custGeom>
              <a:avLst/>
              <a:gdLst>
                <a:gd name="T0" fmla="*/ 29 w 131"/>
                <a:gd name="T1" fmla="*/ 129 h 183"/>
                <a:gd name="T2" fmla="*/ 29 w 131"/>
                <a:gd name="T3" fmla="*/ 183 h 183"/>
                <a:gd name="T4" fmla="*/ 0 w 131"/>
                <a:gd name="T5" fmla="*/ 183 h 183"/>
                <a:gd name="T6" fmla="*/ 0 w 131"/>
                <a:gd name="T7" fmla="*/ 0 h 183"/>
                <a:gd name="T8" fmla="*/ 69 w 131"/>
                <a:gd name="T9" fmla="*/ 0 h 183"/>
                <a:gd name="T10" fmla="*/ 131 w 131"/>
                <a:gd name="T11" fmla="*/ 64 h 183"/>
                <a:gd name="T12" fmla="*/ 101 w 131"/>
                <a:gd name="T13" fmla="*/ 122 h 183"/>
                <a:gd name="T14" fmla="*/ 131 w 131"/>
                <a:gd name="T15" fmla="*/ 183 h 183"/>
                <a:gd name="T16" fmla="*/ 99 w 131"/>
                <a:gd name="T17" fmla="*/ 183 h 183"/>
                <a:gd name="T18" fmla="*/ 72 w 131"/>
                <a:gd name="T19" fmla="*/ 129 h 183"/>
                <a:gd name="T20" fmla="*/ 29 w 131"/>
                <a:gd name="T21" fmla="*/ 129 h 183"/>
                <a:gd name="T22" fmla="*/ 69 w 131"/>
                <a:gd name="T23" fmla="*/ 25 h 183"/>
                <a:gd name="T24" fmla="*/ 29 w 131"/>
                <a:gd name="T25" fmla="*/ 25 h 183"/>
                <a:gd name="T26" fmla="*/ 29 w 131"/>
                <a:gd name="T27" fmla="*/ 103 h 183"/>
                <a:gd name="T28" fmla="*/ 70 w 131"/>
                <a:gd name="T29" fmla="*/ 103 h 183"/>
                <a:gd name="T30" fmla="*/ 100 w 131"/>
                <a:gd name="T31" fmla="*/ 64 h 183"/>
                <a:gd name="T32" fmla="*/ 69 w 131"/>
                <a:gd name="T33" fmla="*/ 2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1" h="183">
                  <a:moveTo>
                    <a:pt x="29" y="129"/>
                  </a:moveTo>
                  <a:cubicBezTo>
                    <a:pt x="29" y="183"/>
                    <a:pt x="29" y="183"/>
                    <a:pt x="29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09" y="0"/>
                    <a:pt x="131" y="23"/>
                    <a:pt x="131" y="64"/>
                  </a:cubicBezTo>
                  <a:cubicBezTo>
                    <a:pt x="131" y="89"/>
                    <a:pt x="120" y="113"/>
                    <a:pt x="101" y="122"/>
                  </a:cubicBezTo>
                  <a:cubicBezTo>
                    <a:pt x="131" y="183"/>
                    <a:pt x="131" y="183"/>
                    <a:pt x="131" y="183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72" y="129"/>
                    <a:pt x="72" y="129"/>
                    <a:pt x="72" y="129"/>
                  </a:cubicBezTo>
                  <a:lnTo>
                    <a:pt x="29" y="129"/>
                  </a:lnTo>
                  <a:close/>
                  <a:moveTo>
                    <a:pt x="69" y="25"/>
                  </a:moveTo>
                  <a:cubicBezTo>
                    <a:pt x="29" y="25"/>
                    <a:pt x="29" y="25"/>
                    <a:pt x="29" y="25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92" y="103"/>
                    <a:pt x="100" y="83"/>
                    <a:pt x="100" y="64"/>
                  </a:cubicBezTo>
                  <a:cubicBezTo>
                    <a:pt x="100" y="43"/>
                    <a:pt x="90" y="25"/>
                    <a:pt x="6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79D7D300-9BED-4127-A6E1-0E4EEF19424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682" y="2110"/>
              <a:ext cx="183" cy="227"/>
            </a:xfrm>
            <a:custGeom>
              <a:avLst/>
              <a:gdLst>
                <a:gd name="T0" fmla="*/ 56 w 183"/>
                <a:gd name="T1" fmla="*/ 0 h 227"/>
                <a:gd name="T2" fmla="*/ 128 w 183"/>
                <a:gd name="T3" fmla="*/ 0 h 227"/>
                <a:gd name="T4" fmla="*/ 183 w 183"/>
                <a:gd name="T5" fmla="*/ 227 h 227"/>
                <a:gd name="T6" fmla="*/ 146 w 183"/>
                <a:gd name="T7" fmla="*/ 227 h 227"/>
                <a:gd name="T8" fmla="*/ 130 w 183"/>
                <a:gd name="T9" fmla="*/ 160 h 227"/>
                <a:gd name="T10" fmla="*/ 54 w 183"/>
                <a:gd name="T11" fmla="*/ 160 h 227"/>
                <a:gd name="T12" fmla="*/ 37 w 183"/>
                <a:gd name="T13" fmla="*/ 227 h 227"/>
                <a:gd name="T14" fmla="*/ 0 w 183"/>
                <a:gd name="T15" fmla="*/ 227 h 227"/>
                <a:gd name="T16" fmla="*/ 56 w 183"/>
                <a:gd name="T17" fmla="*/ 0 h 227"/>
                <a:gd name="T18" fmla="*/ 60 w 183"/>
                <a:gd name="T19" fmla="*/ 128 h 227"/>
                <a:gd name="T20" fmla="*/ 123 w 183"/>
                <a:gd name="T21" fmla="*/ 128 h 227"/>
                <a:gd name="T22" fmla="*/ 100 w 183"/>
                <a:gd name="T23" fmla="*/ 31 h 227"/>
                <a:gd name="T24" fmla="*/ 84 w 183"/>
                <a:gd name="T25" fmla="*/ 31 h 227"/>
                <a:gd name="T26" fmla="*/ 60 w 183"/>
                <a:gd name="T27" fmla="*/ 12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3" h="227">
                  <a:moveTo>
                    <a:pt x="56" y="0"/>
                  </a:moveTo>
                  <a:lnTo>
                    <a:pt x="128" y="0"/>
                  </a:lnTo>
                  <a:lnTo>
                    <a:pt x="183" y="227"/>
                  </a:lnTo>
                  <a:lnTo>
                    <a:pt x="146" y="227"/>
                  </a:lnTo>
                  <a:lnTo>
                    <a:pt x="130" y="160"/>
                  </a:lnTo>
                  <a:lnTo>
                    <a:pt x="54" y="160"/>
                  </a:lnTo>
                  <a:lnTo>
                    <a:pt x="37" y="227"/>
                  </a:lnTo>
                  <a:lnTo>
                    <a:pt x="0" y="227"/>
                  </a:lnTo>
                  <a:lnTo>
                    <a:pt x="56" y="0"/>
                  </a:lnTo>
                  <a:close/>
                  <a:moveTo>
                    <a:pt x="60" y="128"/>
                  </a:moveTo>
                  <a:lnTo>
                    <a:pt x="123" y="128"/>
                  </a:lnTo>
                  <a:lnTo>
                    <a:pt x="100" y="31"/>
                  </a:lnTo>
                  <a:lnTo>
                    <a:pt x="84" y="31"/>
                  </a:lnTo>
                  <a:lnTo>
                    <a:pt x="60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084C18E5-AEBC-47B9-9ED5-97891D763C5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58" y="2110"/>
              <a:ext cx="160" cy="227"/>
            </a:xfrm>
            <a:custGeom>
              <a:avLst/>
              <a:gdLst>
                <a:gd name="T0" fmla="*/ 29 w 131"/>
                <a:gd name="T1" fmla="*/ 129 h 183"/>
                <a:gd name="T2" fmla="*/ 29 w 131"/>
                <a:gd name="T3" fmla="*/ 183 h 183"/>
                <a:gd name="T4" fmla="*/ 0 w 131"/>
                <a:gd name="T5" fmla="*/ 183 h 183"/>
                <a:gd name="T6" fmla="*/ 0 w 131"/>
                <a:gd name="T7" fmla="*/ 0 h 183"/>
                <a:gd name="T8" fmla="*/ 69 w 131"/>
                <a:gd name="T9" fmla="*/ 0 h 183"/>
                <a:gd name="T10" fmla="*/ 131 w 131"/>
                <a:gd name="T11" fmla="*/ 64 h 183"/>
                <a:gd name="T12" fmla="*/ 101 w 131"/>
                <a:gd name="T13" fmla="*/ 122 h 183"/>
                <a:gd name="T14" fmla="*/ 131 w 131"/>
                <a:gd name="T15" fmla="*/ 183 h 183"/>
                <a:gd name="T16" fmla="*/ 99 w 131"/>
                <a:gd name="T17" fmla="*/ 183 h 183"/>
                <a:gd name="T18" fmla="*/ 72 w 131"/>
                <a:gd name="T19" fmla="*/ 129 h 183"/>
                <a:gd name="T20" fmla="*/ 29 w 131"/>
                <a:gd name="T21" fmla="*/ 129 h 183"/>
                <a:gd name="T22" fmla="*/ 69 w 131"/>
                <a:gd name="T23" fmla="*/ 25 h 183"/>
                <a:gd name="T24" fmla="*/ 29 w 131"/>
                <a:gd name="T25" fmla="*/ 25 h 183"/>
                <a:gd name="T26" fmla="*/ 29 w 131"/>
                <a:gd name="T27" fmla="*/ 103 h 183"/>
                <a:gd name="T28" fmla="*/ 70 w 131"/>
                <a:gd name="T29" fmla="*/ 103 h 183"/>
                <a:gd name="T30" fmla="*/ 101 w 131"/>
                <a:gd name="T31" fmla="*/ 64 h 183"/>
                <a:gd name="T32" fmla="*/ 69 w 131"/>
                <a:gd name="T33" fmla="*/ 2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1" h="183">
                  <a:moveTo>
                    <a:pt x="29" y="129"/>
                  </a:moveTo>
                  <a:cubicBezTo>
                    <a:pt x="29" y="183"/>
                    <a:pt x="29" y="183"/>
                    <a:pt x="29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10" y="0"/>
                    <a:pt x="131" y="23"/>
                    <a:pt x="131" y="64"/>
                  </a:cubicBezTo>
                  <a:cubicBezTo>
                    <a:pt x="131" y="89"/>
                    <a:pt x="121" y="113"/>
                    <a:pt x="101" y="122"/>
                  </a:cubicBezTo>
                  <a:cubicBezTo>
                    <a:pt x="131" y="183"/>
                    <a:pt x="131" y="183"/>
                    <a:pt x="131" y="183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72" y="129"/>
                    <a:pt x="72" y="129"/>
                    <a:pt x="72" y="129"/>
                  </a:cubicBezTo>
                  <a:lnTo>
                    <a:pt x="29" y="129"/>
                  </a:lnTo>
                  <a:close/>
                  <a:moveTo>
                    <a:pt x="69" y="25"/>
                  </a:moveTo>
                  <a:cubicBezTo>
                    <a:pt x="29" y="25"/>
                    <a:pt x="29" y="25"/>
                    <a:pt x="29" y="25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92" y="103"/>
                    <a:pt x="101" y="83"/>
                    <a:pt x="101" y="64"/>
                  </a:cubicBezTo>
                  <a:cubicBezTo>
                    <a:pt x="101" y="43"/>
                    <a:pt x="91" y="25"/>
                    <a:pt x="6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948B5B1C-D59F-4203-8563-81CC203DF0A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6" y="1973"/>
              <a:ext cx="656" cy="376"/>
            </a:xfrm>
            <a:custGeom>
              <a:avLst/>
              <a:gdLst>
                <a:gd name="T0" fmla="*/ 380 w 656"/>
                <a:gd name="T1" fmla="*/ 319 h 376"/>
                <a:gd name="T2" fmla="*/ 276 w 656"/>
                <a:gd name="T3" fmla="*/ 319 h 376"/>
                <a:gd name="T4" fmla="*/ 258 w 656"/>
                <a:gd name="T5" fmla="*/ 376 h 376"/>
                <a:gd name="T6" fmla="*/ 398 w 656"/>
                <a:gd name="T7" fmla="*/ 376 h 376"/>
                <a:gd name="T8" fmla="*/ 380 w 656"/>
                <a:gd name="T9" fmla="*/ 319 h 376"/>
                <a:gd name="T10" fmla="*/ 656 w 656"/>
                <a:gd name="T11" fmla="*/ 376 h 376"/>
                <a:gd name="T12" fmla="*/ 603 w 656"/>
                <a:gd name="T13" fmla="*/ 206 h 376"/>
                <a:gd name="T14" fmla="*/ 638 w 656"/>
                <a:gd name="T15" fmla="*/ 97 h 376"/>
                <a:gd name="T16" fmla="*/ 508 w 656"/>
                <a:gd name="T17" fmla="*/ 0 h 376"/>
                <a:gd name="T18" fmla="*/ 416 w 656"/>
                <a:gd name="T19" fmla="*/ 68 h 376"/>
                <a:gd name="T20" fmla="*/ 241 w 656"/>
                <a:gd name="T21" fmla="*/ 68 h 376"/>
                <a:gd name="T22" fmla="*/ 150 w 656"/>
                <a:gd name="T23" fmla="*/ 0 h 376"/>
                <a:gd name="T24" fmla="*/ 19 w 656"/>
                <a:gd name="T25" fmla="*/ 97 h 376"/>
                <a:gd name="T26" fmla="*/ 54 w 656"/>
                <a:gd name="T27" fmla="*/ 206 h 376"/>
                <a:gd name="T28" fmla="*/ 0 w 656"/>
                <a:gd name="T29" fmla="*/ 376 h 376"/>
                <a:gd name="T30" fmla="*/ 170 w 656"/>
                <a:gd name="T31" fmla="*/ 376 h 376"/>
                <a:gd name="T32" fmla="*/ 157 w 656"/>
                <a:gd name="T33" fmla="*/ 334 h 376"/>
                <a:gd name="T34" fmla="*/ 329 w 656"/>
                <a:gd name="T35" fmla="*/ 207 h 376"/>
                <a:gd name="T36" fmla="*/ 499 w 656"/>
                <a:gd name="T37" fmla="*/ 334 h 376"/>
                <a:gd name="T38" fmla="*/ 486 w 656"/>
                <a:gd name="T39" fmla="*/ 376 h 376"/>
                <a:gd name="T40" fmla="*/ 656 w 656"/>
                <a:gd name="T41" fmla="*/ 37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56" h="376">
                  <a:moveTo>
                    <a:pt x="380" y="319"/>
                  </a:moveTo>
                  <a:lnTo>
                    <a:pt x="276" y="319"/>
                  </a:lnTo>
                  <a:lnTo>
                    <a:pt x="258" y="376"/>
                  </a:lnTo>
                  <a:lnTo>
                    <a:pt x="398" y="376"/>
                  </a:lnTo>
                  <a:lnTo>
                    <a:pt x="380" y="319"/>
                  </a:lnTo>
                  <a:close/>
                  <a:moveTo>
                    <a:pt x="656" y="376"/>
                  </a:moveTo>
                  <a:lnTo>
                    <a:pt x="603" y="206"/>
                  </a:lnTo>
                  <a:lnTo>
                    <a:pt x="638" y="97"/>
                  </a:lnTo>
                  <a:lnTo>
                    <a:pt x="508" y="0"/>
                  </a:lnTo>
                  <a:lnTo>
                    <a:pt x="416" y="68"/>
                  </a:lnTo>
                  <a:lnTo>
                    <a:pt x="241" y="68"/>
                  </a:lnTo>
                  <a:lnTo>
                    <a:pt x="150" y="0"/>
                  </a:lnTo>
                  <a:lnTo>
                    <a:pt x="19" y="97"/>
                  </a:lnTo>
                  <a:lnTo>
                    <a:pt x="54" y="206"/>
                  </a:lnTo>
                  <a:lnTo>
                    <a:pt x="0" y="376"/>
                  </a:lnTo>
                  <a:lnTo>
                    <a:pt x="170" y="376"/>
                  </a:lnTo>
                  <a:lnTo>
                    <a:pt x="157" y="334"/>
                  </a:lnTo>
                  <a:lnTo>
                    <a:pt x="329" y="207"/>
                  </a:lnTo>
                  <a:lnTo>
                    <a:pt x="499" y="334"/>
                  </a:lnTo>
                  <a:lnTo>
                    <a:pt x="486" y="376"/>
                  </a:lnTo>
                  <a:lnTo>
                    <a:pt x="656" y="3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CA76C-BDE1-40D1-A08C-D6CBE7CED2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00184" y="6346529"/>
            <a:ext cx="3385206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Proprietary &amp; Confidential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E76011-2BC2-40CA-984B-2110E34D7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71960" y="273685"/>
            <a:ext cx="320040" cy="320040"/>
          </a:xfrm>
          <a:prstGeom prst="rect">
            <a:avLst/>
          </a:prstGeom>
          <a:solidFill>
            <a:schemeClr val="bg2"/>
          </a:solidFill>
        </p:spPr>
        <p:txBody>
          <a:bodyPr vert="horz" lIns="0" tIns="45720" rIns="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8EAF3D5-B491-4B60-8C3F-43B43B7839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315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706" r:id="rId2"/>
    <p:sldLayoutId id="2147483722" r:id="rId3"/>
    <p:sldLayoutId id="2147483708" r:id="rId4"/>
    <p:sldLayoutId id="2147483728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orient="horz" pos="2160" userDrawn="1">
          <p15:clr>
            <a:srgbClr val="F26B43"/>
          </p15:clr>
        </p15:guide>
        <p15:guide id="4" pos="384" userDrawn="1">
          <p15:clr>
            <a:srgbClr val="F26B43"/>
          </p15:clr>
        </p15:guide>
        <p15:guide id="7" pos="5165" userDrawn="1">
          <p15:clr>
            <a:srgbClr val="F26B43"/>
          </p15:clr>
        </p15:guide>
        <p15:guide id="9" pos="7296" userDrawn="1">
          <p15:clr>
            <a:srgbClr val="F26B43"/>
          </p15:clr>
        </p15:guide>
        <p15:guide id="12" orient="horz" pos="3946" userDrawn="1">
          <p15:clr>
            <a:srgbClr val="F26B43"/>
          </p15:clr>
        </p15:guide>
        <p15:guide id="13" orient="horz" pos="374" userDrawn="1">
          <p15:clr>
            <a:srgbClr val="F26B43"/>
          </p15:clr>
        </p15:guide>
        <p15:guide id="15" pos="2515" userDrawn="1">
          <p15:clr>
            <a:srgbClr val="F26B43"/>
          </p15:clr>
        </p15:guide>
        <p15:guide id="16" pos="2688" userDrawn="1">
          <p15:clr>
            <a:srgbClr val="F26B43"/>
          </p15:clr>
        </p15:guide>
        <p15:guide id="17" pos="4992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8">
            <a:extLst>
              <a:ext uri="{FF2B5EF4-FFF2-40B4-BE49-F238E27FC236}">
                <a16:creationId xmlns:a16="http://schemas.microsoft.com/office/drawing/2014/main" id="{95B5B662-8649-47B6-8CF2-AF6CD69CA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539" y="593725"/>
            <a:ext cx="7588899" cy="702333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87301C9-664B-4474-98DC-218A87DC3B1B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607356" y="6446487"/>
            <a:ext cx="1790611" cy="233531"/>
            <a:chOff x="2386" y="1973"/>
            <a:chExt cx="2883" cy="376"/>
          </a:xfrm>
          <a:solidFill>
            <a:schemeClr val="tx1"/>
          </a:solidFill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FC30CC92-1F4F-43E1-A236-9B0332BF9B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43" y="2106"/>
              <a:ext cx="149" cy="235"/>
            </a:xfrm>
            <a:custGeom>
              <a:avLst/>
              <a:gdLst>
                <a:gd name="T0" fmla="*/ 116 w 123"/>
                <a:gd name="T1" fmla="*/ 30 h 189"/>
                <a:gd name="T2" fmla="*/ 64 w 123"/>
                <a:gd name="T3" fmla="*/ 26 h 189"/>
                <a:gd name="T4" fmla="*/ 30 w 123"/>
                <a:gd name="T5" fmla="*/ 50 h 189"/>
                <a:gd name="T6" fmla="*/ 71 w 123"/>
                <a:gd name="T7" fmla="*/ 79 h 189"/>
                <a:gd name="T8" fmla="*/ 123 w 123"/>
                <a:gd name="T9" fmla="*/ 131 h 189"/>
                <a:gd name="T10" fmla="*/ 62 w 123"/>
                <a:gd name="T11" fmla="*/ 189 h 189"/>
                <a:gd name="T12" fmla="*/ 2 w 123"/>
                <a:gd name="T13" fmla="*/ 181 h 189"/>
                <a:gd name="T14" fmla="*/ 5 w 123"/>
                <a:gd name="T15" fmla="*/ 158 h 189"/>
                <a:gd name="T16" fmla="*/ 60 w 123"/>
                <a:gd name="T17" fmla="*/ 162 h 189"/>
                <a:gd name="T18" fmla="*/ 93 w 123"/>
                <a:gd name="T19" fmla="*/ 133 h 189"/>
                <a:gd name="T20" fmla="*/ 57 w 123"/>
                <a:gd name="T21" fmla="*/ 106 h 189"/>
                <a:gd name="T22" fmla="*/ 0 w 123"/>
                <a:gd name="T23" fmla="*/ 52 h 189"/>
                <a:gd name="T24" fmla="*/ 61 w 123"/>
                <a:gd name="T25" fmla="*/ 0 h 189"/>
                <a:gd name="T26" fmla="*/ 119 w 123"/>
                <a:gd name="T27" fmla="*/ 6 h 189"/>
                <a:gd name="T28" fmla="*/ 116 w 123"/>
                <a:gd name="T29" fmla="*/ 3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3" h="189">
                  <a:moveTo>
                    <a:pt x="116" y="30"/>
                  </a:moveTo>
                  <a:cubicBezTo>
                    <a:pt x="116" y="30"/>
                    <a:pt x="79" y="26"/>
                    <a:pt x="64" y="26"/>
                  </a:cubicBezTo>
                  <a:cubicBezTo>
                    <a:pt x="41" y="26"/>
                    <a:pt x="30" y="34"/>
                    <a:pt x="30" y="50"/>
                  </a:cubicBezTo>
                  <a:cubicBezTo>
                    <a:pt x="30" y="67"/>
                    <a:pt x="39" y="71"/>
                    <a:pt x="71" y="79"/>
                  </a:cubicBezTo>
                  <a:cubicBezTo>
                    <a:pt x="109" y="90"/>
                    <a:pt x="123" y="100"/>
                    <a:pt x="123" y="131"/>
                  </a:cubicBezTo>
                  <a:cubicBezTo>
                    <a:pt x="123" y="171"/>
                    <a:pt x="98" y="189"/>
                    <a:pt x="62" y="189"/>
                  </a:cubicBezTo>
                  <a:cubicBezTo>
                    <a:pt x="38" y="189"/>
                    <a:pt x="2" y="181"/>
                    <a:pt x="2" y="181"/>
                  </a:cubicBezTo>
                  <a:cubicBezTo>
                    <a:pt x="5" y="158"/>
                    <a:pt x="5" y="158"/>
                    <a:pt x="5" y="158"/>
                  </a:cubicBezTo>
                  <a:cubicBezTo>
                    <a:pt x="5" y="158"/>
                    <a:pt x="41" y="162"/>
                    <a:pt x="60" y="162"/>
                  </a:cubicBezTo>
                  <a:cubicBezTo>
                    <a:pt x="83" y="162"/>
                    <a:pt x="93" y="152"/>
                    <a:pt x="93" y="133"/>
                  </a:cubicBezTo>
                  <a:cubicBezTo>
                    <a:pt x="93" y="118"/>
                    <a:pt x="85" y="112"/>
                    <a:pt x="57" y="106"/>
                  </a:cubicBezTo>
                  <a:cubicBezTo>
                    <a:pt x="17" y="95"/>
                    <a:pt x="0" y="83"/>
                    <a:pt x="0" y="52"/>
                  </a:cubicBezTo>
                  <a:cubicBezTo>
                    <a:pt x="0" y="15"/>
                    <a:pt x="24" y="0"/>
                    <a:pt x="61" y="0"/>
                  </a:cubicBezTo>
                  <a:cubicBezTo>
                    <a:pt x="84" y="0"/>
                    <a:pt x="119" y="6"/>
                    <a:pt x="119" y="6"/>
                  </a:cubicBezTo>
                  <a:lnTo>
                    <a:pt x="11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96E0EA1B-6ECE-4072-8869-0942A085A2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79" y="2110"/>
              <a:ext cx="225" cy="227"/>
            </a:xfrm>
            <a:custGeom>
              <a:avLst/>
              <a:gdLst>
                <a:gd name="T0" fmla="*/ 0 w 225"/>
                <a:gd name="T1" fmla="*/ 0 h 227"/>
                <a:gd name="T2" fmla="*/ 62 w 225"/>
                <a:gd name="T3" fmla="*/ 0 h 227"/>
                <a:gd name="T4" fmla="*/ 112 w 225"/>
                <a:gd name="T5" fmla="*/ 177 h 227"/>
                <a:gd name="T6" fmla="*/ 162 w 225"/>
                <a:gd name="T7" fmla="*/ 0 h 227"/>
                <a:gd name="T8" fmla="*/ 225 w 225"/>
                <a:gd name="T9" fmla="*/ 0 h 227"/>
                <a:gd name="T10" fmla="*/ 225 w 225"/>
                <a:gd name="T11" fmla="*/ 227 h 227"/>
                <a:gd name="T12" fmla="*/ 189 w 225"/>
                <a:gd name="T13" fmla="*/ 227 h 227"/>
                <a:gd name="T14" fmla="*/ 189 w 225"/>
                <a:gd name="T15" fmla="*/ 31 h 227"/>
                <a:gd name="T16" fmla="*/ 186 w 225"/>
                <a:gd name="T17" fmla="*/ 31 h 227"/>
                <a:gd name="T18" fmla="*/ 131 w 225"/>
                <a:gd name="T19" fmla="*/ 217 h 227"/>
                <a:gd name="T20" fmla="*/ 94 w 225"/>
                <a:gd name="T21" fmla="*/ 217 h 227"/>
                <a:gd name="T22" fmla="*/ 38 w 225"/>
                <a:gd name="T23" fmla="*/ 31 h 227"/>
                <a:gd name="T24" fmla="*/ 36 w 225"/>
                <a:gd name="T25" fmla="*/ 31 h 227"/>
                <a:gd name="T26" fmla="*/ 36 w 225"/>
                <a:gd name="T27" fmla="*/ 227 h 227"/>
                <a:gd name="T28" fmla="*/ 0 w 225"/>
                <a:gd name="T29" fmla="*/ 227 h 227"/>
                <a:gd name="T30" fmla="*/ 0 w 225"/>
                <a:gd name="T31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27">
                  <a:moveTo>
                    <a:pt x="0" y="0"/>
                  </a:moveTo>
                  <a:lnTo>
                    <a:pt x="62" y="0"/>
                  </a:lnTo>
                  <a:lnTo>
                    <a:pt x="112" y="177"/>
                  </a:lnTo>
                  <a:lnTo>
                    <a:pt x="162" y="0"/>
                  </a:lnTo>
                  <a:lnTo>
                    <a:pt x="225" y="0"/>
                  </a:lnTo>
                  <a:lnTo>
                    <a:pt x="225" y="227"/>
                  </a:lnTo>
                  <a:lnTo>
                    <a:pt x="189" y="227"/>
                  </a:lnTo>
                  <a:lnTo>
                    <a:pt x="189" y="31"/>
                  </a:lnTo>
                  <a:lnTo>
                    <a:pt x="186" y="31"/>
                  </a:lnTo>
                  <a:lnTo>
                    <a:pt x="131" y="217"/>
                  </a:lnTo>
                  <a:lnTo>
                    <a:pt x="94" y="217"/>
                  </a:lnTo>
                  <a:lnTo>
                    <a:pt x="38" y="31"/>
                  </a:lnTo>
                  <a:lnTo>
                    <a:pt x="36" y="31"/>
                  </a:lnTo>
                  <a:lnTo>
                    <a:pt x="36" y="227"/>
                  </a:lnTo>
                  <a:lnTo>
                    <a:pt x="0" y="2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F29C2B4C-6FF2-413D-BADE-FB221CDEC6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76" y="2110"/>
              <a:ext cx="162" cy="227"/>
            </a:xfrm>
            <a:custGeom>
              <a:avLst/>
              <a:gdLst>
                <a:gd name="T0" fmla="*/ 0 w 162"/>
                <a:gd name="T1" fmla="*/ 0 h 227"/>
                <a:gd name="T2" fmla="*/ 162 w 162"/>
                <a:gd name="T3" fmla="*/ 0 h 227"/>
                <a:gd name="T4" fmla="*/ 162 w 162"/>
                <a:gd name="T5" fmla="*/ 32 h 227"/>
                <a:gd name="T6" fmla="*/ 100 w 162"/>
                <a:gd name="T7" fmla="*/ 32 h 227"/>
                <a:gd name="T8" fmla="*/ 100 w 162"/>
                <a:gd name="T9" fmla="*/ 227 h 227"/>
                <a:gd name="T10" fmla="*/ 63 w 162"/>
                <a:gd name="T11" fmla="*/ 227 h 227"/>
                <a:gd name="T12" fmla="*/ 63 w 162"/>
                <a:gd name="T13" fmla="*/ 32 h 227"/>
                <a:gd name="T14" fmla="*/ 0 w 162"/>
                <a:gd name="T15" fmla="*/ 32 h 227"/>
                <a:gd name="T16" fmla="*/ 0 w 162"/>
                <a:gd name="T17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" h="227">
                  <a:moveTo>
                    <a:pt x="0" y="0"/>
                  </a:moveTo>
                  <a:lnTo>
                    <a:pt x="162" y="0"/>
                  </a:lnTo>
                  <a:lnTo>
                    <a:pt x="162" y="32"/>
                  </a:lnTo>
                  <a:lnTo>
                    <a:pt x="100" y="32"/>
                  </a:lnTo>
                  <a:lnTo>
                    <a:pt x="100" y="227"/>
                  </a:lnTo>
                  <a:lnTo>
                    <a:pt x="63" y="227"/>
                  </a:lnTo>
                  <a:lnTo>
                    <a:pt x="63" y="32"/>
                  </a:lnTo>
                  <a:lnTo>
                    <a:pt x="0" y="3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F446A818-DB85-4CAC-A138-0BD9AFB4D5C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85" y="2110"/>
              <a:ext cx="157" cy="227"/>
            </a:xfrm>
            <a:custGeom>
              <a:avLst/>
              <a:gdLst>
                <a:gd name="T0" fmla="*/ 69 w 129"/>
                <a:gd name="T1" fmla="*/ 0 h 183"/>
                <a:gd name="T2" fmla="*/ 125 w 129"/>
                <a:gd name="T3" fmla="*/ 47 h 183"/>
                <a:gd name="T4" fmla="*/ 103 w 129"/>
                <a:gd name="T5" fmla="*/ 88 h 183"/>
                <a:gd name="T6" fmla="*/ 129 w 129"/>
                <a:gd name="T7" fmla="*/ 131 h 183"/>
                <a:gd name="T8" fmla="*/ 71 w 129"/>
                <a:gd name="T9" fmla="*/ 183 h 183"/>
                <a:gd name="T10" fmla="*/ 0 w 129"/>
                <a:gd name="T11" fmla="*/ 183 h 183"/>
                <a:gd name="T12" fmla="*/ 0 w 129"/>
                <a:gd name="T13" fmla="*/ 0 h 183"/>
                <a:gd name="T14" fmla="*/ 69 w 129"/>
                <a:gd name="T15" fmla="*/ 0 h 183"/>
                <a:gd name="T16" fmla="*/ 29 w 129"/>
                <a:gd name="T17" fmla="*/ 25 h 183"/>
                <a:gd name="T18" fmla="*/ 29 w 129"/>
                <a:gd name="T19" fmla="*/ 78 h 183"/>
                <a:gd name="T20" fmla="*/ 68 w 129"/>
                <a:gd name="T21" fmla="*/ 78 h 183"/>
                <a:gd name="T22" fmla="*/ 95 w 129"/>
                <a:gd name="T23" fmla="*/ 51 h 183"/>
                <a:gd name="T24" fmla="*/ 67 w 129"/>
                <a:gd name="T25" fmla="*/ 25 h 183"/>
                <a:gd name="T26" fmla="*/ 29 w 129"/>
                <a:gd name="T27" fmla="*/ 25 h 183"/>
                <a:gd name="T28" fmla="*/ 29 w 129"/>
                <a:gd name="T29" fmla="*/ 103 h 183"/>
                <a:gd name="T30" fmla="*/ 29 w 129"/>
                <a:gd name="T31" fmla="*/ 157 h 183"/>
                <a:gd name="T32" fmla="*/ 70 w 129"/>
                <a:gd name="T33" fmla="*/ 157 h 183"/>
                <a:gd name="T34" fmla="*/ 99 w 129"/>
                <a:gd name="T35" fmla="*/ 129 h 183"/>
                <a:gd name="T36" fmla="*/ 69 w 129"/>
                <a:gd name="T37" fmla="*/ 103 h 183"/>
                <a:gd name="T38" fmla="*/ 29 w 129"/>
                <a:gd name="T39" fmla="*/ 10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9" h="183">
                  <a:moveTo>
                    <a:pt x="69" y="0"/>
                  </a:moveTo>
                  <a:cubicBezTo>
                    <a:pt x="105" y="0"/>
                    <a:pt x="125" y="13"/>
                    <a:pt x="125" y="47"/>
                  </a:cubicBezTo>
                  <a:cubicBezTo>
                    <a:pt x="125" y="70"/>
                    <a:pt x="118" y="80"/>
                    <a:pt x="103" y="88"/>
                  </a:cubicBezTo>
                  <a:cubicBezTo>
                    <a:pt x="119" y="95"/>
                    <a:pt x="129" y="106"/>
                    <a:pt x="129" y="131"/>
                  </a:cubicBezTo>
                  <a:cubicBezTo>
                    <a:pt x="129" y="168"/>
                    <a:pt x="107" y="183"/>
                    <a:pt x="71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69" y="0"/>
                  </a:lnTo>
                  <a:close/>
                  <a:moveTo>
                    <a:pt x="29" y="25"/>
                  </a:moveTo>
                  <a:cubicBezTo>
                    <a:pt x="29" y="78"/>
                    <a:pt x="29" y="78"/>
                    <a:pt x="29" y="78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87" y="78"/>
                    <a:pt x="95" y="69"/>
                    <a:pt x="95" y="51"/>
                  </a:cubicBezTo>
                  <a:cubicBezTo>
                    <a:pt x="95" y="33"/>
                    <a:pt x="86" y="25"/>
                    <a:pt x="67" y="25"/>
                  </a:cubicBezTo>
                  <a:lnTo>
                    <a:pt x="29" y="25"/>
                  </a:lnTo>
                  <a:close/>
                  <a:moveTo>
                    <a:pt x="29" y="103"/>
                  </a:moveTo>
                  <a:cubicBezTo>
                    <a:pt x="29" y="157"/>
                    <a:pt x="29" y="157"/>
                    <a:pt x="29" y="157"/>
                  </a:cubicBezTo>
                  <a:cubicBezTo>
                    <a:pt x="70" y="157"/>
                    <a:pt x="70" y="157"/>
                    <a:pt x="70" y="157"/>
                  </a:cubicBezTo>
                  <a:cubicBezTo>
                    <a:pt x="88" y="157"/>
                    <a:pt x="99" y="151"/>
                    <a:pt x="99" y="129"/>
                  </a:cubicBezTo>
                  <a:cubicBezTo>
                    <a:pt x="99" y="109"/>
                    <a:pt x="83" y="103"/>
                    <a:pt x="69" y="103"/>
                  </a:cubicBezTo>
                  <a:lnTo>
                    <a:pt x="29" y="1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82A175EE-21B1-436D-BFE8-3C9CE91788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32" y="2110"/>
              <a:ext cx="140" cy="227"/>
            </a:xfrm>
            <a:custGeom>
              <a:avLst/>
              <a:gdLst>
                <a:gd name="T0" fmla="*/ 0 w 140"/>
                <a:gd name="T1" fmla="*/ 0 h 227"/>
                <a:gd name="T2" fmla="*/ 140 w 140"/>
                <a:gd name="T3" fmla="*/ 0 h 227"/>
                <a:gd name="T4" fmla="*/ 140 w 140"/>
                <a:gd name="T5" fmla="*/ 32 h 227"/>
                <a:gd name="T6" fmla="*/ 36 w 140"/>
                <a:gd name="T7" fmla="*/ 32 h 227"/>
                <a:gd name="T8" fmla="*/ 36 w 140"/>
                <a:gd name="T9" fmla="*/ 97 h 227"/>
                <a:gd name="T10" fmla="*/ 121 w 140"/>
                <a:gd name="T11" fmla="*/ 97 h 227"/>
                <a:gd name="T12" fmla="*/ 121 w 140"/>
                <a:gd name="T13" fmla="*/ 128 h 227"/>
                <a:gd name="T14" fmla="*/ 36 w 140"/>
                <a:gd name="T15" fmla="*/ 128 h 227"/>
                <a:gd name="T16" fmla="*/ 36 w 140"/>
                <a:gd name="T17" fmla="*/ 195 h 227"/>
                <a:gd name="T18" fmla="*/ 140 w 140"/>
                <a:gd name="T19" fmla="*/ 195 h 227"/>
                <a:gd name="T20" fmla="*/ 140 w 140"/>
                <a:gd name="T21" fmla="*/ 227 h 227"/>
                <a:gd name="T22" fmla="*/ 0 w 140"/>
                <a:gd name="T23" fmla="*/ 227 h 227"/>
                <a:gd name="T24" fmla="*/ 0 w 140"/>
                <a:gd name="T25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0" h="227">
                  <a:moveTo>
                    <a:pt x="0" y="0"/>
                  </a:moveTo>
                  <a:lnTo>
                    <a:pt x="140" y="0"/>
                  </a:lnTo>
                  <a:lnTo>
                    <a:pt x="140" y="32"/>
                  </a:lnTo>
                  <a:lnTo>
                    <a:pt x="36" y="32"/>
                  </a:lnTo>
                  <a:lnTo>
                    <a:pt x="36" y="97"/>
                  </a:lnTo>
                  <a:lnTo>
                    <a:pt x="121" y="97"/>
                  </a:lnTo>
                  <a:lnTo>
                    <a:pt x="121" y="128"/>
                  </a:lnTo>
                  <a:lnTo>
                    <a:pt x="36" y="128"/>
                  </a:lnTo>
                  <a:lnTo>
                    <a:pt x="36" y="195"/>
                  </a:lnTo>
                  <a:lnTo>
                    <a:pt x="140" y="195"/>
                  </a:lnTo>
                  <a:lnTo>
                    <a:pt x="140" y="227"/>
                  </a:lnTo>
                  <a:lnTo>
                    <a:pt x="0" y="2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9167CF5E-04DA-4CE1-A2C6-590B71DEF3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47" y="2110"/>
              <a:ext cx="182" cy="227"/>
            </a:xfrm>
            <a:custGeom>
              <a:avLst/>
              <a:gdLst>
                <a:gd name="T0" fmla="*/ 54 w 182"/>
                <a:gd name="T1" fmla="*/ 0 h 227"/>
                <a:gd name="T2" fmla="*/ 126 w 182"/>
                <a:gd name="T3" fmla="*/ 0 h 227"/>
                <a:gd name="T4" fmla="*/ 182 w 182"/>
                <a:gd name="T5" fmla="*/ 227 h 227"/>
                <a:gd name="T6" fmla="*/ 146 w 182"/>
                <a:gd name="T7" fmla="*/ 227 h 227"/>
                <a:gd name="T8" fmla="*/ 129 w 182"/>
                <a:gd name="T9" fmla="*/ 160 h 227"/>
                <a:gd name="T10" fmla="*/ 52 w 182"/>
                <a:gd name="T11" fmla="*/ 160 h 227"/>
                <a:gd name="T12" fmla="*/ 36 w 182"/>
                <a:gd name="T13" fmla="*/ 227 h 227"/>
                <a:gd name="T14" fmla="*/ 0 w 182"/>
                <a:gd name="T15" fmla="*/ 227 h 227"/>
                <a:gd name="T16" fmla="*/ 54 w 182"/>
                <a:gd name="T17" fmla="*/ 0 h 227"/>
                <a:gd name="T18" fmla="*/ 59 w 182"/>
                <a:gd name="T19" fmla="*/ 128 h 227"/>
                <a:gd name="T20" fmla="*/ 123 w 182"/>
                <a:gd name="T21" fmla="*/ 128 h 227"/>
                <a:gd name="T22" fmla="*/ 99 w 182"/>
                <a:gd name="T23" fmla="*/ 31 h 227"/>
                <a:gd name="T24" fmla="*/ 82 w 182"/>
                <a:gd name="T25" fmla="*/ 31 h 227"/>
                <a:gd name="T26" fmla="*/ 59 w 182"/>
                <a:gd name="T27" fmla="*/ 12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2" h="227">
                  <a:moveTo>
                    <a:pt x="54" y="0"/>
                  </a:moveTo>
                  <a:lnTo>
                    <a:pt x="126" y="0"/>
                  </a:lnTo>
                  <a:lnTo>
                    <a:pt x="182" y="227"/>
                  </a:lnTo>
                  <a:lnTo>
                    <a:pt x="146" y="227"/>
                  </a:lnTo>
                  <a:lnTo>
                    <a:pt x="129" y="160"/>
                  </a:lnTo>
                  <a:lnTo>
                    <a:pt x="52" y="160"/>
                  </a:lnTo>
                  <a:lnTo>
                    <a:pt x="36" y="227"/>
                  </a:lnTo>
                  <a:lnTo>
                    <a:pt x="0" y="227"/>
                  </a:lnTo>
                  <a:lnTo>
                    <a:pt x="54" y="0"/>
                  </a:lnTo>
                  <a:close/>
                  <a:moveTo>
                    <a:pt x="59" y="128"/>
                  </a:moveTo>
                  <a:lnTo>
                    <a:pt x="123" y="128"/>
                  </a:lnTo>
                  <a:lnTo>
                    <a:pt x="99" y="31"/>
                  </a:lnTo>
                  <a:lnTo>
                    <a:pt x="82" y="31"/>
                  </a:lnTo>
                  <a:lnTo>
                    <a:pt x="59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3FB91D4E-A068-4CE3-A5B5-DF36DE9795B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10" y="2110"/>
              <a:ext cx="159" cy="227"/>
            </a:xfrm>
            <a:custGeom>
              <a:avLst/>
              <a:gdLst>
                <a:gd name="T0" fmla="*/ 29 w 131"/>
                <a:gd name="T1" fmla="*/ 129 h 183"/>
                <a:gd name="T2" fmla="*/ 29 w 131"/>
                <a:gd name="T3" fmla="*/ 183 h 183"/>
                <a:gd name="T4" fmla="*/ 0 w 131"/>
                <a:gd name="T5" fmla="*/ 183 h 183"/>
                <a:gd name="T6" fmla="*/ 0 w 131"/>
                <a:gd name="T7" fmla="*/ 0 h 183"/>
                <a:gd name="T8" fmla="*/ 69 w 131"/>
                <a:gd name="T9" fmla="*/ 0 h 183"/>
                <a:gd name="T10" fmla="*/ 131 w 131"/>
                <a:gd name="T11" fmla="*/ 64 h 183"/>
                <a:gd name="T12" fmla="*/ 101 w 131"/>
                <a:gd name="T13" fmla="*/ 122 h 183"/>
                <a:gd name="T14" fmla="*/ 131 w 131"/>
                <a:gd name="T15" fmla="*/ 183 h 183"/>
                <a:gd name="T16" fmla="*/ 99 w 131"/>
                <a:gd name="T17" fmla="*/ 183 h 183"/>
                <a:gd name="T18" fmla="*/ 72 w 131"/>
                <a:gd name="T19" fmla="*/ 129 h 183"/>
                <a:gd name="T20" fmla="*/ 29 w 131"/>
                <a:gd name="T21" fmla="*/ 129 h 183"/>
                <a:gd name="T22" fmla="*/ 69 w 131"/>
                <a:gd name="T23" fmla="*/ 25 h 183"/>
                <a:gd name="T24" fmla="*/ 29 w 131"/>
                <a:gd name="T25" fmla="*/ 25 h 183"/>
                <a:gd name="T26" fmla="*/ 29 w 131"/>
                <a:gd name="T27" fmla="*/ 103 h 183"/>
                <a:gd name="T28" fmla="*/ 70 w 131"/>
                <a:gd name="T29" fmla="*/ 103 h 183"/>
                <a:gd name="T30" fmla="*/ 100 w 131"/>
                <a:gd name="T31" fmla="*/ 64 h 183"/>
                <a:gd name="T32" fmla="*/ 69 w 131"/>
                <a:gd name="T33" fmla="*/ 2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1" h="183">
                  <a:moveTo>
                    <a:pt x="29" y="129"/>
                  </a:moveTo>
                  <a:cubicBezTo>
                    <a:pt x="29" y="183"/>
                    <a:pt x="29" y="183"/>
                    <a:pt x="29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09" y="0"/>
                    <a:pt x="131" y="23"/>
                    <a:pt x="131" y="64"/>
                  </a:cubicBezTo>
                  <a:cubicBezTo>
                    <a:pt x="131" y="89"/>
                    <a:pt x="120" y="113"/>
                    <a:pt x="101" y="122"/>
                  </a:cubicBezTo>
                  <a:cubicBezTo>
                    <a:pt x="131" y="183"/>
                    <a:pt x="131" y="183"/>
                    <a:pt x="131" y="183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72" y="129"/>
                    <a:pt x="72" y="129"/>
                    <a:pt x="72" y="129"/>
                  </a:cubicBezTo>
                  <a:lnTo>
                    <a:pt x="29" y="129"/>
                  </a:lnTo>
                  <a:close/>
                  <a:moveTo>
                    <a:pt x="69" y="25"/>
                  </a:moveTo>
                  <a:cubicBezTo>
                    <a:pt x="29" y="25"/>
                    <a:pt x="29" y="25"/>
                    <a:pt x="29" y="25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92" y="103"/>
                    <a:pt x="100" y="83"/>
                    <a:pt x="100" y="64"/>
                  </a:cubicBezTo>
                  <a:cubicBezTo>
                    <a:pt x="100" y="43"/>
                    <a:pt x="90" y="25"/>
                    <a:pt x="6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79D7D300-9BED-4127-A6E1-0E4EEF19424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682" y="2110"/>
              <a:ext cx="183" cy="227"/>
            </a:xfrm>
            <a:custGeom>
              <a:avLst/>
              <a:gdLst>
                <a:gd name="T0" fmla="*/ 56 w 183"/>
                <a:gd name="T1" fmla="*/ 0 h 227"/>
                <a:gd name="T2" fmla="*/ 128 w 183"/>
                <a:gd name="T3" fmla="*/ 0 h 227"/>
                <a:gd name="T4" fmla="*/ 183 w 183"/>
                <a:gd name="T5" fmla="*/ 227 h 227"/>
                <a:gd name="T6" fmla="*/ 146 w 183"/>
                <a:gd name="T7" fmla="*/ 227 h 227"/>
                <a:gd name="T8" fmla="*/ 130 w 183"/>
                <a:gd name="T9" fmla="*/ 160 h 227"/>
                <a:gd name="T10" fmla="*/ 54 w 183"/>
                <a:gd name="T11" fmla="*/ 160 h 227"/>
                <a:gd name="T12" fmla="*/ 37 w 183"/>
                <a:gd name="T13" fmla="*/ 227 h 227"/>
                <a:gd name="T14" fmla="*/ 0 w 183"/>
                <a:gd name="T15" fmla="*/ 227 h 227"/>
                <a:gd name="T16" fmla="*/ 56 w 183"/>
                <a:gd name="T17" fmla="*/ 0 h 227"/>
                <a:gd name="T18" fmla="*/ 60 w 183"/>
                <a:gd name="T19" fmla="*/ 128 h 227"/>
                <a:gd name="T20" fmla="*/ 123 w 183"/>
                <a:gd name="T21" fmla="*/ 128 h 227"/>
                <a:gd name="T22" fmla="*/ 100 w 183"/>
                <a:gd name="T23" fmla="*/ 31 h 227"/>
                <a:gd name="T24" fmla="*/ 84 w 183"/>
                <a:gd name="T25" fmla="*/ 31 h 227"/>
                <a:gd name="T26" fmla="*/ 60 w 183"/>
                <a:gd name="T27" fmla="*/ 12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3" h="227">
                  <a:moveTo>
                    <a:pt x="56" y="0"/>
                  </a:moveTo>
                  <a:lnTo>
                    <a:pt x="128" y="0"/>
                  </a:lnTo>
                  <a:lnTo>
                    <a:pt x="183" y="227"/>
                  </a:lnTo>
                  <a:lnTo>
                    <a:pt x="146" y="227"/>
                  </a:lnTo>
                  <a:lnTo>
                    <a:pt x="130" y="160"/>
                  </a:lnTo>
                  <a:lnTo>
                    <a:pt x="54" y="160"/>
                  </a:lnTo>
                  <a:lnTo>
                    <a:pt x="37" y="227"/>
                  </a:lnTo>
                  <a:lnTo>
                    <a:pt x="0" y="227"/>
                  </a:lnTo>
                  <a:lnTo>
                    <a:pt x="56" y="0"/>
                  </a:lnTo>
                  <a:close/>
                  <a:moveTo>
                    <a:pt x="60" y="128"/>
                  </a:moveTo>
                  <a:lnTo>
                    <a:pt x="123" y="128"/>
                  </a:lnTo>
                  <a:lnTo>
                    <a:pt x="100" y="31"/>
                  </a:lnTo>
                  <a:lnTo>
                    <a:pt x="84" y="31"/>
                  </a:lnTo>
                  <a:lnTo>
                    <a:pt x="60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084C18E5-AEBC-47B9-9ED5-97891D763C5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58" y="2110"/>
              <a:ext cx="160" cy="227"/>
            </a:xfrm>
            <a:custGeom>
              <a:avLst/>
              <a:gdLst>
                <a:gd name="T0" fmla="*/ 29 w 131"/>
                <a:gd name="T1" fmla="*/ 129 h 183"/>
                <a:gd name="T2" fmla="*/ 29 w 131"/>
                <a:gd name="T3" fmla="*/ 183 h 183"/>
                <a:gd name="T4" fmla="*/ 0 w 131"/>
                <a:gd name="T5" fmla="*/ 183 h 183"/>
                <a:gd name="T6" fmla="*/ 0 w 131"/>
                <a:gd name="T7" fmla="*/ 0 h 183"/>
                <a:gd name="T8" fmla="*/ 69 w 131"/>
                <a:gd name="T9" fmla="*/ 0 h 183"/>
                <a:gd name="T10" fmla="*/ 131 w 131"/>
                <a:gd name="T11" fmla="*/ 64 h 183"/>
                <a:gd name="T12" fmla="*/ 101 w 131"/>
                <a:gd name="T13" fmla="*/ 122 h 183"/>
                <a:gd name="T14" fmla="*/ 131 w 131"/>
                <a:gd name="T15" fmla="*/ 183 h 183"/>
                <a:gd name="T16" fmla="*/ 99 w 131"/>
                <a:gd name="T17" fmla="*/ 183 h 183"/>
                <a:gd name="T18" fmla="*/ 72 w 131"/>
                <a:gd name="T19" fmla="*/ 129 h 183"/>
                <a:gd name="T20" fmla="*/ 29 w 131"/>
                <a:gd name="T21" fmla="*/ 129 h 183"/>
                <a:gd name="T22" fmla="*/ 69 w 131"/>
                <a:gd name="T23" fmla="*/ 25 h 183"/>
                <a:gd name="T24" fmla="*/ 29 w 131"/>
                <a:gd name="T25" fmla="*/ 25 h 183"/>
                <a:gd name="T26" fmla="*/ 29 w 131"/>
                <a:gd name="T27" fmla="*/ 103 h 183"/>
                <a:gd name="T28" fmla="*/ 70 w 131"/>
                <a:gd name="T29" fmla="*/ 103 h 183"/>
                <a:gd name="T30" fmla="*/ 101 w 131"/>
                <a:gd name="T31" fmla="*/ 64 h 183"/>
                <a:gd name="T32" fmla="*/ 69 w 131"/>
                <a:gd name="T33" fmla="*/ 2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1" h="183">
                  <a:moveTo>
                    <a:pt x="29" y="129"/>
                  </a:moveTo>
                  <a:cubicBezTo>
                    <a:pt x="29" y="183"/>
                    <a:pt x="29" y="183"/>
                    <a:pt x="29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10" y="0"/>
                    <a:pt x="131" y="23"/>
                    <a:pt x="131" y="64"/>
                  </a:cubicBezTo>
                  <a:cubicBezTo>
                    <a:pt x="131" y="89"/>
                    <a:pt x="121" y="113"/>
                    <a:pt x="101" y="122"/>
                  </a:cubicBezTo>
                  <a:cubicBezTo>
                    <a:pt x="131" y="183"/>
                    <a:pt x="131" y="183"/>
                    <a:pt x="131" y="183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72" y="129"/>
                    <a:pt x="72" y="129"/>
                    <a:pt x="72" y="129"/>
                  </a:cubicBezTo>
                  <a:lnTo>
                    <a:pt x="29" y="129"/>
                  </a:lnTo>
                  <a:close/>
                  <a:moveTo>
                    <a:pt x="69" y="25"/>
                  </a:moveTo>
                  <a:cubicBezTo>
                    <a:pt x="29" y="25"/>
                    <a:pt x="29" y="25"/>
                    <a:pt x="29" y="25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92" y="103"/>
                    <a:pt x="101" y="83"/>
                    <a:pt x="101" y="64"/>
                  </a:cubicBezTo>
                  <a:cubicBezTo>
                    <a:pt x="101" y="43"/>
                    <a:pt x="91" y="25"/>
                    <a:pt x="6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948B5B1C-D59F-4203-8563-81CC203DF0A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6" y="1973"/>
              <a:ext cx="656" cy="376"/>
            </a:xfrm>
            <a:custGeom>
              <a:avLst/>
              <a:gdLst>
                <a:gd name="T0" fmla="*/ 380 w 656"/>
                <a:gd name="T1" fmla="*/ 319 h 376"/>
                <a:gd name="T2" fmla="*/ 276 w 656"/>
                <a:gd name="T3" fmla="*/ 319 h 376"/>
                <a:gd name="T4" fmla="*/ 258 w 656"/>
                <a:gd name="T5" fmla="*/ 376 h 376"/>
                <a:gd name="T6" fmla="*/ 398 w 656"/>
                <a:gd name="T7" fmla="*/ 376 h 376"/>
                <a:gd name="T8" fmla="*/ 380 w 656"/>
                <a:gd name="T9" fmla="*/ 319 h 376"/>
                <a:gd name="T10" fmla="*/ 656 w 656"/>
                <a:gd name="T11" fmla="*/ 376 h 376"/>
                <a:gd name="T12" fmla="*/ 603 w 656"/>
                <a:gd name="T13" fmla="*/ 206 h 376"/>
                <a:gd name="T14" fmla="*/ 638 w 656"/>
                <a:gd name="T15" fmla="*/ 97 h 376"/>
                <a:gd name="T16" fmla="*/ 508 w 656"/>
                <a:gd name="T17" fmla="*/ 0 h 376"/>
                <a:gd name="T18" fmla="*/ 416 w 656"/>
                <a:gd name="T19" fmla="*/ 68 h 376"/>
                <a:gd name="T20" fmla="*/ 241 w 656"/>
                <a:gd name="T21" fmla="*/ 68 h 376"/>
                <a:gd name="T22" fmla="*/ 150 w 656"/>
                <a:gd name="T23" fmla="*/ 0 h 376"/>
                <a:gd name="T24" fmla="*/ 19 w 656"/>
                <a:gd name="T25" fmla="*/ 97 h 376"/>
                <a:gd name="T26" fmla="*/ 54 w 656"/>
                <a:gd name="T27" fmla="*/ 206 h 376"/>
                <a:gd name="T28" fmla="*/ 0 w 656"/>
                <a:gd name="T29" fmla="*/ 376 h 376"/>
                <a:gd name="T30" fmla="*/ 170 w 656"/>
                <a:gd name="T31" fmla="*/ 376 h 376"/>
                <a:gd name="T32" fmla="*/ 157 w 656"/>
                <a:gd name="T33" fmla="*/ 334 h 376"/>
                <a:gd name="T34" fmla="*/ 329 w 656"/>
                <a:gd name="T35" fmla="*/ 207 h 376"/>
                <a:gd name="T36" fmla="*/ 499 w 656"/>
                <a:gd name="T37" fmla="*/ 334 h 376"/>
                <a:gd name="T38" fmla="*/ 486 w 656"/>
                <a:gd name="T39" fmla="*/ 376 h 376"/>
                <a:gd name="T40" fmla="*/ 656 w 656"/>
                <a:gd name="T41" fmla="*/ 37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56" h="376">
                  <a:moveTo>
                    <a:pt x="380" y="319"/>
                  </a:moveTo>
                  <a:lnTo>
                    <a:pt x="276" y="319"/>
                  </a:lnTo>
                  <a:lnTo>
                    <a:pt x="258" y="376"/>
                  </a:lnTo>
                  <a:lnTo>
                    <a:pt x="398" y="376"/>
                  </a:lnTo>
                  <a:lnTo>
                    <a:pt x="380" y="319"/>
                  </a:lnTo>
                  <a:close/>
                  <a:moveTo>
                    <a:pt x="656" y="376"/>
                  </a:moveTo>
                  <a:lnTo>
                    <a:pt x="603" y="206"/>
                  </a:lnTo>
                  <a:lnTo>
                    <a:pt x="638" y="97"/>
                  </a:lnTo>
                  <a:lnTo>
                    <a:pt x="508" y="0"/>
                  </a:lnTo>
                  <a:lnTo>
                    <a:pt x="416" y="68"/>
                  </a:lnTo>
                  <a:lnTo>
                    <a:pt x="241" y="68"/>
                  </a:lnTo>
                  <a:lnTo>
                    <a:pt x="150" y="0"/>
                  </a:lnTo>
                  <a:lnTo>
                    <a:pt x="19" y="97"/>
                  </a:lnTo>
                  <a:lnTo>
                    <a:pt x="54" y="206"/>
                  </a:lnTo>
                  <a:lnTo>
                    <a:pt x="0" y="376"/>
                  </a:lnTo>
                  <a:lnTo>
                    <a:pt x="170" y="376"/>
                  </a:lnTo>
                  <a:lnTo>
                    <a:pt x="157" y="334"/>
                  </a:lnTo>
                  <a:lnTo>
                    <a:pt x="329" y="207"/>
                  </a:lnTo>
                  <a:lnTo>
                    <a:pt x="499" y="334"/>
                  </a:lnTo>
                  <a:lnTo>
                    <a:pt x="486" y="376"/>
                  </a:lnTo>
                  <a:lnTo>
                    <a:pt x="656" y="3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3F2A3CF6-36AA-4CDF-965D-F9671BA74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99438" y="6356350"/>
            <a:ext cx="3385206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Proprietary &amp; Confidential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94AA3B-7D79-4486-A0A0-71B225826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58740" y="273685"/>
            <a:ext cx="320040" cy="320040"/>
          </a:xfrm>
          <a:prstGeom prst="rect">
            <a:avLst/>
          </a:prstGeom>
          <a:solidFill>
            <a:schemeClr val="bg2"/>
          </a:solidFill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579CD242-64ED-4D76-8D33-6001AA4D06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40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699" r:id="rId2"/>
    <p:sldLayoutId id="2147483665" r:id="rId3"/>
    <p:sldLayoutId id="2147483720" r:id="rId4"/>
    <p:sldLayoutId id="2147483697" r:id="rId5"/>
    <p:sldLayoutId id="2147483709" r:id="rId6"/>
    <p:sldLayoutId id="2147483700" r:id="rId7"/>
    <p:sldLayoutId id="2147483701" r:id="rId8"/>
    <p:sldLayoutId id="2147483695" r:id="rId9"/>
    <p:sldLayoutId id="2147483702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orient="horz" pos="2160">
          <p15:clr>
            <a:srgbClr val="F26B43"/>
          </p15:clr>
        </p15:guide>
        <p15:guide id="4" pos="384">
          <p15:clr>
            <a:srgbClr val="F26B43"/>
          </p15:clr>
        </p15:guide>
        <p15:guide id="7" pos="5165">
          <p15:clr>
            <a:srgbClr val="F26B43"/>
          </p15:clr>
        </p15:guide>
        <p15:guide id="9" pos="7296">
          <p15:clr>
            <a:srgbClr val="F26B43"/>
          </p15:clr>
        </p15:guide>
        <p15:guide id="12" orient="horz" pos="3946">
          <p15:clr>
            <a:srgbClr val="F26B43"/>
          </p15:clr>
        </p15:guide>
        <p15:guide id="13" orient="horz" pos="374">
          <p15:clr>
            <a:srgbClr val="F26B43"/>
          </p15:clr>
        </p15:guide>
        <p15:guide id="15" pos="2515">
          <p15:clr>
            <a:srgbClr val="F26B43"/>
          </p15:clr>
        </p15:guide>
        <p15:guide id="16" pos="2688">
          <p15:clr>
            <a:srgbClr val="F26B43"/>
          </p15:clr>
        </p15:guide>
        <p15:guide id="17" pos="4992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4C166770-9EC7-4576-86F0-ED47AD7B7FB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8" r="3208"/>
          <a:stretch/>
        </p:blipFill>
        <p:spPr>
          <a:xfrm>
            <a:off x="0" y="-1624"/>
            <a:ext cx="12192000" cy="6861249"/>
          </a:xfrm>
          <a:prstGeom prst="rect">
            <a:avLst/>
          </a:prstGeom>
        </p:spPr>
      </p:pic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6DA07D15-74DB-4990-8628-586BA9B0C5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99438" y="6356350"/>
            <a:ext cx="3385206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Proprietary &amp; Confidential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6BBF34-DBAE-445C-8C57-4FA08F3F78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71960" y="273685"/>
            <a:ext cx="320040" cy="320040"/>
          </a:xfrm>
          <a:prstGeom prst="rect">
            <a:avLst/>
          </a:prstGeom>
          <a:solidFill>
            <a:schemeClr val="bg2"/>
          </a:solidFill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8E3431E9-CC5F-4142-8C13-72DB9C6D3B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41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24" r:id="rId2"/>
    <p:sldLayoutId id="2147483714" r:id="rId3"/>
    <p:sldLayoutId id="2147483710" r:id="rId4"/>
    <p:sldLayoutId id="2147483719" r:id="rId5"/>
    <p:sldLayoutId id="2147483721" r:id="rId6"/>
    <p:sldLayoutId id="2147483727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296" userDrawn="1">
          <p15:clr>
            <a:srgbClr val="F26B43"/>
          </p15:clr>
        </p15:guide>
        <p15:guide id="3" orient="horz" pos="3946" userDrawn="1">
          <p15:clr>
            <a:srgbClr val="F26B43"/>
          </p15:clr>
        </p15:guide>
        <p15:guide id="4" orient="horz" pos="374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6DA07D15-74DB-4990-8628-586BA9B0C5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99438" y="6356350"/>
            <a:ext cx="3385206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Proprietary &amp; Confidential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A5E017-14CD-4D39-A7D0-68A69514A3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96"/>
          <a:stretch/>
        </p:blipFill>
        <p:spPr>
          <a:xfrm>
            <a:off x="-20312" y="-80355"/>
            <a:ext cx="12212312" cy="6938355"/>
          </a:xfrm>
          <a:prstGeom prst="rect">
            <a:avLst/>
          </a:prstGeom>
        </p:spPr>
      </p:pic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2B09753E-7C3B-4D0A-9914-421CC21B3B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71960" y="273685"/>
            <a:ext cx="320040" cy="320040"/>
          </a:xfrm>
          <a:prstGeom prst="rect">
            <a:avLst/>
          </a:prstGeom>
          <a:solidFill>
            <a:schemeClr val="bg2"/>
          </a:solidFill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36078788-290F-4E80-A7D4-D265A034B5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373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29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">
          <p15:clr>
            <a:srgbClr val="F26B43"/>
          </p15:clr>
        </p15:guide>
        <p15:guide id="2" pos="7296">
          <p15:clr>
            <a:srgbClr val="F26B43"/>
          </p15:clr>
        </p15:guide>
        <p15:guide id="3" orient="horz" pos="3946">
          <p15:clr>
            <a:srgbClr val="F26B43"/>
          </p15:clr>
        </p15:guide>
        <p15:guide id="4" orient="horz" pos="374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7801F5-0A84-4AF4-A3A6-96DBEBE158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66"/>
          <a:stretch/>
        </p:blipFill>
        <p:spPr>
          <a:xfrm>
            <a:off x="-1" y="-39485"/>
            <a:ext cx="12192001" cy="6897485"/>
          </a:xfrm>
          <a:prstGeom prst="rect">
            <a:avLst/>
          </a:prstGeom>
        </p:spPr>
      </p:pic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6DA07D15-74DB-4990-8628-586BA9B0C5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99438" y="6356350"/>
            <a:ext cx="3385206" cy="365125"/>
          </a:xfrm>
          <a:prstGeom prst="rect">
            <a:avLst/>
          </a:prstGeom>
          <a:ln>
            <a:noFill/>
          </a:ln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Proprietary &amp; Confidential</a:t>
            </a:r>
            <a:endParaRPr lang="en-US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4D84F7F5-5C19-4C3B-A64A-85862A2DF3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71960" y="273685"/>
            <a:ext cx="320040" cy="32004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36078788-290F-4E80-A7D4-D265A034B5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8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">
          <p15:clr>
            <a:srgbClr val="F26B43"/>
          </p15:clr>
        </p15:guide>
        <p15:guide id="2" pos="7296">
          <p15:clr>
            <a:srgbClr val="F26B43"/>
          </p15:clr>
        </p15:guide>
        <p15:guide id="3" orient="horz" pos="3946">
          <p15:clr>
            <a:srgbClr val="F26B43"/>
          </p15:clr>
        </p15:guide>
        <p15:guide id="4" orient="horz" pos="3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D91B68A6-E80B-BE46-BDDC-DD031D3A5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59" y="2834949"/>
            <a:ext cx="9601096" cy="77692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101: Getting Started with Collaborator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1E67F6-0112-4116-AE50-7363879A7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59" y="1421109"/>
            <a:ext cx="5002842" cy="122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84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5BFD3C67-2EA1-4E9C-A62A-7E92E4C75F0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3417" y="1466824"/>
            <a:ext cx="5502583" cy="269368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Code Review Benefits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Best Practices of Code Review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Getting the Most out of Collaborator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564A156-42CA-4FB2-A78F-A2C8A5336DFD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/>
              <a:t>Proprietary &amp; Confidential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C740926-0201-4D7A-85D4-61368CEE0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078788-290F-4E80-A7D4-D265A034B5B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7" name="Title 36">
            <a:extLst>
              <a:ext uri="{FF2B5EF4-FFF2-40B4-BE49-F238E27FC236}">
                <a16:creationId xmlns:a16="http://schemas.microsoft.com/office/drawing/2014/main" id="{C985537E-0272-42A3-AA4C-FEA93126F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539" y="593725"/>
            <a:ext cx="7588899" cy="70233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5F23BC4E-C620-45EA-A6A7-368AEEB329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505" y="5264812"/>
            <a:ext cx="3122500" cy="76354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682F0F4-C532-4BD6-B22C-25AF71B102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18951" y="5264811"/>
            <a:ext cx="763545" cy="76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08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6D9D335-4E06-4164-A586-56824B425D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Proprietary &amp; Confidential</a:t>
            </a:r>
            <a:endParaRPr lang="en-US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C2F079B-8292-49CF-82E3-80325C3C3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 Benefits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A14D12A2-F9CE-4C3C-B333-1CB44DFF09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15489" y="2301287"/>
            <a:ext cx="3200745" cy="487362"/>
          </a:xfrm>
        </p:spPr>
        <p:txBody>
          <a:bodyPr/>
          <a:lstStyle/>
          <a:p>
            <a:r>
              <a:rPr lang="en-US" sz="3200" dirty="0"/>
              <a:t>The Quantitative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9DFDFB5-CE9B-4BB6-9792-D6FCD9889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99238" y="2301287"/>
            <a:ext cx="3200400" cy="518113"/>
          </a:xfrm>
        </p:spPr>
        <p:txBody>
          <a:bodyPr/>
          <a:lstStyle/>
          <a:p>
            <a:r>
              <a:rPr lang="en-US" sz="3200" dirty="0"/>
              <a:t>The Qualitative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DC59544-819E-46F2-B858-251FFC792D3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15488" y="2880366"/>
            <a:ext cx="3200745" cy="2817397"/>
          </a:xfrm>
        </p:spPr>
        <p:txBody>
          <a:bodyPr/>
          <a:lstStyle/>
          <a:p>
            <a:r>
              <a:rPr lang="en-US" dirty="0"/>
              <a:t>Finding bugs earlier</a:t>
            </a:r>
          </a:p>
          <a:p>
            <a:r>
              <a:rPr lang="en-US" dirty="0"/>
              <a:t>Passing the bug test</a:t>
            </a:r>
          </a:p>
          <a:p>
            <a:r>
              <a:rPr lang="en-US" dirty="0"/>
              <a:t>Connecting the digital thread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DA4B2776-CBDB-4CDE-B346-B7DB12C035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98893" y="2895742"/>
            <a:ext cx="3200745" cy="2817397"/>
          </a:xfrm>
        </p:spPr>
        <p:txBody>
          <a:bodyPr/>
          <a:lstStyle/>
          <a:p>
            <a:r>
              <a:rPr lang="en-US" dirty="0"/>
              <a:t>Team building</a:t>
            </a:r>
          </a:p>
          <a:p>
            <a:r>
              <a:rPr lang="en-US" dirty="0"/>
              <a:t>Personal growth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A38D3BA-62ED-42A0-8442-0DD1CD7299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078788-290F-4E80-A7D4-D265A034B5B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38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84365-3840-4131-BE8C-85249BF69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D66D248-5A11-46F2-BD94-4A7EFD4C32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1099" y="2020301"/>
            <a:ext cx="3200745" cy="2817397"/>
          </a:xfrm>
        </p:spPr>
        <p:txBody>
          <a:bodyPr/>
          <a:lstStyle/>
          <a:p>
            <a:r>
              <a:rPr lang="en-US" dirty="0"/>
              <a:t>Checklists</a:t>
            </a:r>
          </a:p>
          <a:p>
            <a:r>
              <a:rPr lang="en-US" dirty="0"/>
              <a:t>Author annotating</a:t>
            </a:r>
          </a:p>
          <a:p>
            <a:r>
              <a:rPr lang="en-US" dirty="0"/>
              <a:t>60-90 minutes</a:t>
            </a:r>
          </a:p>
          <a:p>
            <a:r>
              <a:rPr lang="en-US" dirty="0"/>
              <a:t>200-300 LOC changed</a:t>
            </a:r>
          </a:p>
        </p:txBody>
      </p:sp>
    </p:spTree>
    <p:extLst>
      <p:ext uri="{BB962C8B-B14F-4D97-AF65-F5344CB8AC3E}">
        <p14:creationId xmlns:p14="http://schemas.microsoft.com/office/powerpoint/2010/main" val="251683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7B279E-7474-48BE-948F-F823483DD0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sz="7200" dirty="0">
              <a:solidFill>
                <a:schemeClr val="bg1"/>
              </a:solidFill>
            </a:endParaRPr>
          </a:p>
          <a:p>
            <a:endParaRPr lang="en-US" sz="7200" dirty="0">
              <a:solidFill>
                <a:schemeClr val="bg1"/>
              </a:solidFill>
            </a:endParaRPr>
          </a:p>
          <a:p>
            <a:r>
              <a:rPr lang="en-US" sz="6600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49962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CB73286-7B72-4A3C-A889-9A2B1E0BFF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625127A2-1A58-48DC-87E5-D9CA99149D49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4" r="9784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E8D536-D38D-4134-9EAB-7A857F513A5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Jon Fortunati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83B7C7F-EF91-4CAA-ADFD-904FA30D931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591CC0F-B455-4F16-B42E-69F6EC7E2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the team</a:t>
            </a:r>
          </a:p>
        </p:txBody>
      </p:sp>
    </p:spTree>
    <p:extLst>
      <p:ext uri="{BB962C8B-B14F-4D97-AF65-F5344CB8AC3E}">
        <p14:creationId xmlns:p14="http://schemas.microsoft.com/office/powerpoint/2010/main" val="345535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F95FB01-A6F1-4EE6-9DF9-34224E30E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B64E5FD-41A3-4C42-B1BF-D40B391EC6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1272" y="4114460"/>
            <a:ext cx="5901923" cy="365125"/>
          </a:xfrm>
        </p:spPr>
        <p:txBody>
          <a:bodyPr/>
          <a:lstStyle/>
          <a:p>
            <a:r>
              <a:rPr lang="en-US" dirty="0"/>
              <a:t>Chat is disabled but we will use it to send links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0F34121-CD9E-40E6-B6CB-15C1C6B5E6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Please direct all questions to the Q &amp; A box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879FFB7-BEE9-4AB6-99EB-DA11F716250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This class is being recorded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C58317C4-9044-4298-945E-4B4E7E3C50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 may ask for you to “Raise Your Hand”</a:t>
            </a:r>
          </a:p>
          <a:p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10F95DE-949D-4771-955B-AAAAD05E8A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Please provide feedback in the exit survey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AE0E0-BA64-44FF-993B-AD6A648BD8AA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Proprietary &amp; Confidential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ACD35-50B7-4A90-A20F-74180CE166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078788-290F-4E80-A7D4-D265A034B5B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43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62564411-3070-45C9-A707-0A624AE759BD}"/>
              </a:ext>
            </a:extLst>
          </p:cNvPr>
          <p:cNvGrpSpPr/>
          <p:nvPr/>
        </p:nvGrpSpPr>
        <p:grpSpPr>
          <a:xfrm>
            <a:off x="1917178" y="2514600"/>
            <a:ext cx="8357643" cy="914400"/>
            <a:chOff x="1917178" y="2514600"/>
            <a:chExt cx="8357643" cy="914400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81BEB2CB-1036-4D83-9397-AA3ACA22B4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17178" y="2578211"/>
              <a:ext cx="5212023" cy="663137"/>
            </a:xfrm>
            <a:prstGeom prst="rect">
              <a:avLst/>
            </a:prstGeom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8FB801A-614E-4536-A621-509616DFB32A}"/>
                </a:ext>
              </a:extLst>
            </p:cNvPr>
            <p:cNvGrpSpPr/>
            <p:nvPr/>
          </p:nvGrpSpPr>
          <p:grpSpPr>
            <a:xfrm>
              <a:off x="7531658" y="2514600"/>
              <a:ext cx="2743163" cy="914400"/>
              <a:chOff x="7531658" y="2514600"/>
              <a:chExt cx="2743163" cy="914400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CA100D0A-E694-4D57-B7BC-6FA7A90AE3AA}"/>
                  </a:ext>
                </a:extLst>
              </p:cNvPr>
              <p:cNvCxnSpPr/>
              <p:nvPr/>
            </p:nvCxnSpPr>
            <p:spPr>
              <a:xfrm>
                <a:off x="7531658" y="2514600"/>
                <a:ext cx="0" cy="91440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itle 3">
                <a:extLst>
                  <a:ext uri="{FF2B5EF4-FFF2-40B4-BE49-F238E27FC236}">
                    <a16:creationId xmlns:a16="http://schemas.microsoft.com/office/drawing/2014/main" id="{25990D75-FE01-4B75-9F3D-D89C13A727A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05975" y="2681722"/>
                <a:ext cx="2468846" cy="559626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73747"/>
                    </a:solidFill>
                    <a:effectLst/>
                    <a:uLnTx/>
                    <a:uFillTx/>
                    <a:latin typeface="Open Sans Light"/>
                    <a:ea typeface="+mj-ea"/>
                    <a:cs typeface="+mj-cs"/>
                  </a:rPr>
                  <a:t>Academy</a:t>
                </a:r>
              </a:p>
            </p:txBody>
          </p:sp>
        </p:grpSp>
      </p:grpSp>
      <p:sp>
        <p:nvSpPr>
          <p:cNvPr id="9" name="Title 8">
            <a:extLst>
              <a:ext uri="{FF2B5EF4-FFF2-40B4-BE49-F238E27FC236}">
                <a16:creationId xmlns:a16="http://schemas.microsoft.com/office/drawing/2014/main" id="{76C64ECD-CE07-48B4-994B-635AABA2A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862" y="593725"/>
            <a:ext cx="5849893" cy="685131"/>
          </a:xfrm>
        </p:spPr>
        <p:txBody>
          <a:bodyPr/>
          <a:lstStyle/>
          <a:p>
            <a:r>
              <a:rPr lang="en-US" dirty="0"/>
              <a:t>Want more free training?</a:t>
            </a:r>
          </a:p>
        </p:txBody>
      </p:sp>
    </p:spTree>
    <p:extLst>
      <p:ext uri="{BB962C8B-B14F-4D97-AF65-F5344CB8AC3E}">
        <p14:creationId xmlns:p14="http://schemas.microsoft.com/office/powerpoint/2010/main" val="3985572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9053E2-E7EF-4601-B83C-266ACFE3675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For any additional questions, email us at </a:t>
            </a:r>
            <a:r>
              <a:rPr lang="en-US" b="1" dirty="0"/>
              <a:t>customers@smartbear.com</a:t>
            </a:r>
          </a:p>
        </p:txBody>
      </p:sp>
    </p:spTree>
    <p:extLst>
      <p:ext uri="{BB962C8B-B14F-4D97-AF65-F5344CB8AC3E}">
        <p14:creationId xmlns:p14="http://schemas.microsoft.com/office/powerpoint/2010/main" val="97873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B35A2B-A051-AE45-A7F2-EB326A6D7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9549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B82F89-3ED7-2F43-9518-9C994951BE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4599" y="1892302"/>
            <a:ext cx="5093907" cy="48575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FE010C-C648-D843-A698-8EE2FD1A5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491" y="4137296"/>
            <a:ext cx="7693461" cy="27207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9EFAF7-FCE6-224A-A637-CED0AD801A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2252" y="4487763"/>
            <a:ext cx="4095675" cy="444109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9ACA50-9534-45F9-8DC5-9118D77C8A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Proprietary &amp; Confidential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CE0A32-3310-49B1-AD61-E7BEBD827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078788-290F-4E80-A7D4-D265A034B5B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24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accel="5000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Rot by="4320000" p14:bounceEnd="50000">
                                          <p:cBhvr>
                                            <p:cTn id="6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8" presetID="8" presetClass="emph" presetSubtype="0" accel="5000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Rot by="4320000" p14:bounceEnd="50000">
                                          <p:cBhvr>
                                            <p:cTn id="9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11" presetID="8" presetClass="emph" presetSubtype="0" accel="5000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Rot by="4320000" p14:bounceEnd="50000">
                                          <p:cBhvr>
                                            <p:cTn id="12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14" presetID="8" presetClass="emph" presetSubtype="0" accel="5000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Rot by="4320000" p14:bounceEnd="50000">
                                          <p:cBhvr>
                                            <p:cTn id="15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17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6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" dur="6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6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4320000">
                                          <p:cBhvr>
                                            <p:cTn id="6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8" presetID="8" presetClass="emph" presetSubtype="0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4320000">
                                          <p:cBhvr>
                                            <p:cTn id="9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11" presetID="8" presetClass="emph" presetSubtype="0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4320000">
                                          <p:cBhvr>
                                            <p:cTn id="12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14" presetID="8" presetClass="emph" presetSubtype="0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4320000">
                                          <p:cBhvr>
                                            <p:cTn id="15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17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6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" dur="6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6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3CE1D5-ABFA-4999-8EC6-6ADF7CB76C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SmartBear enables quality across the SDLC through innovative, easy to use tools that seamlessly integrate with your ecosystem, methodology and process</a:t>
            </a:r>
            <a:endParaRPr lang="en-US" dirty="0">
              <a:cs typeface="Calibri Light" panose="020F03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7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42930E8-F3D9-46C5-956D-E6082F52C8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173747">
                    <a:tint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Proprietary &amp; Confidential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73747">
                  <a:tint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E9487-400D-4EE9-BFA2-8DD5B419751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Boston, MA, USA, based with 11 offices globally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Founded in 2009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Open Source Contributor (Swagger &amp; SoapUI)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6.5 Million Users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20,000+ Customers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9327E3-DA71-4703-8163-341B18B9E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SmartBear?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7C7EA2-E1AA-45F9-B79D-1093FCFA6A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078788-290F-4E80-A7D4-D265A034B5BC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5AC0252-6EF3-4156-94CD-5C5FFE48FA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08409" y="1759414"/>
            <a:ext cx="3339171" cy="333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56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99" y="502952"/>
            <a:ext cx="10698363" cy="5729822"/>
          </a:xfrm>
          <a:prstGeom prst="rect">
            <a:avLst/>
          </a:prstGeom>
        </p:spPr>
      </p:pic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FE2B39D2-996C-497B-A8F3-BF36055FD4E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Proprietary &amp; Confidential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F3A3310-445A-4576-97F3-F8A3A6AC7C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078788-290F-4E80-A7D4-D265A034B5B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574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itle/Transition Slides">
  <a:themeElements>
    <a:clrScheme name="SmartBear">
      <a:dk1>
        <a:srgbClr val="173747"/>
      </a:dk1>
      <a:lt1>
        <a:srgbClr val="FFFFFF"/>
      </a:lt1>
      <a:dk2>
        <a:srgbClr val="758491"/>
      </a:dk2>
      <a:lt2>
        <a:srgbClr val="FF730B"/>
      </a:lt2>
      <a:accent1>
        <a:srgbClr val="FF8F0F"/>
      </a:accent1>
      <a:accent2>
        <a:srgbClr val="FFAD33"/>
      </a:accent2>
      <a:accent3>
        <a:srgbClr val="231F20"/>
      </a:accent3>
      <a:accent4>
        <a:srgbClr val="DDDDDD"/>
      </a:accent4>
      <a:accent5>
        <a:srgbClr val="EFF0F0"/>
      </a:accent5>
      <a:accent6>
        <a:srgbClr val="D2E1E8"/>
      </a:accent6>
      <a:hlink>
        <a:srgbClr val="3489D1"/>
      </a:hlink>
      <a:folHlink>
        <a:srgbClr val="173747"/>
      </a:folHlink>
    </a:clrScheme>
    <a:fontScheme name="SB templat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genda Slides">
  <a:themeElements>
    <a:clrScheme name="SmartBear">
      <a:dk1>
        <a:srgbClr val="173747"/>
      </a:dk1>
      <a:lt1>
        <a:srgbClr val="FFFFFF"/>
      </a:lt1>
      <a:dk2>
        <a:srgbClr val="758491"/>
      </a:dk2>
      <a:lt2>
        <a:srgbClr val="FF730B"/>
      </a:lt2>
      <a:accent1>
        <a:srgbClr val="FF8F0F"/>
      </a:accent1>
      <a:accent2>
        <a:srgbClr val="FFAD33"/>
      </a:accent2>
      <a:accent3>
        <a:srgbClr val="231F20"/>
      </a:accent3>
      <a:accent4>
        <a:srgbClr val="DDDDDD"/>
      </a:accent4>
      <a:accent5>
        <a:srgbClr val="EFF0F0"/>
      </a:accent5>
      <a:accent6>
        <a:srgbClr val="D2E1E8"/>
      </a:accent6>
      <a:hlink>
        <a:srgbClr val="3489D1"/>
      </a:hlink>
      <a:folHlink>
        <a:srgbClr val="173747"/>
      </a:folHlink>
    </a:clrScheme>
    <a:fontScheme name="SB templat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 in Thirds">
  <a:themeElements>
    <a:clrScheme name="SmartBear">
      <a:dk1>
        <a:srgbClr val="173747"/>
      </a:dk1>
      <a:lt1>
        <a:srgbClr val="FFFFFF"/>
      </a:lt1>
      <a:dk2>
        <a:srgbClr val="758491"/>
      </a:dk2>
      <a:lt2>
        <a:srgbClr val="FF730B"/>
      </a:lt2>
      <a:accent1>
        <a:srgbClr val="FF8F0F"/>
      </a:accent1>
      <a:accent2>
        <a:srgbClr val="FFAD33"/>
      </a:accent2>
      <a:accent3>
        <a:srgbClr val="231F20"/>
      </a:accent3>
      <a:accent4>
        <a:srgbClr val="DDDDDD"/>
      </a:accent4>
      <a:accent5>
        <a:srgbClr val="EFF0F0"/>
      </a:accent5>
      <a:accent6>
        <a:srgbClr val="D2E1E8"/>
      </a:accent6>
      <a:hlink>
        <a:srgbClr val="3489D1"/>
      </a:hlink>
      <a:folHlink>
        <a:srgbClr val="173747"/>
      </a:folHlink>
    </a:clrScheme>
    <a:fontScheme name="SB templat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White pattern slides">
  <a:themeElements>
    <a:clrScheme name="Custom 1">
      <a:dk1>
        <a:srgbClr val="173747"/>
      </a:dk1>
      <a:lt1>
        <a:srgbClr val="FFFFFF"/>
      </a:lt1>
      <a:dk2>
        <a:srgbClr val="758491"/>
      </a:dk2>
      <a:lt2>
        <a:srgbClr val="FF730B"/>
      </a:lt2>
      <a:accent1>
        <a:srgbClr val="FF8F0F"/>
      </a:accent1>
      <a:accent2>
        <a:srgbClr val="FFAD33"/>
      </a:accent2>
      <a:accent3>
        <a:srgbClr val="231F20"/>
      </a:accent3>
      <a:accent4>
        <a:srgbClr val="DDDDDD"/>
      </a:accent4>
      <a:accent5>
        <a:srgbClr val="EFF0F0"/>
      </a:accent5>
      <a:accent6>
        <a:srgbClr val="D2E1E8"/>
      </a:accent6>
      <a:hlink>
        <a:srgbClr val="3489D1"/>
      </a:hlink>
      <a:folHlink>
        <a:srgbClr val="173747"/>
      </a:folHlink>
    </a:clrScheme>
    <a:fontScheme name="SB templat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Pattern Slides w/ gradient">
  <a:themeElements>
    <a:clrScheme name="Custom 1">
      <a:dk1>
        <a:srgbClr val="173747"/>
      </a:dk1>
      <a:lt1>
        <a:srgbClr val="FFFFFF"/>
      </a:lt1>
      <a:dk2>
        <a:srgbClr val="758491"/>
      </a:dk2>
      <a:lt2>
        <a:srgbClr val="FF730B"/>
      </a:lt2>
      <a:accent1>
        <a:srgbClr val="FF8F0F"/>
      </a:accent1>
      <a:accent2>
        <a:srgbClr val="FFAD33"/>
      </a:accent2>
      <a:accent3>
        <a:srgbClr val="231F20"/>
      </a:accent3>
      <a:accent4>
        <a:srgbClr val="DDDDDD"/>
      </a:accent4>
      <a:accent5>
        <a:srgbClr val="EFF0F0"/>
      </a:accent5>
      <a:accent6>
        <a:srgbClr val="D2E1E8"/>
      </a:accent6>
      <a:hlink>
        <a:srgbClr val="3489D1"/>
      </a:hlink>
      <a:folHlink>
        <a:srgbClr val="173747"/>
      </a:folHlink>
    </a:clrScheme>
    <a:fontScheme name="SB templat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range Pattern Slides">
  <a:themeElements>
    <a:clrScheme name="Custom 1">
      <a:dk1>
        <a:srgbClr val="173747"/>
      </a:dk1>
      <a:lt1>
        <a:srgbClr val="FFFFFF"/>
      </a:lt1>
      <a:dk2>
        <a:srgbClr val="758491"/>
      </a:dk2>
      <a:lt2>
        <a:srgbClr val="FF730B"/>
      </a:lt2>
      <a:accent1>
        <a:srgbClr val="FF8F0F"/>
      </a:accent1>
      <a:accent2>
        <a:srgbClr val="FFAD33"/>
      </a:accent2>
      <a:accent3>
        <a:srgbClr val="231F20"/>
      </a:accent3>
      <a:accent4>
        <a:srgbClr val="DDDDDD"/>
      </a:accent4>
      <a:accent5>
        <a:srgbClr val="EFF0F0"/>
      </a:accent5>
      <a:accent6>
        <a:srgbClr val="D2E1E8"/>
      </a:accent6>
      <a:hlink>
        <a:srgbClr val="3489D1"/>
      </a:hlink>
      <a:folHlink>
        <a:srgbClr val="173747"/>
      </a:folHlink>
    </a:clrScheme>
    <a:fontScheme name="SB templat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1BC2481ACF9C4FA7545C53165822E7" ma:contentTypeVersion="4" ma:contentTypeDescription="Create a new document." ma:contentTypeScope="" ma:versionID="bd33aff7f2d96bb421f7ef5c7f0542ba">
  <xsd:schema xmlns:xsd="http://www.w3.org/2001/XMLSchema" xmlns:xs="http://www.w3.org/2001/XMLSchema" xmlns:p="http://schemas.microsoft.com/office/2006/metadata/properties" xmlns:ns2="9e36247f-91df-4cb8-a81f-7a8aabffea81" targetNamespace="http://schemas.microsoft.com/office/2006/metadata/properties" ma:root="true" ma:fieldsID="268db3c28528804fd21688b917bf468a" ns2:_="">
    <xsd:import namespace="9e36247f-91df-4cb8-a81f-7a8aabffea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36247f-91df-4cb8-a81f-7a8aabffea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64211C3-3694-4F64-A220-27B61F155A4A}">
  <ds:schemaRefs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9e36247f-91df-4cb8-a81f-7a8aabffea81"/>
    <ds:schemaRef ds:uri="http://purl.org/dc/dcmitype/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C73F4A21-CBD2-4164-BF25-9C639A8E75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C65936F-1B5B-43B7-87DB-905F7F0D9C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36247f-91df-4cb8-a81f-7a8aabffea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24757</TotalTime>
  <Words>199</Words>
  <Application>Microsoft Office PowerPoint</Application>
  <PresentationFormat>Widescreen</PresentationFormat>
  <Paragraphs>56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Calibri</vt:lpstr>
      <vt:lpstr>Calibri Light</vt:lpstr>
      <vt:lpstr>Open Sans</vt:lpstr>
      <vt:lpstr>Open Sans Light</vt:lpstr>
      <vt:lpstr>Title/Transition Slides</vt:lpstr>
      <vt:lpstr>Agenda Slides</vt:lpstr>
      <vt:lpstr>Content in Thirds</vt:lpstr>
      <vt:lpstr>White pattern slides</vt:lpstr>
      <vt:lpstr>1_Pattern Slides w/ gradient</vt:lpstr>
      <vt:lpstr>Orange Pattern Slides</vt:lpstr>
      <vt:lpstr>101: Getting Started with Collaborator</vt:lpstr>
      <vt:lpstr>Meet the team</vt:lpstr>
      <vt:lpstr>Announcements</vt:lpstr>
      <vt:lpstr>Want more free training?</vt:lpstr>
      <vt:lpstr>PowerPoint Presentation</vt:lpstr>
      <vt:lpstr>PowerPoint Presentation</vt:lpstr>
      <vt:lpstr>PowerPoint Presentation</vt:lpstr>
      <vt:lpstr>Who is SmartBear?</vt:lpstr>
      <vt:lpstr>PowerPoint Presentation</vt:lpstr>
      <vt:lpstr>Agenda</vt:lpstr>
      <vt:lpstr>Code Review Benefits</vt:lpstr>
      <vt:lpstr>Best Practices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Barger</dc:creator>
  <cp:lastModifiedBy>Damien Walsh</cp:lastModifiedBy>
  <cp:revision>311</cp:revision>
  <dcterms:created xsi:type="dcterms:W3CDTF">2018-10-03T15:39:26Z</dcterms:created>
  <dcterms:modified xsi:type="dcterms:W3CDTF">2019-01-09T12:01:40Z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0x010100B61BC2481ACF9C4FA7545C53165822E7</vt:lpwstr>
  </property>
</Properties>
</file>