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snapToGrid="0">
      <p:cViewPr varScale="1">
        <p:scale>
          <a:sx n="59" d="100"/>
          <a:sy n="59" d="100"/>
        </p:scale>
        <p:origin x="3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1/27/2018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0E21-307A-4804-8302-19AF31966E42}"/>
              </a:ext>
            </a:extLst>
          </p:cNvPr>
          <p:cNvSpPr>
            <a:spLocks noGrp="1"/>
          </p:cNvSpPr>
          <p:nvPr>
            <p:ph type="ctrTitle"/>
          </p:nvPr>
        </p:nvSpPr>
        <p:spPr/>
        <p:txBody>
          <a:bodyPr/>
          <a:lstStyle/>
          <a:p>
            <a:r>
              <a:rPr lang="en-US" dirty="0"/>
              <a:t>Look listen learn </a:t>
            </a:r>
          </a:p>
        </p:txBody>
      </p:sp>
      <p:sp>
        <p:nvSpPr>
          <p:cNvPr id="3" name="Subtitle 2">
            <a:extLst>
              <a:ext uri="{FF2B5EF4-FFF2-40B4-BE49-F238E27FC236}">
                <a16:creationId xmlns:a16="http://schemas.microsoft.com/office/drawing/2014/main" id="{14D11FD6-8796-4DEE-8A47-D22DDFD8B8BB}"/>
              </a:ext>
            </a:extLst>
          </p:cNvPr>
          <p:cNvSpPr>
            <a:spLocks noGrp="1"/>
          </p:cNvSpPr>
          <p:nvPr>
            <p:ph type="subTitle" idx="1"/>
          </p:nvPr>
        </p:nvSpPr>
        <p:spPr/>
        <p:txBody>
          <a:bodyPr>
            <a:normAutofit/>
          </a:bodyPr>
          <a:lstStyle/>
          <a:p>
            <a:r>
              <a:rPr lang="en-US" sz="2800" dirty="0"/>
              <a:t>Team </a:t>
            </a:r>
            <a:r>
              <a:rPr lang="en-US" sz="2800" dirty="0" err="1"/>
              <a:t>femsinSTEM</a:t>
            </a:r>
            <a:endParaRPr lang="en-US" sz="2800" dirty="0"/>
          </a:p>
        </p:txBody>
      </p:sp>
    </p:spTree>
    <p:extLst>
      <p:ext uri="{BB962C8B-B14F-4D97-AF65-F5344CB8AC3E}">
        <p14:creationId xmlns:p14="http://schemas.microsoft.com/office/powerpoint/2010/main" val="208451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bject&#10;&#10;Description generated with high confidence">
            <a:extLst>
              <a:ext uri="{FF2B5EF4-FFF2-40B4-BE49-F238E27FC236}">
                <a16:creationId xmlns:a16="http://schemas.microsoft.com/office/drawing/2014/main" id="{EADC444B-78C5-4F1C-B292-89300A888CFB}"/>
              </a:ext>
            </a:extLst>
          </p:cNvPr>
          <p:cNvPicPr>
            <a:picLocks noChangeAspect="1"/>
          </p:cNvPicPr>
          <p:nvPr/>
        </p:nvPicPr>
        <p:blipFill>
          <a:blip r:embed="rId2"/>
          <a:stretch>
            <a:fillRect/>
          </a:stretch>
        </p:blipFill>
        <p:spPr>
          <a:xfrm>
            <a:off x="6096000" y="2286000"/>
            <a:ext cx="5455921" cy="2755240"/>
          </a:xfrm>
          <a:prstGeom prst="rect">
            <a:avLst/>
          </a:prstGeom>
        </p:spPr>
      </p:pic>
      <p:sp>
        <p:nvSpPr>
          <p:cNvPr id="2" name="Title 1">
            <a:extLst>
              <a:ext uri="{FF2B5EF4-FFF2-40B4-BE49-F238E27FC236}">
                <a16:creationId xmlns:a16="http://schemas.microsoft.com/office/drawing/2014/main" id="{DDAC83C6-1CC8-4D73-8596-0CA6EF62729E}"/>
              </a:ext>
            </a:extLst>
          </p:cNvPr>
          <p:cNvSpPr>
            <a:spLocks noGrp="1"/>
          </p:cNvSpPr>
          <p:nvPr>
            <p:ph type="title"/>
          </p:nvPr>
        </p:nvSpPr>
        <p:spPr>
          <a:xfrm>
            <a:off x="1024129" y="585216"/>
            <a:ext cx="4431792" cy="1499616"/>
          </a:xfrm>
        </p:spPr>
        <p:txBody>
          <a:bodyPr>
            <a:normAutofit/>
          </a:bodyPr>
          <a:lstStyle/>
          <a:p>
            <a:r>
              <a:rPr lang="en-US"/>
              <a:t>Who are we?</a:t>
            </a:r>
            <a:endParaRPr lang="en-US" dirty="0"/>
          </a:p>
        </p:txBody>
      </p:sp>
      <p:sp>
        <p:nvSpPr>
          <p:cNvPr id="3" name="Content Placeholder 2">
            <a:extLst>
              <a:ext uri="{FF2B5EF4-FFF2-40B4-BE49-F238E27FC236}">
                <a16:creationId xmlns:a16="http://schemas.microsoft.com/office/drawing/2014/main" id="{A3239552-0B18-48B4-8834-B4A522CDFF79}"/>
              </a:ext>
            </a:extLst>
          </p:cNvPr>
          <p:cNvSpPr>
            <a:spLocks noGrp="1"/>
          </p:cNvSpPr>
          <p:nvPr>
            <p:ph idx="1"/>
          </p:nvPr>
        </p:nvSpPr>
        <p:spPr>
          <a:xfrm>
            <a:off x="1024128" y="2286000"/>
            <a:ext cx="4429615" cy="3931920"/>
          </a:xfrm>
        </p:spPr>
        <p:txBody>
          <a:bodyPr>
            <a:normAutofit/>
          </a:bodyPr>
          <a:lstStyle/>
          <a:p>
            <a:pPr marL="0" indent="0">
              <a:buNone/>
            </a:pPr>
            <a:r>
              <a:rPr lang="en-US" sz="1800" dirty="0"/>
              <a:t>Hi! </a:t>
            </a:r>
          </a:p>
          <a:p>
            <a:pPr marL="0" indent="0">
              <a:buNone/>
            </a:pPr>
            <a:r>
              <a:rPr lang="en-US" sz="1800" dirty="0"/>
              <a:t>We’re team </a:t>
            </a:r>
            <a:r>
              <a:rPr lang="en-US" sz="1800" b="1" dirty="0" err="1"/>
              <a:t>femsinSTEM</a:t>
            </a:r>
            <a:r>
              <a:rPr lang="en-US" sz="1800" dirty="0"/>
              <a:t>, from Queens College.</a:t>
            </a:r>
          </a:p>
          <a:p>
            <a:pPr marL="0" indent="0">
              <a:buNone/>
            </a:pPr>
            <a:r>
              <a:rPr lang="en-US" sz="1800" dirty="0"/>
              <a:t>Our project is called ‘look listen learn’ or triple L! It’s a website designed to provide individuals struggling with mental health issues with material, educational, financial and medical resources.</a:t>
            </a:r>
          </a:p>
          <a:p>
            <a:pPr marL="0" indent="0">
              <a:buNone/>
            </a:pPr>
            <a:r>
              <a:rPr lang="en-US" sz="1800" dirty="0"/>
              <a:t>We aim to target various groups of individuals including, but not limited to: domestic violence victims, sexual assault victims, recovering veterans suffering from PTSD and individuals suffering with suicidal thoughts or tendencies. </a:t>
            </a:r>
          </a:p>
        </p:txBody>
      </p:sp>
    </p:spTree>
    <p:extLst>
      <p:ext uri="{BB962C8B-B14F-4D97-AF65-F5344CB8AC3E}">
        <p14:creationId xmlns:p14="http://schemas.microsoft.com/office/powerpoint/2010/main" val="122435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CCEA8-12BE-47FD-A808-DB2819E7249C}"/>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How did we design this?</a:t>
            </a:r>
          </a:p>
        </p:txBody>
      </p:sp>
      <p:sp>
        <p:nvSpPr>
          <p:cNvPr id="3" name="Content Placeholder 2">
            <a:extLst>
              <a:ext uri="{FF2B5EF4-FFF2-40B4-BE49-F238E27FC236}">
                <a16:creationId xmlns:a16="http://schemas.microsoft.com/office/drawing/2014/main" id="{19238397-0E61-4543-866A-A328DDBCF2EC}"/>
              </a:ext>
            </a:extLst>
          </p:cNvPr>
          <p:cNvSpPr>
            <a:spLocks noGrp="1"/>
          </p:cNvSpPr>
          <p:nvPr>
            <p:ph idx="1"/>
          </p:nvPr>
        </p:nvSpPr>
        <p:spPr>
          <a:xfrm>
            <a:off x="4951048" y="804333"/>
            <a:ext cx="6306003" cy="5249334"/>
          </a:xfrm>
        </p:spPr>
        <p:txBody>
          <a:bodyPr anchor="ctr">
            <a:normAutofit/>
          </a:bodyPr>
          <a:lstStyle/>
          <a:p>
            <a:pPr marL="0" indent="0">
              <a:buNone/>
            </a:pPr>
            <a:r>
              <a:rPr lang="en-US"/>
              <a:t>We made various drafts of our ideas before deciding on our overall theme.</a:t>
            </a:r>
          </a:p>
          <a:p>
            <a:pPr marL="0" indent="0">
              <a:buNone/>
            </a:pPr>
            <a:r>
              <a:rPr lang="en-US"/>
              <a:t>We used HTML, Java, Google Cloud Platform and PayPal API’s in our project in an attempt to not only explore new platforms but also make this project as progressive and innovative as possible. </a:t>
            </a:r>
          </a:p>
          <a:p>
            <a:pPr marL="0" indent="0">
              <a:buNone/>
            </a:pPr>
            <a:r>
              <a:rPr lang="en-US"/>
              <a:t>We wanted to assure the user had a calming experience without feeling intimidated so we made our contexts and our user experience as friendly as possible. We used stereotypical ‘calming colors’ and formatted any dialogue in a more friendly then professional manor. </a:t>
            </a:r>
            <a:endParaRPr lang="en-US" dirty="0"/>
          </a:p>
        </p:txBody>
      </p:sp>
      <p:pic>
        <p:nvPicPr>
          <p:cNvPr id="5" name="Picture 4">
            <a:extLst>
              <a:ext uri="{FF2B5EF4-FFF2-40B4-BE49-F238E27FC236}">
                <a16:creationId xmlns:a16="http://schemas.microsoft.com/office/drawing/2014/main" id="{EB852809-63C2-4664-887E-ED2A4CF68DAF}"/>
              </a:ext>
            </a:extLst>
          </p:cNvPr>
          <p:cNvPicPr>
            <a:picLocks noChangeAspect="1"/>
          </p:cNvPicPr>
          <p:nvPr/>
        </p:nvPicPr>
        <p:blipFill>
          <a:blip r:embed="rId2"/>
          <a:stretch>
            <a:fillRect/>
          </a:stretch>
        </p:blipFill>
        <p:spPr>
          <a:xfrm>
            <a:off x="10602001" y="321053"/>
            <a:ext cx="1033753" cy="966559"/>
          </a:xfrm>
          <a:prstGeom prst="rect">
            <a:avLst/>
          </a:prstGeom>
        </p:spPr>
      </p:pic>
      <p:pic>
        <p:nvPicPr>
          <p:cNvPr id="11" name="Picture 10" descr="A close up of a logo&#10;&#10;Description generated with very high confidence">
            <a:extLst>
              <a:ext uri="{FF2B5EF4-FFF2-40B4-BE49-F238E27FC236}">
                <a16:creationId xmlns:a16="http://schemas.microsoft.com/office/drawing/2014/main" id="{65A63F2B-17FA-473F-A6CD-CE96C0F2F692}"/>
              </a:ext>
            </a:extLst>
          </p:cNvPr>
          <p:cNvPicPr>
            <a:picLocks noChangeAspect="1"/>
          </p:cNvPicPr>
          <p:nvPr/>
        </p:nvPicPr>
        <p:blipFill>
          <a:blip r:embed="rId3"/>
          <a:stretch>
            <a:fillRect/>
          </a:stretch>
        </p:blipFill>
        <p:spPr>
          <a:xfrm>
            <a:off x="-145015" y="5575590"/>
            <a:ext cx="4951048" cy="1282410"/>
          </a:xfrm>
          <a:prstGeom prst="rect">
            <a:avLst/>
          </a:prstGeom>
        </p:spPr>
      </p:pic>
      <p:pic>
        <p:nvPicPr>
          <p:cNvPr id="13" name="Picture 12">
            <a:extLst>
              <a:ext uri="{FF2B5EF4-FFF2-40B4-BE49-F238E27FC236}">
                <a16:creationId xmlns:a16="http://schemas.microsoft.com/office/drawing/2014/main" id="{76EE4F40-4E98-4DB2-BB69-E43CABD02C63}"/>
              </a:ext>
            </a:extLst>
          </p:cNvPr>
          <p:cNvPicPr>
            <a:picLocks noChangeAspect="1"/>
          </p:cNvPicPr>
          <p:nvPr/>
        </p:nvPicPr>
        <p:blipFill>
          <a:blip r:embed="rId4"/>
          <a:stretch>
            <a:fillRect/>
          </a:stretch>
        </p:blipFill>
        <p:spPr>
          <a:xfrm>
            <a:off x="-87104" y="235720"/>
            <a:ext cx="2103783" cy="2103783"/>
          </a:xfrm>
          <a:prstGeom prst="rect">
            <a:avLst/>
          </a:prstGeom>
        </p:spPr>
      </p:pic>
      <p:pic>
        <p:nvPicPr>
          <p:cNvPr id="16" name="Picture 15" descr="A close up of a sign&#10;&#10;Description generated with very high confidence">
            <a:extLst>
              <a:ext uri="{FF2B5EF4-FFF2-40B4-BE49-F238E27FC236}">
                <a16:creationId xmlns:a16="http://schemas.microsoft.com/office/drawing/2014/main" id="{DDB4F288-05D6-4646-9F8B-A0DAB6E5DA3F}"/>
              </a:ext>
            </a:extLst>
          </p:cNvPr>
          <p:cNvPicPr>
            <a:picLocks noChangeAspect="1"/>
          </p:cNvPicPr>
          <p:nvPr/>
        </p:nvPicPr>
        <p:blipFill>
          <a:blip r:embed="rId5"/>
          <a:stretch>
            <a:fillRect/>
          </a:stretch>
        </p:blipFill>
        <p:spPr>
          <a:xfrm>
            <a:off x="10602001" y="5091963"/>
            <a:ext cx="1444984" cy="1444984"/>
          </a:xfrm>
          <a:prstGeom prst="rect">
            <a:avLst/>
          </a:prstGeom>
        </p:spPr>
      </p:pic>
    </p:spTree>
    <p:extLst>
      <p:ext uri="{BB962C8B-B14F-4D97-AF65-F5344CB8AC3E}">
        <p14:creationId xmlns:p14="http://schemas.microsoft.com/office/powerpoint/2010/main" val="253718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EE670A-A41A-44AD-BC1C-2090365EB5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D7B666-D5E6-48CE-B26A-FB5E5C34AF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9ABE27-F199-4E20-A57D-2DC2EF155D53}"/>
              </a:ext>
            </a:extLst>
          </p:cNvPr>
          <p:cNvSpPr>
            <a:spLocks noGrp="1"/>
          </p:cNvSpPr>
          <p:nvPr>
            <p:ph type="title"/>
          </p:nvPr>
        </p:nvSpPr>
        <p:spPr>
          <a:xfrm>
            <a:off x="1024128" y="585216"/>
            <a:ext cx="8018272" cy="1499616"/>
          </a:xfrm>
        </p:spPr>
        <p:txBody>
          <a:bodyPr>
            <a:normAutofit/>
          </a:bodyPr>
          <a:lstStyle/>
          <a:p>
            <a:r>
              <a:rPr lang="en-US" dirty="0"/>
              <a:t>Why this project?</a:t>
            </a:r>
          </a:p>
        </p:txBody>
      </p:sp>
      <p:sp>
        <p:nvSpPr>
          <p:cNvPr id="3" name="Content Placeholder 2">
            <a:extLst>
              <a:ext uri="{FF2B5EF4-FFF2-40B4-BE49-F238E27FC236}">
                <a16:creationId xmlns:a16="http://schemas.microsoft.com/office/drawing/2014/main" id="{5F50A8E9-8A7B-4D26-8B06-FE3CF7A03708}"/>
              </a:ext>
            </a:extLst>
          </p:cNvPr>
          <p:cNvSpPr>
            <a:spLocks noGrp="1"/>
          </p:cNvSpPr>
          <p:nvPr>
            <p:ph idx="1"/>
          </p:nvPr>
        </p:nvSpPr>
        <p:spPr>
          <a:xfrm>
            <a:off x="1024128" y="2286000"/>
            <a:ext cx="8018271" cy="4023360"/>
          </a:xfrm>
        </p:spPr>
        <p:txBody>
          <a:bodyPr>
            <a:normAutofit/>
          </a:bodyPr>
          <a:lstStyle/>
          <a:p>
            <a:r>
              <a:rPr lang="en-US" dirty="0"/>
              <a:t>We’re all coders. But we were all kids once and we wanted nothing more than to be superheroes and change the world for the better. Computer science allows us to do that and ergo, fulfil our dream.</a:t>
            </a:r>
          </a:p>
          <a:p>
            <a:r>
              <a:rPr lang="en-US" dirty="0"/>
              <a:t>With the amazing revolutions taking place these last few years more and more women are being encouraged to enter the STEM fields and speaking up for their rights. Because of this, we felt a need to give others the opportunity to make a better life for themselves as well. </a:t>
            </a:r>
          </a:p>
          <a:p>
            <a:r>
              <a:rPr lang="en-US" dirty="0"/>
              <a:t>But, this has to start small, from making sure they have food in their stomachs to providing free, online consultations and resources we aim to help anyone struggling with mental health issues of any kind to seek help and become their very own superhero. </a:t>
            </a:r>
          </a:p>
        </p:txBody>
      </p:sp>
      <p:pic>
        <p:nvPicPr>
          <p:cNvPr id="5" name="Picture 4" descr="A picture containing text&#10;&#10;Description generated with high confidence">
            <a:extLst>
              <a:ext uri="{FF2B5EF4-FFF2-40B4-BE49-F238E27FC236}">
                <a16:creationId xmlns:a16="http://schemas.microsoft.com/office/drawing/2014/main" id="{F6E7A1AE-C111-4B17-A204-3759B97C6090}"/>
              </a:ext>
            </a:extLst>
          </p:cNvPr>
          <p:cNvPicPr>
            <a:picLocks noChangeAspect="1"/>
          </p:cNvPicPr>
          <p:nvPr/>
        </p:nvPicPr>
        <p:blipFill>
          <a:blip r:embed="rId2"/>
          <a:stretch>
            <a:fillRect/>
          </a:stretch>
        </p:blipFill>
        <p:spPr>
          <a:xfrm>
            <a:off x="9706389" y="4623892"/>
            <a:ext cx="2040835" cy="1571018"/>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4568A8D2-EB96-4D9B-8A01-EF7D6CF74C17}"/>
              </a:ext>
            </a:extLst>
          </p:cNvPr>
          <p:cNvPicPr>
            <a:picLocks noChangeAspect="1"/>
          </p:cNvPicPr>
          <p:nvPr/>
        </p:nvPicPr>
        <p:blipFill>
          <a:blip r:embed="rId3"/>
          <a:stretch>
            <a:fillRect/>
          </a:stretch>
        </p:blipFill>
        <p:spPr>
          <a:xfrm>
            <a:off x="6975474" y="5885497"/>
            <a:ext cx="2066925" cy="847725"/>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62C7147F-A763-41F8-AFC1-B21A24F03613}"/>
              </a:ext>
            </a:extLst>
          </p:cNvPr>
          <p:cNvPicPr>
            <a:picLocks noChangeAspect="1"/>
          </p:cNvPicPr>
          <p:nvPr/>
        </p:nvPicPr>
        <p:blipFill>
          <a:blip r:embed="rId4"/>
          <a:stretch>
            <a:fillRect/>
          </a:stretch>
        </p:blipFill>
        <p:spPr>
          <a:xfrm>
            <a:off x="9693345" y="2848810"/>
            <a:ext cx="2066925" cy="1160379"/>
          </a:xfrm>
          <a:prstGeom prst="rect">
            <a:avLst/>
          </a:prstGeom>
        </p:spPr>
      </p:pic>
      <p:pic>
        <p:nvPicPr>
          <p:cNvPr id="15" name="Picture 14" descr="A close up of a logo&#10;&#10;Description generated with high confidence">
            <a:extLst>
              <a:ext uri="{FF2B5EF4-FFF2-40B4-BE49-F238E27FC236}">
                <a16:creationId xmlns:a16="http://schemas.microsoft.com/office/drawing/2014/main" id="{BAC4D5FD-ECE6-40C0-99F6-23DC783C1FF2}"/>
              </a:ext>
            </a:extLst>
          </p:cNvPr>
          <p:cNvPicPr>
            <a:picLocks noChangeAspect="1"/>
          </p:cNvPicPr>
          <p:nvPr/>
        </p:nvPicPr>
        <p:blipFill>
          <a:blip r:embed="rId5"/>
          <a:stretch>
            <a:fillRect/>
          </a:stretch>
        </p:blipFill>
        <p:spPr>
          <a:xfrm>
            <a:off x="9460304" y="401023"/>
            <a:ext cx="2286920" cy="2286920"/>
          </a:xfrm>
          <a:prstGeom prst="rect">
            <a:avLst/>
          </a:prstGeom>
        </p:spPr>
      </p:pic>
    </p:spTree>
    <p:extLst>
      <p:ext uri="{BB962C8B-B14F-4D97-AF65-F5344CB8AC3E}">
        <p14:creationId xmlns:p14="http://schemas.microsoft.com/office/powerpoint/2010/main" val="15707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AFEBEB-E7DF-4119-99EC-3C2C5F3C7A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25F227-C9F5-44BC-8ECE-188763D853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1ECEE-3F4B-4D1B-9349-FAE53B7BA025}"/>
              </a:ext>
            </a:extLst>
          </p:cNvPr>
          <p:cNvSpPr>
            <a:spLocks noGrp="1"/>
          </p:cNvSpPr>
          <p:nvPr>
            <p:ph type="title"/>
          </p:nvPr>
        </p:nvSpPr>
        <p:spPr>
          <a:xfrm>
            <a:off x="840998" y="965200"/>
            <a:ext cx="4689938" cy="4815596"/>
          </a:xfrm>
        </p:spPr>
        <p:txBody>
          <a:bodyPr>
            <a:normAutofit/>
          </a:bodyPr>
          <a:lstStyle/>
          <a:p>
            <a:pPr algn="r"/>
            <a:r>
              <a:rPr lang="en-US">
                <a:solidFill>
                  <a:srgbClr val="FFFFFF"/>
                </a:solidFill>
              </a:rPr>
              <a:t>Challenges?</a:t>
            </a:r>
          </a:p>
        </p:txBody>
      </p:sp>
      <p:sp>
        <p:nvSpPr>
          <p:cNvPr id="3" name="Content Placeholder 2">
            <a:extLst>
              <a:ext uri="{FF2B5EF4-FFF2-40B4-BE49-F238E27FC236}">
                <a16:creationId xmlns:a16="http://schemas.microsoft.com/office/drawing/2014/main" id="{097F1459-3488-4B3A-B227-3220592C5E1D}"/>
              </a:ext>
            </a:extLst>
          </p:cNvPr>
          <p:cNvSpPr>
            <a:spLocks noGrp="1"/>
          </p:cNvSpPr>
          <p:nvPr>
            <p:ph idx="1"/>
          </p:nvPr>
        </p:nvSpPr>
        <p:spPr>
          <a:xfrm>
            <a:off x="6661065" y="974875"/>
            <a:ext cx="4724573" cy="4852362"/>
          </a:xfrm>
        </p:spPr>
        <p:txBody>
          <a:bodyPr anchor="ctr">
            <a:normAutofit/>
          </a:bodyPr>
          <a:lstStyle/>
          <a:p>
            <a:r>
              <a:rPr lang="en-US" dirty="0">
                <a:solidFill>
                  <a:srgbClr val="FFFFFF"/>
                </a:solidFill>
              </a:rPr>
              <a:t>The biggest challenges we faced throughout this project were the gathering of plenty of reliable and accurate resources. The most important aspect for us was to offer a variety of services as simply as we could.</a:t>
            </a:r>
          </a:p>
          <a:p>
            <a:endParaRPr lang="en-US" dirty="0">
              <a:solidFill>
                <a:srgbClr val="FFFFFF"/>
              </a:solidFill>
            </a:endParaRPr>
          </a:p>
          <a:p>
            <a:pPr marL="0" indent="0">
              <a:buNone/>
            </a:pPr>
            <a:r>
              <a:rPr lang="en-US" dirty="0">
                <a:solidFill>
                  <a:srgbClr val="FFFFFF"/>
                </a:solidFill>
              </a:rPr>
              <a:t>Communication was KEY to this. We made sure the work was divided accordingly to everyone's strengths and weaknesses and everyone was allowed to add their own creative input to the project.</a:t>
            </a:r>
          </a:p>
          <a:p>
            <a:pPr marL="0" indent="0">
              <a:buNone/>
            </a:pPr>
            <a:endParaRPr lang="en-US" dirty="0">
              <a:solidFill>
                <a:srgbClr val="FFFFFF"/>
              </a:solidFill>
            </a:endParaRPr>
          </a:p>
        </p:txBody>
      </p:sp>
    </p:spTree>
    <p:extLst>
      <p:ext uri="{BB962C8B-B14F-4D97-AF65-F5344CB8AC3E}">
        <p14:creationId xmlns:p14="http://schemas.microsoft.com/office/powerpoint/2010/main" val="154124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659C2-6A6B-4EF3-B8C7-E22BEB94C5DB}"/>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Some of our special touches?</a:t>
            </a:r>
          </a:p>
        </p:txBody>
      </p:sp>
      <p:sp>
        <p:nvSpPr>
          <p:cNvPr id="3" name="Content Placeholder 2">
            <a:extLst>
              <a:ext uri="{FF2B5EF4-FFF2-40B4-BE49-F238E27FC236}">
                <a16:creationId xmlns:a16="http://schemas.microsoft.com/office/drawing/2014/main" id="{4ED133AE-2FEB-4285-9490-B03FFE90AABC}"/>
              </a:ext>
            </a:extLst>
          </p:cNvPr>
          <p:cNvSpPr>
            <a:spLocks noGrp="1"/>
          </p:cNvSpPr>
          <p:nvPr>
            <p:ph idx="1"/>
          </p:nvPr>
        </p:nvSpPr>
        <p:spPr>
          <a:xfrm>
            <a:off x="4951048" y="251791"/>
            <a:ext cx="6306003" cy="6347792"/>
          </a:xfrm>
        </p:spPr>
        <p:txBody>
          <a:bodyPr anchor="ctr">
            <a:normAutofit/>
          </a:bodyPr>
          <a:lstStyle/>
          <a:p>
            <a:r>
              <a:rPr lang="en-US" sz="2000" dirty="0"/>
              <a:t>* </a:t>
            </a:r>
            <a:r>
              <a:rPr lang="en-US" sz="2000" b="1" dirty="0"/>
              <a:t>Search History Erased</a:t>
            </a:r>
            <a:r>
              <a:rPr lang="en-US" sz="2000" dirty="0"/>
              <a:t>: We wanted to make sure that our user didn’t feel hesitant towards using our service because they feared someone might view their search history. We believe that the most important thing is for these people who struggle to motivate themselves to seek help.</a:t>
            </a:r>
          </a:p>
          <a:p>
            <a:r>
              <a:rPr lang="en-US" sz="2000" dirty="0"/>
              <a:t>* </a:t>
            </a:r>
            <a:r>
              <a:rPr lang="en-US" sz="2000" b="1" dirty="0"/>
              <a:t>Quizzes</a:t>
            </a:r>
            <a:r>
              <a:rPr lang="en-US" sz="2000" dirty="0"/>
              <a:t>: We designed two set of quizzes, one for victims and one for the general population. Each quiz was created using Google Forums and the responses to these questions are recorded and can be used for research purposes. The questions vary from personal feelings and history to specific scenarios, to statistics that may seem to be false but are sadly true. </a:t>
            </a:r>
          </a:p>
          <a:p>
            <a:r>
              <a:rPr lang="en-US" sz="2000" dirty="0"/>
              <a:t>* </a:t>
            </a:r>
            <a:r>
              <a:rPr lang="en-US" sz="2000" b="1" dirty="0"/>
              <a:t>User Friendly</a:t>
            </a:r>
            <a:r>
              <a:rPr lang="en-US" sz="2000" dirty="0"/>
              <a:t>: this was our main focus. We wanted to make our website more then just a national page with a hotline and a chat. We wanted to offer more so we incorporated various design elements to make it as if you didn’t even know what page you were looking at.</a:t>
            </a:r>
          </a:p>
        </p:txBody>
      </p:sp>
    </p:spTree>
    <p:extLst>
      <p:ext uri="{BB962C8B-B14F-4D97-AF65-F5344CB8AC3E}">
        <p14:creationId xmlns:p14="http://schemas.microsoft.com/office/powerpoint/2010/main" val="1169058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98</TotalTime>
  <Words>591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Look listen learn </vt:lpstr>
      <vt:lpstr>Who are we?</vt:lpstr>
      <vt:lpstr>How did we design this?</vt:lpstr>
      <vt:lpstr>Why this project?</vt:lpstr>
      <vt:lpstr>Challenges?</vt:lpstr>
      <vt:lpstr>Some of our special touches?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 listen learn</dc:title>
  <dc:creator>Margarita Zias</dc:creator>
  <cp:lastModifiedBy>Margarita Zias</cp:lastModifiedBy>
  <cp:revision>10</cp:revision>
  <dcterms:created xsi:type="dcterms:W3CDTF">2018-01-28T02:59:05Z</dcterms:created>
  <dcterms:modified xsi:type="dcterms:W3CDTF">2018-01-28T04:37:09Z</dcterms:modified>
</cp:coreProperties>
</file>