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72" r:id="rId7"/>
    <p:sldId id="277" r:id="rId8"/>
    <p:sldId id="268" r:id="rId9"/>
    <p:sldId id="259" r:id="rId10"/>
    <p:sldId id="261" r:id="rId11"/>
    <p:sldId id="265" r:id="rId12"/>
    <p:sldId id="260" r:id="rId13"/>
    <p:sldId id="267" r:id="rId14"/>
    <p:sldId id="278" r:id="rId15"/>
    <p:sldId id="263" r:id="rId16"/>
    <p:sldId id="269" r:id="rId17"/>
    <p:sldId id="273" r:id="rId18"/>
    <p:sldId id="274" r:id="rId19"/>
    <p:sldId id="27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6D83BC"/>
    <a:srgbClr val="629DD1"/>
    <a:srgbClr val="3477B2"/>
    <a:srgbClr val="417B85"/>
    <a:srgbClr val="0779B7"/>
    <a:srgbClr val="019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2" d="100"/>
          <a:sy n="82" d="100"/>
        </p:scale>
        <p:origin x="720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C6E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AB-420F-8E95-34E892565C5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AB-420F-8E95-34E892565C53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61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AB-420F-8E95-34E892565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7187500000000001E-2"/>
          <c:y val="9.6093744088721456E-2"/>
          <c:w val="0.96562499999999996"/>
          <c:h val="0.7843087608077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649F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9835866190306764E-3"/>
                  <c:y val="-2.11798662037850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5B-4BC0-9963-39B9AECBA4E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35B-4BC0-9963-39B9AECBA4E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35B-4BC0-9963-39B9AECBA4E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35B-4BC0-9963-39B9AECBA4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Random Select</c:v>
                </c:pt>
                <c:pt idx="1">
                  <c:v>Random select with model (1)</c:v>
                </c:pt>
                <c:pt idx="2">
                  <c:v>Best Model (1) + Probability Rank</c:v>
                </c:pt>
                <c:pt idx="3">
                  <c:v>Classification + Regression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</c:v>
                </c:pt>
                <c:pt idx="1">
                  <c:v>2613</c:v>
                </c:pt>
                <c:pt idx="2">
                  <c:v>7058</c:v>
                </c:pt>
                <c:pt idx="3">
                  <c:v>7533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5B-4BC0-9963-39B9AECBA4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BEF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Select</c:v>
                </c:pt>
                <c:pt idx="1">
                  <c:v>Random select with model (1)</c:v>
                </c:pt>
                <c:pt idx="2">
                  <c:v>Best Model (1) + Probability Rank</c:v>
                </c:pt>
                <c:pt idx="3">
                  <c:v>Classification + Regression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11838</c:v>
                </c:pt>
                <c:pt idx="1">
                  <c:v>9322</c:v>
                </c:pt>
                <c:pt idx="2">
                  <c:v>4877</c:v>
                </c:pt>
                <c:pt idx="3">
                  <c:v>4402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5B-4BC0-9963-39B9AECBA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100"/>
        <c:axId val="439895776"/>
        <c:axId val="413937320"/>
      </c:barChart>
      <c:catAx>
        <c:axId val="4398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37320"/>
        <c:crosses val="autoZero"/>
        <c:auto val="1"/>
        <c:lblAlgn val="ctr"/>
        <c:lblOffset val="100"/>
        <c:noMultiLvlLbl val="0"/>
      </c:catAx>
      <c:valAx>
        <c:axId val="4139373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398957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7187500000000001E-2"/>
          <c:y val="9.6093744088721456E-2"/>
          <c:w val="0.96562499999999996"/>
          <c:h val="0.7843087608077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2989032964591088E-3"/>
                  <c:y val="-1.435363182254381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615-4C1C-AB61-617BD499925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615-4C1C-AB61-617BD499925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615-4C1C-AB61-617BD499925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615-4C1C-AB61-617BD49992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Random Select</c:v>
                </c:pt>
                <c:pt idx="1">
                  <c:v>Random select with model (1)</c:v>
                </c:pt>
                <c:pt idx="2">
                  <c:v>Best Model (3)+ Probability Rank</c:v>
                </c:pt>
                <c:pt idx="3">
                  <c:v>Classification + Regression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1392</c:v>
                </c:pt>
                <c:pt idx="1">
                  <c:v>10339</c:v>
                </c:pt>
                <c:pt idx="2">
                  <c:v>17985</c:v>
                </c:pt>
                <c:pt idx="3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15-4C1C-AB61-617BD49992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BEF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Select</c:v>
                </c:pt>
                <c:pt idx="1">
                  <c:v>Random select with model (1)</c:v>
                </c:pt>
                <c:pt idx="2">
                  <c:v>Best Model (3)+ Probability Rank</c:v>
                </c:pt>
                <c:pt idx="3">
                  <c:v>Classification + Regression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21898</c:v>
                </c:pt>
                <c:pt idx="1">
                  <c:v>12951</c:v>
                </c:pt>
                <c:pt idx="2">
                  <c:v>5305</c:v>
                </c:pt>
                <c:pt idx="3">
                  <c:v>10065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15-4C1C-AB61-617BD4999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100"/>
        <c:axId val="439895776"/>
        <c:axId val="413937320"/>
      </c:barChart>
      <c:catAx>
        <c:axId val="4398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37320"/>
        <c:crosses val="autoZero"/>
        <c:auto val="1"/>
        <c:lblAlgn val="ctr"/>
        <c:lblOffset val="100"/>
        <c:noMultiLvlLbl val="0"/>
      </c:catAx>
      <c:valAx>
        <c:axId val="4139373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398957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7187500000000001E-2"/>
          <c:y val="9.6093744088721456E-2"/>
          <c:w val="0.96562499999999996"/>
          <c:h val="0.7843087608077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2989032964591088E-3"/>
                  <c:y val="-1.435363182254381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B0-4365-9EA5-D6D0FE5648E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3B0-4365-9EA5-D6D0FE5648E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3B0-4365-9EA5-D6D0FE5648E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3B0-4365-9EA5-D6D0FE5648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Random Select</c:v>
                </c:pt>
                <c:pt idx="1">
                  <c:v>Random select with model (1)</c:v>
                </c:pt>
                <c:pt idx="2">
                  <c:v>Best Model (1) + Probability Rank</c:v>
                </c:pt>
                <c:pt idx="3">
                  <c:v>Classification + Regression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2339</c:v>
                </c:pt>
                <c:pt idx="1">
                  <c:v>23494</c:v>
                </c:pt>
                <c:pt idx="2">
                  <c:v>23494</c:v>
                </c:pt>
                <c:pt idx="3">
                  <c:v>13290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0-4365-9EA5-D6D0FE5648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BEF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Select</c:v>
                </c:pt>
                <c:pt idx="1">
                  <c:v>Random select with model (1)</c:v>
                </c:pt>
                <c:pt idx="2">
                  <c:v>Best Model (1) + Probability Rank</c:v>
                </c:pt>
                <c:pt idx="3">
                  <c:v>Classification + Regression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25409</c:v>
                </c:pt>
                <c:pt idx="1">
                  <c:v>4254</c:v>
                </c:pt>
                <c:pt idx="2">
                  <c:v>4254</c:v>
                </c:pt>
                <c:pt idx="3">
                  <c:v>14458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B0-4365-9EA5-D6D0FE564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100"/>
        <c:axId val="439895776"/>
        <c:axId val="413937320"/>
      </c:barChart>
      <c:catAx>
        <c:axId val="4398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37320"/>
        <c:crosses val="autoZero"/>
        <c:auto val="1"/>
        <c:lblAlgn val="ctr"/>
        <c:lblOffset val="100"/>
        <c:noMultiLvlLbl val="0"/>
      </c:catAx>
      <c:valAx>
        <c:axId val="4139373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398957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7187500000000001E-2"/>
          <c:y val="9.6093744088721456E-2"/>
          <c:w val="0.96562499999999996"/>
          <c:h val="0.7843087608077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6248837848426412E-3"/>
                  <c:y val="-1.87118033260937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2B-4B26-B603-005734D5F61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92B-4B26-B603-005734D5F61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92B-4B26-B603-005734D5F61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accent4">
                          <a:lumMod val="25000"/>
                          <a:lumOff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92B-4B26-B603-005734D5F6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4">
                        <a:lumMod val="25000"/>
                        <a:lumOff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Random Select</c:v>
                </c:pt>
                <c:pt idx="1">
                  <c:v>Random select with model (1)</c:v>
                </c:pt>
                <c:pt idx="2">
                  <c:v>Best Model (2)+ Probability Rank</c:v>
                </c:pt>
                <c:pt idx="3">
                  <c:v>Classification + Regression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0.970873786407767</c:v>
                </c:pt>
                <c:pt idx="1">
                  <c:v>17.475728155339805</c:v>
                </c:pt>
                <c:pt idx="2">
                  <c:v>39.113428943937414</c:v>
                </c:pt>
                <c:pt idx="3">
                  <c:v>46.4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2B-4B26-B603-005734D5F6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BEF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Select</c:v>
                </c:pt>
                <c:pt idx="1">
                  <c:v>Random select with model (1)</c:v>
                </c:pt>
                <c:pt idx="2">
                  <c:v>Best Model (2)+ Probability Rank</c:v>
                </c:pt>
                <c:pt idx="3">
                  <c:v>Classification + Regression</c:v>
                </c:pt>
              </c:strCache>
            </c:strRef>
          </c:cat>
          <c:val>
            <c:numRef>
              <c:f>Sheet1!$C$2:$C$5</c:f>
              <c:numCache>
                <c:formatCode>0.0</c:formatCode>
                <c:ptCount val="4"/>
                <c:pt idx="0">
                  <c:v>99.029126213592235</c:v>
                </c:pt>
                <c:pt idx="1">
                  <c:v>82.524271844660191</c:v>
                </c:pt>
                <c:pt idx="2">
                  <c:v>60.886571056062586</c:v>
                </c:pt>
                <c:pt idx="3">
                  <c:v>53.6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2B-4B26-B603-005734D5F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100"/>
        <c:axId val="439895776"/>
        <c:axId val="413937320"/>
      </c:barChart>
      <c:catAx>
        <c:axId val="4398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37320"/>
        <c:crosses val="autoZero"/>
        <c:auto val="1"/>
        <c:lblAlgn val="ctr"/>
        <c:lblOffset val="100"/>
        <c:noMultiLvlLbl val="0"/>
      </c:catAx>
      <c:valAx>
        <c:axId val="4139373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398957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1CA7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05-404C-B314-2A1B49B49C7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05-404C-B314-2A1B49B49C7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05-404C-B314-2A1B49B49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E375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44-47DF-A351-BE36825B65E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44-47DF-A351-BE36825B65EB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44-47DF-A351-BE36825B6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22-4A40-9FFB-DC4DC4C332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22-4A40-9FFB-DC4DC4C332E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22-4A40-9FFB-DC4DC4C33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F-4AED-970F-11A51DCAFA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F-4AED-970F-11A51DCAFAD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4.7058823529411766</c:v>
                </c:pt>
                <c:pt idx="1">
                  <c:v>5.2941176470588234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1F-4AED-970F-11A51DCAF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dPt>
            <c:idx val="0"/>
            <c:bubble3D val="0"/>
            <c:spPr>
              <a:solidFill>
                <a:srgbClr val="E64D3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73-4EE4-84A1-9A6CFC70BB3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73-4EE4-84A1-9A6CFC70BB30}"/>
              </c:ext>
            </c:extLst>
          </c:dPt>
          <c:dLbls>
            <c:dLbl>
              <c:idx val="0"/>
              <c:layout>
                <c:manualLayout>
                  <c:x val="-0.10355779896542054"/>
                  <c:y val="-0.251939124838621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dirty="0"/>
                      <a:t>83.3%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756033050951771"/>
                      <c:h val="0.4988856013288114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173-4EE4-84A1-9A6CFC70BB30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83.3</c:v>
                </c:pt>
                <c:pt idx="1">
                  <c:v>16.700000000000003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73-4EE4-84A1-9A6CFC70B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dPt>
            <c:idx val="0"/>
            <c:bubble3D val="0"/>
            <c:spPr>
              <a:solidFill>
                <a:srgbClr val="374A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72-44BF-B9EE-F57A31B7B2E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72-44BF-B9EE-F57A31B7B2E8}"/>
              </c:ext>
            </c:extLst>
          </c:dPt>
          <c:dLbls>
            <c:dLbl>
              <c:idx val="0"/>
              <c:layout>
                <c:manualLayout>
                  <c:x val="-1.4702474789506457E-2"/>
                  <c:y val="-0.251939124838621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4400" b="1" i="0" u="none" strike="noStrike" kern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dirty="0"/>
                      <a:t>94.6%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13861875975204"/>
                      <c:h val="0.4988856013288114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A72-44BF-B9EE-F57A31B7B2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94.6</c:v>
                </c:pt>
                <c:pt idx="1">
                  <c:v>5.4000000000000057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72-44BF-B9EE-F57A31B7B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dPt>
            <c:idx val="0"/>
            <c:bubble3D val="0"/>
            <c:spPr>
              <a:solidFill>
                <a:srgbClr val="A3C4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D-44D6-970B-3CE5CBBAFEB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D-44D6-970B-3CE5CBBAFEB6}"/>
              </c:ext>
            </c:extLst>
          </c:dPt>
          <c:dLbls>
            <c:dLbl>
              <c:idx val="0"/>
              <c:layout>
                <c:manualLayout>
                  <c:x val="-0.10355803613462577"/>
                  <c:y val="0.28119346850316246"/>
                </c:manualLayout>
              </c:layout>
              <c:tx>
                <c:rich>
                  <a:bodyPr/>
                  <a:lstStyle/>
                  <a:p>
                    <a:r>
                      <a:rPr lang="en-US" sz="3200" dirty="0"/>
                      <a:t>18.5%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796682904061026"/>
                      <c:h val="0.36655124828660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ABD-44D6-970B-3CE5CBBAFEB6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18.5</c:v>
                </c:pt>
                <c:pt idx="1">
                  <c:v>81.5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BD-44D6-970B-3CE5CBBAF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BB6-4BE1-9186-E830D483824A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BB6-4BE1-9186-E830D48382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BB6-4BE1-9186-E830D483824A}"/>
              </c:ext>
            </c:extLst>
          </c:dPt>
          <c:dPt>
            <c:idx val="3"/>
            <c:bubble3D val="0"/>
            <c:explosion val="7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BB6-4BE1-9186-E830D48382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BB6-4BE1-9186-E830D483824A}"/>
              </c:ext>
            </c:extLst>
          </c:dPt>
          <c:cat>
            <c:strRef>
              <c:f>Sheet1!$A$2:$A$3</c:f>
              <c:strCache>
                <c:ptCount val="2"/>
                <c:pt idx="0">
                  <c:v>Good Posts</c:v>
                </c:pt>
                <c:pt idx="1">
                  <c:v>Bad Posts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564</c:v>
                </c:pt>
                <c:pt idx="1">
                  <c:v>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B6-4BE1-9186-E830D4838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9200588787691"/>
          <c:y val="0.90287782787255622"/>
          <c:w val="0.42469328188384287"/>
          <c:h val="6.5241141089879398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026FA-005D-4F83-91B7-4A67E527D09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35807-436B-4098-B283-CFDB1C2C895B}">
      <dgm:prSet phldrT="[Text]" custT="1"/>
      <dgm:spPr>
        <a:xfrm>
          <a:off x="509587" y="338470"/>
          <a:ext cx="5421629" cy="677373"/>
        </a:xfrm>
        <a:prstGeom prst="roundRect">
          <a:avLst/>
        </a:prstGeom>
        <a:solidFill>
          <a:srgbClr val="0779B7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FFFFFF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en-US" sz="1600" dirty="0">
              <a:solidFill>
                <a:srgbClr val="FFFFFF"/>
              </a:solidFill>
              <a:latin typeface="Calibri"/>
              <a:ea typeface="+mn-ea"/>
              <a:cs typeface="+mn-cs"/>
            </a:rPr>
            <a:t>Place Link to the top post on our blog (Top 1)</a:t>
          </a:r>
        </a:p>
      </dgm:t>
    </dgm:pt>
    <dgm:pt modelId="{CF38784C-E47C-4381-88BA-3A6C34619753}" type="parTrans" cxnId="{568EF7AE-5E7A-4A4B-8C1E-7742DE39B02B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FD588D3-FE2F-4AEF-ABC5-9048826E4994}" type="sibTrans" cxnId="{568EF7AE-5E7A-4A4B-8C1E-7742DE39B02B}">
      <dgm:prSet/>
      <dgm:spPr>
        <a:xfrm>
          <a:off x="-6125384" y="-937168"/>
          <a:ext cx="7291592" cy="729159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solidFill>
          <a:srgbClr val="000000">
            <a:lumMod val="50000"/>
            <a:lumOff val="50000"/>
          </a:srgbClr>
        </a:solidFill>
        <a:ln w="25400" cap="flat" cmpd="sng" algn="ctr">
          <a:noFill/>
          <a:prstDash val="solid"/>
        </a:ln>
        <a:effectLst/>
      </dgm:spPr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93133E4-0A75-4988-B893-C64C3896137C}">
      <dgm:prSet phldrT="[Text]" custT="1"/>
      <dgm:spPr>
        <a:xfrm>
          <a:off x="994973" y="1354205"/>
          <a:ext cx="4936243" cy="677373"/>
        </a:xfrm>
        <a:prstGeom prst="roundRect">
          <a:avLst/>
        </a:prstGeom>
        <a:solidFill>
          <a:srgbClr val="019ADD"/>
        </a:solidFill>
        <a:ln w="38100" cap="flat" cmpd="sng" algn="ctr">
          <a:solidFill>
            <a:srgbClr val="FFFFFF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en-US" sz="16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Genuine and personal comment on top posts (Top 5)</a:t>
          </a:r>
          <a:endParaRPr lang="en-US" sz="16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786492F5-D397-4BFF-8CD6-C70719EE8EC7}" type="par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407D118-DF82-41F2-B25C-B08B875AD3C1}" type="sib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5AAF50B-5C87-4E19-B1B3-38E188CC8D32}">
      <dgm:prSet phldrT="[Text]" custT="1"/>
      <dgm:spPr>
        <a:xfrm>
          <a:off x="1143947" y="2369941"/>
          <a:ext cx="4787269" cy="677373"/>
        </a:xfrm>
        <a:prstGeom prst="roundRect">
          <a:avLst/>
        </a:prstGeom>
        <a:solidFill>
          <a:srgbClr val="6BC2ED"/>
        </a:solidFill>
        <a:ln w="38100" cap="flat" cmpd="sng" algn="ctr">
          <a:solidFill>
            <a:srgbClr val="FFFFFF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en-US" sz="16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Place generic Ads and Comments on all interesting posts (All)</a:t>
          </a:r>
          <a:endParaRPr lang="en-US" sz="16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7FF2B4BD-297A-43EE-8D5C-D466EF2F37C8}" type="par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6810300-1F98-4C00-98C7-7F4C93CDEE9E}" type="sib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8D3EB2C-1B33-49F1-A09D-9D8BC98DCFFC}">
      <dgm:prSet custT="1"/>
      <dgm:spPr>
        <a:xfrm>
          <a:off x="994973" y="3385676"/>
          <a:ext cx="4936243" cy="677373"/>
        </a:xfrm>
        <a:prstGeom prst="roundRect">
          <a:avLst/>
        </a:prstGeom>
        <a:solidFill>
          <a:srgbClr val="A7CCDF"/>
        </a:solidFill>
        <a:ln w="38100" cap="flat" cmpd="sng" algn="ctr">
          <a:solidFill>
            <a:srgbClr val="FFFFFF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en-US" sz="16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Select best posts for additional real time modelling (as many as we believe are true positives)</a:t>
          </a:r>
          <a:endParaRPr lang="en-US" sz="16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E4244590-7546-41EF-B8E3-CE696B7074AA}" type="par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858B79B7-C7F1-4032-BEBB-EED6A59C485A}" type="sib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A27FCBB-E541-4E0E-B1EF-0DC3B82F7D6B}" type="pres">
      <dgm:prSet presAssocID="{B61026FA-005D-4F83-91B7-4A67E527D09C}" presName="Name0" presStyleCnt="0">
        <dgm:presLayoutVars>
          <dgm:chMax val="7"/>
          <dgm:chPref val="7"/>
          <dgm:dir/>
        </dgm:presLayoutVars>
      </dgm:prSet>
      <dgm:spPr/>
    </dgm:pt>
    <dgm:pt modelId="{1FECFB32-E6B3-4745-B74B-03EBCFD88A4F}" type="pres">
      <dgm:prSet presAssocID="{B61026FA-005D-4F83-91B7-4A67E527D09C}" presName="Name1" presStyleCnt="0"/>
      <dgm:spPr/>
    </dgm:pt>
    <dgm:pt modelId="{E80E83BC-FA7D-41C4-ADB9-CFD4B5BC7C27}" type="pres">
      <dgm:prSet presAssocID="{B61026FA-005D-4F83-91B7-4A67E527D09C}" presName="cycle" presStyleCnt="0"/>
      <dgm:spPr/>
    </dgm:pt>
    <dgm:pt modelId="{60030C70-F1E5-4987-AFAD-C98CFD15F308}" type="pres">
      <dgm:prSet presAssocID="{B61026FA-005D-4F83-91B7-4A67E527D09C}" presName="srcNode" presStyleLbl="node1" presStyleIdx="0" presStyleCnt="4"/>
      <dgm:spPr/>
    </dgm:pt>
    <dgm:pt modelId="{75CD2D43-FF46-486F-8F92-07E6EFDCB430}" type="pres">
      <dgm:prSet presAssocID="{B61026FA-005D-4F83-91B7-4A67E527D09C}" presName="conn" presStyleLbl="parChTrans1D2" presStyleIdx="0" presStyleCnt="1"/>
      <dgm:spPr/>
    </dgm:pt>
    <dgm:pt modelId="{45661116-E63B-4383-BA11-80CAAF8FBF7E}" type="pres">
      <dgm:prSet presAssocID="{B61026FA-005D-4F83-91B7-4A67E527D09C}" presName="extraNode" presStyleLbl="node1" presStyleIdx="0" presStyleCnt="4"/>
      <dgm:spPr/>
    </dgm:pt>
    <dgm:pt modelId="{4AF4D685-69D0-43E3-9F8A-CC8E8769CF62}" type="pres">
      <dgm:prSet presAssocID="{B61026FA-005D-4F83-91B7-4A67E527D09C}" presName="dstNode" presStyleLbl="node1" presStyleIdx="0" presStyleCnt="4"/>
      <dgm:spPr/>
    </dgm:pt>
    <dgm:pt modelId="{2EDA5132-F085-4E3B-BEF6-ED2C397CDBF7}" type="pres">
      <dgm:prSet presAssocID="{C7035807-436B-4098-B283-CFDB1C2C895B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4A080864-EA3F-460E-A43D-87F682A0B74D}" type="pres">
      <dgm:prSet presAssocID="{C7035807-436B-4098-B283-CFDB1C2C895B}" presName="accent_1" presStyleCnt="0"/>
      <dgm:spPr/>
    </dgm:pt>
    <dgm:pt modelId="{ED3C09F1-2D6D-4190-9E6D-EDDB3272A725}" type="pres">
      <dgm:prSet presAssocID="{C7035807-436B-4098-B283-CFDB1C2C895B}" presName="accentRepeatNode" presStyleLbl="solidFgAcc1" presStyleIdx="0" presStyleCnt="4"/>
      <dgm:spPr>
        <a:xfrm>
          <a:off x="86228" y="253798"/>
          <a:ext cx="846717" cy="846717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0779B7"/>
          </a:solidFill>
          <a:prstDash val="solid"/>
        </a:ln>
        <a:effectLst/>
      </dgm:spPr>
    </dgm:pt>
    <dgm:pt modelId="{890952B4-38AA-41FF-A5D3-8211D557B0E1}" type="pres">
      <dgm:prSet presAssocID="{493133E4-0A75-4988-B893-C64C3896137C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E83AB650-1351-42AD-B40B-62B6DEA53B72}" type="pres">
      <dgm:prSet presAssocID="{493133E4-0A75-4988-B893-C64C3896137C}" presName="accent_2" presStyleCnt="0"/>
      <dgm:spPr/>
    </dgm:pt>
    <dgm:pt modelId="{BCF104F0-8207-4D4B-8D30-9B5FF072325D}" type="pres">
      <dgm:prSet presAssocID="{493133E4-0A75-4988-B893-C64C3896137C}" presName="accentRepeatNode" presStyleLbl="solidFgAcc1" presStyleIdx="1" presStyleCnt="4"/>
      <dgm:spPr>
        <a:xfrm>
          <a:off x="571614" y="1269533"/>
          <a:ext cx="846717" cy="846717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019ADD"/>
          </a:solidFill>
          <a:prstDash val="solid"/>
        </a:ln>
        <a:effectLst/>
      </dgm:spPr>
    </dgm:pt>
    <dgm:pt modelId="{1D64D228-CAB5-4574-A504-DE95AB25EA27}" type="pres">
      <dgm:prSet presAssocID="{05AAF50B-5C87-4E19-B1B3-38E188CC8D32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BF4E84FF-9029-4B61-A15A-25C1445C740A}" type="pres">
      <dgm:prSet presAssocID="{05AAF50B-5C87-4E19-B1B3-38E188CC8D32}" presName="accent_3" presStyleCnt="0"/>
      <dgm:spPr/>
    </dgm:pt>
    <dgm:pt modelId="{D318C2A8-EF24-405C-81FA-6A044674B627}" type="pres">
      <dgm:prSet presAssocID="{05AAF50B-5C87-4E19-B1B3-38E188CC8D32}" presName="accentRepeatNode" presStyleLbl="solidFgAcc1" presStyleIdx="2" presStyleCnt="4"/>
      <dgm:spPr>
        <a:xfrm>
          <a:off x="720589" y="2285269"/>
          <a:ext cx="846717" cy="846717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6BC2ED"/>
          </a:solidFill>
          <a:prstDash val="solid"/>
        </a:ln>
        <a:effectLst/>
      </dgm:spPr>
    </dgm:pt>
    <dgm:pt modelId="{9D6787BB-1453-4DA2-861D-55C8D5BC14DD}" type="pres">
      <dgm:prSet presAssocID="{C8D3EB2C-1B33-49F1-A09D-9D8BC98DCFFC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6445DC0A-CE26-4AB2-8731-BC6E51433055}" type="pres">
      <dgm:prSet presAssocID="{C8D3EB2C-1B33-49F1-A09D-9D8BC98DCFFC}" presName="accent_4" presStyleCnt="0"/>
      <dgm:spPr/>
    </dgm:pt>
    <dgm:pt modelId="{E5C31066-E276-44EE-AA8A-6739FF02CE8E}" type="pres">
      <dgm:prSet presAssocID="{C8D3EB2C-1B33-49F1-A09D-9D8BC98DCFFC}" presName="accentRepeatNode" presStyleLbl="solidFgAcc1" presStyleIdx="3" presStyleCnt="4"/>
      <dgm:spPr>
        <a:xfrm>
          <a:off x="571614" y="3301004"/>
          <a:ext cx="846717" cy="846717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A7CCDF"/>
          </a:solidFill>
          <a:prstDash val="solid"/>
        </a:ln>
        <a:effectLst/>
      </dgm:spPr>
    </dgm:pt>
  </dgm:ptLst>
  <dgm:cxnLst>
    <dgm:cxn modelId="{B62A9530-F903-664A-89C6-DAD414C0ED72}" type="presOf" srcId="{05AAF50B-5C87-4E19-B1B3-38E188CC8D32}" destId="{1D64D228-CAB5-4574-A504-DE95AB25EA27}" srcOrd="0" destOrd="0" presId="urn:microsoft.com/office/officeart/2008/layout/VerticalCurvedList"/>
    <dgm:cxn modelId="{BBC9D532-9666-4D18-8598-ADC8785C9EE5}" srcId="{B61026FA-005D-4F83-91B7-4A67E527D09C}" destId="{493133E4-0A75-4988-B893-C64C3896137C}" srcOrd="1" destOrd="0" parTransId="{786492F5-D397-4BFF-8CD6-C70719EE8EC7}" sibTransId="{5407D118-DF82-41F2-B25C-B08B875AD3C1}"/>
    <dgm:cxn modelId="{4108BF3B-2A79-4849-8B84-9C7D5064644E}" type="presOf" srcId="{493133E4-0A75-4988-B893-C64C3896137C}" destId="{890952B4-38AA-41FF-A5D3-8211D557B0E1}" srcOrd="0" destOrd="0" presId="urn:microsoft.com/office/officeart/2008/layout/VerticalCurvedList"/>
    <dgm:cxn modelId="{A06B8B42-2991-574A-B300-7570D0468C1B}" type="presOf" srcId="{C7035807-436B-4098-B283-CFDB1C2C895B}" destId="{2EDA5132-F085-4E3B-BEF6-ED2C397CDBF7}" srcOrd="0" destOrd="0" presId="urn:microsoft.com/office/officeart/2008/layout/VerticalCurvedList"/>
    <dgm:cxn modelId="{9D11DD43-469B-4849-9BB1-87F4C316A7C3}" type="presOf" srcId="{9FD588D3-FE2F-4AEF-ABC5-9048826E4994}" destId="{75CD2D43-FF46-486F-8F92-07E6EFDCB430}" srcOrd="0" destOrd="0" presId="urn:microsoft.com/office/officeart/2008/layout/VerticalCurvedList"/>
    <dgm:cxn modelId="{EE9B1865-1468-41CE-9B5A-69A5D2D9CDD8}" srcId="{B61026FA-005D-4F83-91B7-4A67E527D09C}" destId="{05AAF50B-5C87-4E19-B1B3-38E188CC8D32}" srcOrd="2" destOrd="0" parTransId="{7FF2B4BD-297A-43EE-8D5C-D466EF2F37C8}" sibTransId="{16810300-1F98-4C00-98C7-7F4C93CDEE9E}"/>
    <dgm:cxn modelId="{1A156D4A-22BD-4D92-84FE-40225A3AEAE5}" srcId="{B61026FA-005D-4F83-91B7-4A67E527D09C}" destId="{C8D3EB2C-1B33-49F1-A09D-9D8BC98DCFFC}" srcOrd="3" destOrd="0" parTransId="{E4244590-7546-41EF-B8E3-CE696B7074AA}" sibTransId="{858B79B7-C7F1-4032-BEBB-EED6A59C485A}"/>
    <dgm:cxn modelId="{AAD16551-5A5E-FC49-BB58-6B94BB6104A9}" type="presOf" srcId="{B61026FA-005D-4F83-91B7-4A67E527D09C}" destId="{1A27FCBB-E541-4E0E-B1EF-0DC3B82F7D6B}" srcOrd="0" destOrd="0" presId="urn:microsoft.com/office/officeart/2008/layout/VerticalCurvedList"/>
    <dgm:cxn modelId="{0DD58272-4520-BA4D-81AC-7DCAD2DA1A1E}" type="presOf" srcId="{C8D3EB2C-1B33-49F1-A09D-9D8BC98DCFFC}" destId="{9D6787BB-1453-4DA2-861D-55C8D5BC14DD}" srcOrd="0" destOrd="0" presId="urn:microsoft.com/office/officeart/2008/layout/VerticalCurvedList"/>
    <dgm:cxn modelId="{568EF7AE-5E7A-4A4B-8C1E-7742DE39B02B}" srcId="{B61026FA-005D-4F83-91B7-4A67E527D09C}" destId="{C7035807-436B-4098-B283-CFDB1C2C895B}" srcOrd="0" destOrd="0" parTransId="{CF38784C-E47C-4381-88BA-3A6C34619753}" sibTransId="{9FD588D3-FE2F-4AEF-ABC5-9048826E4994}"/>
    <dgm:cxn modelId="{A5C964ED-2DBA-7442-846C-91AD59BC5796}" type="presParOf" srcId="{1A27FCBB-E541-4E0E-B1EF-0DC3B82F7D6B}" destId="{1FECFB32-E6B3-4745-B74B-03EBCFD88A4F}" srcOrd="0" destOrd="0" presId="urn:microsoft.com/office/officeart/2008/layout/VerticalCurvedList"/>
    <dgm:cxn modelId="{C250C0CC-D4B7-D747-A48E-2EE8033D92A0}" type="presParOf" srcId="{1FECFB32-E6B3-4745-B74B-03EBCFD88A4F}" destId="{E80E83BC-FA7D-41C4-ADB9-CFD4B5BC7C27}" srcOrd="0" destOrd="0" presId="urn:microsoft.com/office/officeart/2008/layout/VerticalCurvedList"/>
    <dgm:cxn modelId="{5103C171-47F0-F448-A513-4649D65C8DC6}" type="presParOf" srcId="{E80E83BC-FA7D-41C4-ADB9-CFD4B5BC7C27}" destId="{60030C70-F1E5-4987-AFAD-C98CFD15F308}" srcOrd="0" destOrd="0" presId="urn:microsoft.com/office/officeart/2008/layout/VerticalCurvedList"/>
    <dgm:cxn modelId="{E94CB5FA-7DA1-CE43-965F-1C56B534F3B0}" type="presParOf" srcId="{E80E83BC-FA7D-41C4-ADB9-CFD4B5BC7C27}" destId="{75CD2D43-FF46-486F-8F92-07E6EFDCB430}" srcOrd="1" destOrd="0" presId="urn:microsoft.com/office/officeart/2008/layout/VerticalCurvedList"/>
    <dgm:cxn modelId="{1C501B0C-49B4-324C-8988-6B90A9E03655}" type="presParOf" srcId="{E80E83BC-FA7D-41C4-ADB9-CFD4B5BC7C27}" destId="{45661116-E63B-4383-BA11-80CAAF8FBF7E}" srcOrd="2" destOrd="0" presId="urn:microsoft.com/office/officeart/2008/layout/VerticalCurvedList"/>
    <dgm:cxn modelId="{52558EF1-08FD-B449-B9A6-F3D939E069D1}" type="presParOf" srcId="{E80E83BC-FA7D-41C4-ADB9-CFD4B5BC7C27}" destId="{4AF4D685-69D0-43E3-9F8A-CC8E8769CF62}" srcOrd="3" destOrd="0" presId="urn:microsoft.com/office/officeart/2008/layout/VerticalCurvedList"/>
    <dgm:cxn modelId="{2D1A91BD-03DB-8C4D-AB30-A328336DEE67}" type="presParOf" srcId="{1FECFB32-E6B3-4745-B74B-03EBCFD88A4F}" destId="{2EDA5132-F085-4E3B-BEF6-ED2C397CDBF7}" srcOrd="1" destOrd="0" presId="urn:microsoft.com/office/officeart/2008/layout/VerticalCurvedList"/>
    <dgm:cxn modelId="{EC753BC0-7D69-EA4F-8735-52DCD0657939}" type="presParOf" srcId="{1FECFB32-E6B3-4745-B74B-03EBCFD88A4F}" destId="{4A080864-EA3F-460E-A43D-87F682A0B74D}" srcOrd="2" destOrd="0" presId="urn:microsoft.com/office/officeart/2008/layout/VerticalCurvedList"/>
    <dgm:cxn modelId="{BABBE586-BBBD-6F46-ACE8-031A6CCC0E93}" type="presParOf" srcId="{4A080864-EA3F-460E-A43D-87F682A0B74D}" destId="{ED3C09F1-2D6D-4190-9E6D-EDDB3272A725}" srcOrd="0" destOrd="0" presId="urn:microsoft.com/office/officeart/2008/layout/VerticalCurvedList"/>
    <dgm:cxn modelId="{3B29E863-6DED-8D46-B54A-437B4977CD9F}" type="presParOf" srcId="{1FECFB32-E6B3-4745-B74B-03EBCFD88A4F}" destId="{890952B4-38AA-41FF-A5D3-8211D557B0E1}" srcOrd="3" destOrd="0" presId="urn:microsoft.com/office/officeart/2008/layout/VerticalCurvedList"/>
    <dgm:cxn modelId="{B716654D-076E-CE44-8EB2-B37B5E56536D}" type="presParOf" srcId="{1FECFB32-E6B3-4745-B74B-03EBCFD88A4F}" destId="{E83AB650-1351-42AD-B40B-62B6DEA53B72}" srcOrd="4" destOrd="0" presId="urn:microsoft.com/office/officeart/2008/layout/VerticalCurvedList"/>
    <dgm:cxn modelId="{8AD5E4A0-37D0-C740-9CD1-3AF105912A9F}" type="presParOf" srcId="{E83AB650-1351-42AD-B40B-62B6DEA53B72}" destId="{BCF104F0-8207-4D4B-8D30-9B5FF072325D}" srcOrd="0" destOrd="0" presId="urn:microsoft.com/office/officeart/2008/layout/VerticalCurvedList"/>
    <dgm:cxn modelId="{B466FB31-7EC1-DB49-9A79-E36C4F9ECA0D}" type="presParOf" srcId="{1FECFB32-E6B3-4745-B74B-03EBCFD88A4F}" destId="{1D64D228-CAB5-4574-A504-DE95AB25EA27}" srcOrd="5" destOrd="0" presId="urn:microsoft.com/office/officeart/2008/layout/VerticalCurvedList"/>
    <dgm:cxn modelId="{CF13D80E-21A3-F04D-A365-93DD4374314B}" type="presParOf" srcId="{1FECFB32-E6B3-4745-B74B-03EBCFD88A4F}" destId="{BF4E84FF-9029-4B61-A15A-25C1445C740A}" srcOrd="6" destOrd="0" presId="urn:microsoft.com/office/officeart/2008/layout/VerticalCurvedList"/>
    <dgm:cxn modelId="{4AFA633E-C550-B24D-BA84-81DB74662097}" type="presParOf" srcId="{BF4E84FF-9029-4B61-A15A-25C1445C740A}" destId="{D318C2A8-EF24-405C-81FA-6A044674B627}" srcOrd="0" destOrd="0" presId="urn:microsoft.com/office/officeart/2008/layout/VerticalCurvedList"/>
    <dgm:cxn modelId="{5291EEF9-E788-5F45-B6F1-378CE737C0B1}" type="presParOf" srcId="{1FECFB32-E6B3-4745-B74B-03EBCFD88A4F}" destId="{9D6787BB-1453-4DA2-861D-55C8D5BC14DD}" srcOrd="7" destOrd="0" presId="urn:microsoft.com/office/officeart/2008/layout/VerticalCurvedList"/>
    <dgm:cxn modelId="{2EDDCBF1-DA5E-C448-BC00-E5A234829445}" type="presParOf" srcId="{1FECFB32-E6B3-4745-B74B-03EBCFD88A4F}" destId="{6445DC0A-CE26-4AB2-8731-BC6E51433055}" srcOrd="8" destOrd="0" presId="urn:microsoft.com/office/officeart/2008/layout/VerticalCurvedList"/>
    <dgm:cxn modelId="{0E2F1DE9-630F-EF4C-89B2-78FD1168B22B}" type="presParOf" srcId="{6445DC0A-CE26-4AB2-8731-BC6E51433055}" destId="{E5C31066-E276-44EE-AA8A-6739FF02CE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D2D43-FF46-486F-8F92-07E6EFDCB430}">
      <dsp:nvSpPr>
        <dsp:cNvPr id="0" name=""/>
        <dsp:cNvSpPr/>
      </dsp:nvSpPr>
      <dsp:spPr>
        <a:xfrm>
          <a:off x="-6125384" y="-937168"/>
          <a:ext cx="7291592" cy="729159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solidFill>
          <a:srgbClr val="000000">
            <a:lumMod val="50000"/>
            <a:lumOff val="50000"/>
          </a:srgbClr>
        </a:solidFill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5132-F085-4E3B-BEF6-ED2C397CDBF7}">
      <dsp:nvSpPr>
        <dsp:cNvPr id="0" name=""/>
        <dsp:cNvSpPr/>
      </dsp:nvSpPr>
      <dsp:spPr>
        <a:xfrm>
          <a:off x="610348" y="416478"/>
          <a:ext cx="5320868" cy="833390"/>
        </a:xfrm>
        <a:prstGeom prst="roundRect">
          <a:avLst/>
        </a:prstGeom>
        <a:solidFill>
          <a:srgbClr val="0779B7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FFFFFF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Place Link to the top post on our blog (Top 1)</a:t>
          </a:r>
        </a:p>
      </dsp:txBody>
      <dsp:txXfrm>
        <a:off x="651031" y="457161"/>
        <a:ext cx="5239502" cy="752024"/>
      </dsp:txXfrm>
    </dsp:sp>
    <dsp:sp modelId="{ED3C09F1-2D6D-4190-9E6D-EDDB3272A725}">
      <dsp:nvSpPr>
        <dsp:cNvPr id="0" name=""/>
        <dsp:cNvSpPr/>
      </dsp:nvSpPr>
      <dsp:spPr>
        <a:xfrm>
          <a:off x="89479" y="312304"/>
          <a:ext cx="1041738" cy="104173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0779B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952B4-38AA-41FF-A5D3-8211D557B0E1}">
      <dsp:nvSpPr>
        <dsp:cNvPr id="0" name=""/>
        <dsp:cNvSpPr/>
      </dsp:nvSpPr>
      <dsp:spPr>
        <a:xfrm>
          <a:off x="1088150" y="1666781"/>
          <a:ext cx="4843066" cy="833390"/>
        </a:xfrm>
        <a:prstGeom prst="roundRect">
          <a:avLst/>
        </a:prstGeom>
        <a:solidFill>
          <a:srgbClr val="019ADD"/>
        </a:solidFill>
        <a:ln w="38100" cap="flat" cmpd="sng" algn="ctr">
          <a:solidFill>
            <a:srgbClr val="FFFFFF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Genuine and personal comment on top posts (Top 5)</a:t>
          </a: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1128833" y="1707464"/>
        <a:ext cx="4761700" cy="752024"/>
      </dsp:txXfrm>
    </dsp:sp>
    <dsp:sp modelId="{BCF104F0-8207-4D4B-8D30-9B5FF072325D}">
      <dsp:nvSpPr>
        <dsp:cNvPr id="0" name=""/>
        <dsp:cNvSpPr/>
      </dsp:nvSpPr>
      <dsp:spPr>
        <a:xfrm>
          <a:off x="567281" y="1562607"/>
          <a:ext cx="1041738" cy="104173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019AD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4D228-CAB5-4574-A504-DE95AB25EA27}">
      <dsp:nvSpPr>
        <dsp:cNvPr id="0" name=""/>
        <dsp:cNvSpPr/>
      </dsp:nvSpPr>
      <dsp:spPr>
        <a:xfrm>
          <a:off x="1088150" y="2917084"/>
          <a:ext cx="4843066" cy="833390"/>
        </a:xfrm>
        <a:prstGeom prst="roundRect">
          <a:avLst/>
        </a:prstGeom>
        <a:solidFill>
          <a:srgbClr val="6BC2ED"/>
        </a:solidFill>
        <a:ln w="38100" cap="flat" cmpd="sng" algn="ctr">
          <a:solidFill>
            <a:srgbClr val="FFFFFF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Place generic Ads and Comments on all interesting posts (All)</a:t>
          </a: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1128833" y="2957767"/>
        <a:ext cx="4761700" cy="752024"/>
      </dsp:txXfrm>
    </dsp:sp>
    <dsp:sp modelId="{D318C2A8-EF24-405C-81FA-6A044674B627}">
      <dsp:nvSpPr>
        <dsp:cNvPr id="0" name=""/>
        <dsp:cNvSpPr/>
      </dsp:nvSpPr>
      <dsp:spPr>
        <a:xfrm>
          <a:off x="567281" y="2812910"/>
          <a:ext cx="1041738" cy="104173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6BC2E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787BB-1453-4DA2-861D-55C8D5BC14DD}">
      <dsp:nvSpPr>
        <dsp:cNvPr id="0" name=""/>
        <dsp:cNvSpPr/>
      </dsp:nvSpPr>
      <dsp:spPr>
        <a:xfrm>
          <a:off x="610348" y="4167386"/>
          <a:ext cx="5320868" cy="833390"/>
        </a:xfrm>
        <a:prstGeom prst="roundRect">
          <a:avLst/>
        </a:prstGeom>
        <a:solidFill>
          <a:srgbClr val="A7CCDF"/>
        </a:solidFill>
        <a:ln w="38100" cap="flat" cmpd="sng" algn="ctr">
          <a:solidFill>
            <a:srgbClr val="FFFFFF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50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Select best posts for additional real time modelling (as many as we believe are true positives)</a:t>
          </a: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651031" y="4208069"/>
        <a:ext cx="5239502" cy="752024"/>
      </dsp:txXfrm>
    </dsp:sp>
    <dsp:sp modelId="{E5C31066-E276-44EE-AA8A-6739FF02CE8E}">
      <dsp:nvSpPr>
        <dsp:cNvPr id="0" name=""/>
        <dsp:cNvSpPr/>
      </dsp:nvSpPr>
      <dsp:spPr>
        <a:xfrm>
          <a:off x="89479" y="4063212"/>
          <a:ext cx="1041738" cy="1041738"/>
        </a:xfrm>
        <a:prstGeom prst="ellipse">
          <a:avLst/>
        </a:prstGeom>
        <a:solidFill>
          <a:srgbClr val="FFFFFF">
            <a:hueOff val="0"/>
            <a:satOff val="0"/>
            <a:lumOff val="0"/>
            <a:alphaOff val="0"/>
          </a:srgbClr>
        </a:solidFill>
        <a:ln w="38100" cap="flat" cmpd="sng" algn="ctr">
          <a:solidFill>
            <a:srgbClr val="A7CCD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1/21/2020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1/21/2020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of Blogpost data for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6757392" cy="1397000"/>
          </a:xfrm>
        </p:spPr>
        <p:txBody>
          <a:bodyPr/>
          <a:lstStyle/>
          <a:p>
            <a:r>
              <a:rPr lang="en-US" dirty="0"/>
              <a:t>How blogpost data can be used for improving social media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B0E319-F177-4FFD-BAEE-48CEB1FF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65" y="1676001"/>
            <a:ext cx="6041603" cy="414372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77FB9F8-852F-4601-84C1-EDD1DA9C65A7}"/>
              </a:ext>
            </a:extLst>
          </p:cNvPr>
          <p:cNvGrpSpPr/>
          <p:nvPr/>
        </p:nvGrpSpPr>
        <p:grpSpPr>
          <a:xfrm>
            <a:off x="261764" y="188640"/>
            <a:ext cx="7063325" cy="1121796"/>
            <a:chOff x="4113734" y="1462930"/>
            <a:chExt cx="7065165" cy="1122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31C519-2E49-40EB-B9AA-976485DBB6F2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AC9163-7EFD-46ED-A80A-CA9DA8FB0991}"/>
                </a:ext>
              </a:extLst>
            </p:cNvPr>
            <p:cNvSpPr txBox="1"/>
            <p:nvPr/>
          </p:nvSpPr>
          <p:spPr>
            <a:xfrm>
              <a:off x="5442525" y="1793141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Boosting Momentum 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B36366-163F-4DF0-90D0-B354A42DB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7A821F-4D81-45F3-9379-8C834C18842E}"/>
              </a:ext>
            </a:extLst>
          </p:cNvPr>
          <p:cNvGrpSpPr/>
          <p:nvPr/>
        </p:nvGrpSpPr>
        <p:grpSpPr>
          <a:xfrm>
            <a:off x="6803032" y="4472732"/>
            <a:ext cx="408475" cy="408228"/>
            <a:chOff x="4667251" y="4117975"/>
            <a:chExt cx="5205412" cy="5202238"/>
          </a:xfrm>
          <a:solidFill>
            <a:sysClr val="window" lastClr="FFFFFF"/>
          </a:solidFill>
        </p:grpSpPr>
        <p:sp>
          <p:nvSpPr>
            <p:cNvPr id="35" name="Freeform 179">
              <a:extLst>
                <a:ext uri="{FF2B5EF4-FFF2-40B4-BE49-F238E27FC236}">
                  <a16:creationId xmlns:a16="http://schemas.microsoft.com/office/drawing/2014/main" id="{E770B83F-FD59-498B-9CCE-625510583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3" y="7294563"/>
              <a:ext cx="2025650" cy="2025650"/>
            </a:xfrm>
            <a:custGeom>
              <a:avLst/>
              <a:gdLst>
                <a:gd name="T0" fmla="*/ 870 w 2553"/>
                <a:gd name="T1" fmla="*/ 0 h 2551"/>
                <a:gd name="T2" fmla="*/ 2374 w 2553"/>
                <a:gd name="T3" fmla="*/ 1505 h 2551"/>
                <a:gd name="T4" fmla="*/ 2425 w 2553"/>
                <a:gd name="T5" fmla="*/ 1562 h 2551"/>
                <a:gd name="T6" fmla="*/ 2467 w 2553"/>
                <a:gd name="T7" fmla="*/ 1624 h 2551"/>
                <a:gd name="T8" fmla="*/ 2503 w 2553"/>
                <a:gd name="T9" fmla="*/ 1690 h 2551"/>
                <a:gd name="T10" fmla="*/ 2527 w 2553"/>
                <a:gd name="T11" fmla="*/ 1760 h 2551"/>
                <a:gd name="T12" fmla="*/ 2545 w 2553"/>
                <a:gd name="T13" fmla="*/ 1829 h 2551"/>
                <a:gd name="T14" fmla="*/ 2553 w 2553"/>
                <a:gd name="T15" fmla="*/ 1903 h 2551"/>
                <a:gd name="T16" fmla="*/ 2553 w 2553"/>
                <a:gd name="T17" fmla="*/ 1975 h 2551"/>
                <a:gd name="T18" fmla="*/ 2545 w 2553"/>
                <a:gd name="T19" fmla="*/ 2047 h 2551"/>
                <a:gd name="T20" fmla="*/ 2527 w 2553"/>
                <a:gd name="T21" fmla="*/ 2119 h 2551"/>
                <a:gd name="T22" fmla="*/ 2503 w 2553"/>
                <a:gd name="T23" fmla="*/ 2186 h 2551"/>
                <a:gd name="T24" fmla="*/ 2467 w 2553"/>
                <a:gd name="T25" fmla="*/ 2252 h 2551"/>
                <a:gd name="T26" fmla="*/ 2425 w 2553"/>
                <a:gd name="T27" fmla="*/ 2316 h 2551"/>
                <a:gd name="T28" fmla="*/ 2374 w 2553"/>
                <a:gd name="T29" fmla="*/ 2374 h 2551"/>
                <a:gd name="T30" fmla="*/ 2316 w 2553"/>
                <a:gd name="T31" fmla="*/ 2423 h 2551"/>
                <a:gd name="T32" fmla="*/ 2254 w 2553"/>
                <a:gd name="T33" fmla="*/ 2467 h 2551"/>
                <a:gd name="T34" fmla="*/ 2188 w 2553"/>
                <a:gd name="T35" fmla="*/ 2501 h 2551"/>
                <a:gd name="T36" fmla="*/ 2120 w 2553"/>
                <a:gd name="T37" fmla="*/ 2527 h 2551"/>
                <a:gd name="T38" fmla="*/ 2048 w 2553"/>
                <a:gd name="T39" fmla="*/ 2543 h 2551"/>
                <a:gd name="T40" fmla="*/ 1977 w 2553"/>
                <a:gd name="T41" fmla="*/ 2551 h 2551"/>
                <a:gd name="T42" fmla="*/ 1903 w 2553"/>
                <a:gd name="T43" fmla="*/ 2551 h 2551"/>
                <a:gd name="T44" fmla="*/ 1831 w 2553"/>
                <a:gd name="T45" fmla="*/ 2543 h 2551"/>
                <a:gd name="T46" fmla="*/ 1761 w 2553"/>
                <a:gd name="T47" fmla="*/ 2527 h 2551"/>
                <a:gd name="T48" fmla="*/ 1691 w 2553"/>
                <a:gd name="T49" fmla="*/ 2501 h 2551"/>
                <a:gd name="T50" fmla="*/ 1626 w 2553"/>
                <a:gd name="T51" fmla="*/ 2467 h 2551"/>
                <a:gd name="T52" fmla="*/ 1564 w 2553"/>
                <a:gd name="T53" fmla="*/ 2423 h 2551"/>
                <a:gd name="T54" fmla="*/ 1504 w 2553"/>
                <a:gd name="T55" fmla="*/ 2374 h 2551"/>
                <a:gd name="T56" fmla="*/ 0 w 2553"/>
                <a:gd name="T57" fmla="*/ 869 h 2551"/>
                <a:gd name="T58" fmla="*/ 146 w 2553"/>
                <a:gd name="T59" fmla="*/ 769 h 2551"/>
                <a:gd name="T60" fmla="*/ 285 w 2553"/>
                <a:gd name="T61" fmla="*/ 659 h 2551"/>
                <a:gd name="T62" fmla="*/ 419 w 2553"/>
                <a:gd name="T63" fmla="*/ 542 h 2551"/>
                <a:gd name="T64" fmla="*/ 543 w 2553"/>
                <a:gd name="T65" fmla="*/ 418 h 2551"/>
                <a:gd name="T66" fmla="*/ 660 w 2553"/>
                <a:gd name="T67" fmla="*/ 285 h 2551"/>
                <a:gd name="T68" fmla="*/ 770 w 2553"/>
                <a:gd name="T69" fmla="*/ 145 h 2551"/>
                <a:gd name="T70" fmla="*/ 870 w 2553"/>
                <a:gd name="T71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53" h="2551">
                  <a:moveTo>
                    <a:pt x="870" y="0"/>
                  </a:moveTo>
                  <a:lnTo>
                    <a:pt x="2374" y="1505"/>
                  </a:lnTo>
                  <a:lnTo>
                    <a:pt x="2425" y="1562"/>
                  </a:lnTo>
                  <a:lnTo>
                    <a:pt x="2467" y="1624"/>
                  </a:lnTo>
                  <a:lnTo>
                    <a:pt x="2503" y="1690"/>
                  </a:lnTo>
                  <a:lnTo>
                    <a:pt x="2527" y="1760"/>
                  </a:lnTo>
                  <a:lnTo>
                    <a:pt x="2545" y="1829"/>
                  </a:lnTo>
                  <a:lnTo>
                    <a:pt x="2553" y="1903"/>
                  </a:lnTo>
                  <a:lnTo>
                    <a:pt x="2553" y="1975"/>
                  </a:lnTo>
                  <a:lnTo>
                    <a:pt x="2545" y="2047"/>
                  </a:lnTo>
                  <a:lnTo>
                    <a:pt x="2527" y="2119"/>
                  </a:lnTo>
                  <a:lnTo>
                    <a:pt x="2503" y="2186"/>
                  </a:lnTo>
                  <a:lnTo>
                    <a:pt x="2467" y="2252"/>
                  </a:lnTo>
                  <a:lnTo>
                    <a:pt x="2425" y="2316"/>
                  </a:lnTo>
                  <a:lnTo>
                    <a:pt x="2374" y="2374"/>
                  </a:lnTo>
                  <a:lnTo>
                    <a:pt x="2316" y="2423"/>
                  </a:lnTo>
                  <a:lnTo>
                    <a:pt x="2254" y="2467"/>
                  </a:lnTo>
                  <a:lnTo>
                    <a:pt x="2188" y="2501"/>
                  </a:lnTo>
                  <a:lnTo>
                    <a:pt x="2120" y="2527"/>
                  </a:lnTo>
                  <a:lnTo>
                    <a:pt x="2048" y="2543"/>
                  </a:lnTo>
                  <a:lnTo>
                    <a:pt x="1977" y="2551"/>
                  </a:lnTo>
                  <a:lnTo>
                    <a:pt x="1903" y="2551"/>
                  </a:lnTo>
                  <a:lnTo>
                    <a:pt x="1831" y="2543"/>
                  </a:lnTo>
                  <a:lnTo>
                    <a:pt x="1761" y="2527"/>
                  </a:lnTo>
                  <a:lnTo>
                    <a:pt x="1691" y="2501"/>
                  </a:lnTo>
                  <a:lnTo>
                    <a:pt x="1626" y="2467"/>
                  </a:lnTo>
                  <a:lnTo>
                    <a:pt x="1564" y="2423"/>
                  </a:lnTo>
                  <a:lnTo>
                    <a:pt x="1504" y="2374"/>
                  </a:lnTo>
                  <a:lnTo>
                    <a:pt x="0" y="869"/>
                  </a:lnTo>
                  <a:lnTo>
                    <a:pt x="146" y="769"/>
                  </a:lnTo>
                  <a:lnTo>
                    <a:pt x="285" y="659"/>
                  </a:lnTo>
                  <a:lnTo>
                    <a:pt x="419" y="542"/>
                  </a:lnTo>
                  <a:lnTo>
                    <a:pt x="543" y="418"/>
                  </a:lnTo>
                  <a:lnTo>
                    <a:pt x="660" y="285"/>
                  </a:lnTo>
                  <a:lnTo>
                    <a:pt x="770" y="145"/>
                  </a:lnTo>
                  <a:lnTo>
                    <a:pt x="8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6" name="Freeform 180">
              <a:extLst>
                <a:ext uri="{FF2B5EF4-FFF2-40B4-BE49-F238E27FC236}">
                  <a16:creationId xmlns:a16="http://schemas.microsoft.com/office/drawing/2014/main" id="{DB9DC19E-25AB-46C6-8AC9-7A0D82E5C4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1" y="4117975"/>
              <a:ext cx="3905250" cy="3903663"/>
            </a:xfrm>
            <a:custGeom>
              <a:avLst/>
              <a:gdLst>
                <a:gd name="T0" fmla="*/ 2160 w 4921"/>
                <a:gd name="T1" fmla="*/ 640 h 4918"/>
                <a:gd name="T2" fmla="*/ 1743 w 4921"/>
                <a:gd name="T3" fmla="*/ 759 h 4918"/>
                <a:gd name="T4" fmla="*/ 1370 w 4921"/>
                <a:gd name="T5" fmla="*/ 971 h 4918"/>
                <a:gd name="T6" fmla="*/ 1059 w 4921"/>
                <a:gd name="T7" fmla="*/ 1260 h 4918"/>
                <a:gd name="T8" fmla="*/ 822 w 4921"/>
                <a:gd name="T9" fmla="*/ 1613 h 4918"/>
                <a:gd name="T10" fmla="*/ 668 w 4921"/>
                <a:gd name="T11" fmla="*/ 2015 h 4918"/>
                <a:gd name="T12" fmla="*/ 614 w 4921"/>
                <a:gd name="T13" fmla="*/ 2460 h 4918"/>
                <a:gd name="T14" fmla="*/ 668 w 4921"/>
                <a:gd name="T15" fmla="*/ 2902 h 4918"/>
                <a:gd name="T16" fmla="*/ 822 w 4921"/>
                <a:gd name="T17" fmla="*/ 3305 h 4918"/>
                <a:gd name="T18" fmla="*/ 1059 w 4921"/>
                <a:gd name="T19" fmla="*/ 3658 h 4918"/>
                <a:gd name="T20" fmla="*/ 1370 w 4921"/>
                <a:gd name="T21" fmla="*/ 3947 h 4918"/>
                <a:gd name="T22" fmla="*/ 1743 w 4921"/>
                <a:gd name="T23" fmla="*/ 4158 h 4918"/>
                <a:gd name="T24" fmla="*/ 2160 w 4921"/>
                <a:gd name="T25" fmla="*/ 4278 h 4918"/>
                <a:gd name="T26" fmla="*/ 2611 w 4921"/>
                <a:gd name="T27" fmla="*/ 4296 h 4918"/>
                <a:gd name="T28" fmla="*/ 3042 w 4921"/>
                <a:gd name="T29" fmla="*/ 4208 h 4918"/>
                <a:gd name="T30" fmla="*/ 3431 w 4921"/>
                <a:gd name="T31" fmla="*/ 4027 h 4918"/>
                <a:gd name="T32" fmla="*/ 3764 w 4921"/>
                <a:gd name="T33" fmla="*/ 3761 h 4918"/>
                <a:gd name="T34" fmla="*/ 4027 w 4921"/>
                <a:gd name="T35" fmla="*/ 3429 h 4918"/>
                <a:gd name="T36" fmla="*/ 4210 w 4921"/>
                <a:gd name="T37" fmla="*/ 3042 h 4918"/>
                <a:gd name="T38" fmla="*/ 4298 w 4921"/>
                <a:gd name="T39" fmla="*/ 2609 h 4918"/>
                <a:gd name="T40" fmla="*/ 4280 w 4921"/>
                <a:gd name="T41" fmla="*/ 2161 h 4918"/>
                <a:gd name="T42" fmla="*/ 4159 w 4921"/>
                <a:gd name="T43" fmla="*/ 1742 h 4918"/>
                <a:gd name="T44" fmla="*/ 3949 w 4921"/>
                <a:gd name="T45" fmla="*/ 1371 h 4918"/>
                <a:gd name="T46" fmla="*/ 3660 w 4921"/>
                <a:gd name="T47" fmla="*/ 1058 h 4918"/>
                <a:gd name="T48" fmla="*/ 3307 w 4921"/>
                <a:gd name="T49" fmla="*/ 821 h 4918"/>
                <a:gd name="T50" fmla="*/ 2902 w 4921"/>
                <a:gd name="T51" fmla="*/ 668 h 4918"/>
                <a:gd name="T52" fmla="*/ 2459 w 4921"/>
                <a:gd name="T53" fmla="*/ 616 h 4918"/>
                <a:gd name="T54" fmla="*/ 2808 w 4921"/>
                <a:gd name="T55" fmla="*/ 24 h 4918"/>
                <a:gd name="T56" fmla="*/ 3301 w 4921"/>
                <a:gd name="T57" fmla="*/ 147 h 4918"/>
                <a:gd name="T58" fmla="*/ 3748 w 4921"/>
                <a:gd name="T59" fmla="*/ 365 h 4918"/>
                <a:gd name="T60" fmla="*/ 4141 w 4921"/>
                <a:gd name="T61" fmla="*/ 664 h 4918"/>
                <a:gd name="T62" fmla="*/ 4464 w 4921"/>
                <a:gd name="T63" fmla="*/ 1035 h 4918"/>
                <a:gd name="T64" fmla="*/ 4709 w 4921"/>
                <a:gd name="T65" fmla="*/ 1463 h 4918"/>
                <a:gd name="T66" fmla="*/ 4865 w 4921"/>
                <a:gd name="T67" fmla="*/ 1943 h 4918"/>
                <a:gd name="T68" fmla="*/ 4921 w 4921"/>
                <a:gd name="T69" fmla="*/ 2460 h 4918"/>
                <a:gd name="T70" fmla="*/ 4865 w 4921"/>
                <a:gd name="T71" fmla="*/ 2974 h 4918"/>
                <a:gd name="T72" fmla="*/ 4709 w 4921"/>
                <a:gd name="T73" fmla="*/ 3454 h 4918"/>
                <a:gd name="T74" fmla="*/ 4464 w 4921"/>
                <a:gd name="T75" fmla="*/ 3883 h 4918"/>
                <a:gd name="T76" fmla="*/ 4141 w 4921"/>
                <a:gd name="T77" fmla="*/ 4254 h 4918"/>
                <a:gd name="T78" fmla="*/ 3748 w 4921"/>
                <a:gd name="T79" fmla="*/ 4553 h 4918"/>
                <a:gd name="T80" fmla="*/ 3301 w 4921"/>
                <a:gd name="T81" fmla="*/ 4770 h 4918"/>
                <a:gd name="T82" fmla="*/ 2808 w 4921"/>
                <a:gd name="T83" fmla="*/ 4894 h 4918"/>
                <a:gd name="T84" fmla="*/ 2284 w 4921"/>
                <a:gd name="T85" fmla="*/ 4912 h 4918"/>
                <a:gd name="T86" fmla="*/ 1779 w 4921"/>
                <a:gd name="T87" fmla="*/ 4822 h 4918"/>
                <a:gd name="T88" fmla="*/ 1314 w 4921"/>
                <a:gd name="T89" fmla="*/ 4634 h 4918"/>
                <a:gd name="T90" fmla="*/ 904 w 4921"/>
                <a:gd name="T91" fmla="*/ 4361 h 4918"/>
                <a:gd name="T92" fmla="*/ 554 w 4921"/>
                <a:gd name="T93" fmla="*/ 4015 h 4918"/>
                <a:gd name="T94" fmla="*/ 283 w 4921"/>
                <a:gd name="T95" fmla="*/ 3604 h 4918"/>
                <a:gd name="T96" fmla="*/ 96 w 4921"/>
                <a:gd name="T97" fmla="*/ 3139 h 4918"/>
                <a:gd name="T98" fmla="*/ 6 w 4921"/>
                <a:gd name="T99" fmla="*/ 2635 h 4918"/>
                <a:gd name="T100" fmla="*/ 24 w 4921"/>
                <a:gd name="T101" fmla="*/ 2111 h 4918"/>
                <a:gd name="T102" fmla="*/ 148 w 4921"/>
                <a:gd name="T103" fmla="*/ 1619 h 4918"/>
                <a:gd name="T104" fmla="*/ 365 w 4921"/>
                <a:gd name="T105" fmla="*/ 1170 h 4918"/>
                <a:gd name="T106" fmla="*/ 664 w 4921"/>
                <a:gd name="T107" fmla="*/ 779 h 4918"/>
                <a:gd name="T108" fmla="*/ 1033 w 4921"/>
                <a:gd name="T109" fmla="*/ 456 h 4918"/>
                <a:gd name="T110" fmla="*/ 1464 w 4921"/>
                <a:gd name="T111" fmla="*/ 209 h 4918"/>
                <a:gd name="T112" fmla="*/ 1943 w 4921"/>
                <a:gd name="T113" fmla="*/ 54 h 4918"/>
                <a:gd name="T114" fmla="*/ 2459 w 4921"/>
                <a:gd name="T115" fmla="*/ 0 h 4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1" h="4918">
                  <a:moveTo>
                    <a:pt x="2459" y="616"/>
                  </a:moveTo>
                  <a:lnTo>
                    <a:pt x="2310" y="622"/>
                  </a:lnTo>
                  <a:lnTo>
                    <a:pt x="2160" y="640"/>
                  </a:lnTo>
                  <a:lnTo>
                    <a:pt x="2016" y="668"/>
                  </a:lnTo>
                  <a:lnTo>
                    <a:pt x="1877" y="710"/>
                  </a:lnTo>
                  <a:lnTo>
                    <a:pt x="1743" y="759"/>
                  </a:lnTo>
                  <a:lnTo>
                    <a:pt x="1614" y="821"/>
                  </a:lnTo>
                  <a:lnTo>
                    <a:pt x="1488" y="891"/>
                  </a:lnTo>
                  <a:lnTo>
                    <a:pt x="1370" y="971"/>
                  </a:lnTo>
                  <a:lnTo>
                    <a:pt x="1261" y="1058"/>
                  </a:lnTo>
                  <a:lnTo>
                    <a:pt x="1157" y="1156"/>
                  </a:lnTo>
                  <a:lnTo>
                    <a:pt x="1059" y="1260"/>
                  </a:lnTo>
                  <a:lnTo>
                    <a:pt x="971" y="1371"/>
                  </a:lnTo>
                  <a:lnTo>
                    <a:pt x="892" y="1489"/>
                  </a:lnTo>
                  <a:lnTo>
                    <a:pt x="822" y="1613"/>
                  </a:lnTo>
                  <a:lnTo>
                    <a:pt x="760" y="1742"/>
                  </a:lnTo>
                  <a:lnTo>
                    <a:pt x="710" y="1876"/>
                  </a:lnTo>
                  <a:lnTo>
                    <a:pt x="668" y="2015"/>
                  </a:lnTo>
                  <a:lnTo>
                    <a:pt x="638" y="2161"/>
                  </a:lnTo>
                  <a:lnTo>
                    <a:pt x="620" y="2308"/>
                  </a:lnTo>
                  <a:lnTo>
                    <a:pt x="614" y="2460"/>
                  </a:lnTo>
                  <a:lnTo>
                    <a:pt x="620" y="2609"/>
                  </a:lnTo>
                  <a:lnTo>
                    <a:pt x="638" y="2757"/>
                  </a:lnTo>
                  <a:lnTo>
                    <a:pt x="668" y="2902"/>
                  </a:lnTo>
                  <a:lnTo>
                    <a:pt x="710" y="3042"/>
                  </a:lnTo>
                  <a:lnTo>
                    <a:pt x="760" y="3175"/>
                  </a:lnTo>
                  <a:lnTo>
                    <a:pt x="822" y="3305"/>
                  </a:lnTo>
                  <a:lnTo>
                    <a:pt x="892" y="3429"/>
                  </a:lnTo>
                  <a:lnTo>
                    <a:pt x="971" y="3546"/>
                  </a:lnTo>
                  <a:lnTo>
                    <a:pt x="1059" y="3658"/>
                  </a:lnTo>
                  <a:lnTo>
                    <a:pt x="1157" y="3761"/>
                  </a:lnTo>
                  <a:lnTo>
                    <a:pt x="1261" y="3859"/>
                  </a:lnTo>
                  <a:lnTo>
                    <a:pt x="1370" y="3947"/>
                  </a:lnTo>
                  <a:lnTo>
                    <a:pt x="1488" y="4027"/>
                  </a:lnTo>
                  <a:lnTo>
                    <a:pt x="1614" y="4096"/>
                  </a:lnTo>
                  <a:lnTo>
                    <a:pt x="1743" y="4158"/>
                  </a:lnTo>
                  <a:lnTo>
                    <a:pt x="1877" y="4208"/>
                  </a:lnTo>
                  <a:lnTo>
                    <a:pt x="2016" y="4250"/>
                  </a:lnTo>
                  <a:lnTo>
                    <a:pt x="2160" y="4278"/>
                  </a:lnTo>
                  <a:lnTo>
                    <a:pt x="2310" y="4296"/>
                  </a:lnTo>
                  <a:lnTo>
                    <a:pt x="2459" y="4302"/>
                  </a:lnTo>
                  <a:lnTo>
                    <a:pt x="2611" y="4296"/>
                  </a:lnTo>
                  <a:lnTo>
                    <a:pt x="2758" y="4278"/>
                  </a:lnTo>
                  <a:lnTo>
                    <a:pt x="2902" y="4250"/>
                  </a:lnTo>
                  <a:lnTo>
                    <a:pt x="3042" y="4208"/>
                  </a:lnTo>
                  <a:lnTo>
                    <a:pt x="3177" y="4158"/>
                  </a:lnTo>
                  <a:lnTo>
                    <a:pt x="3307" y="4096"/>
                  </a:lnTo>
                  <a:lnTo>
                    <a:pt x="3431" y="4027"/>
                  </a:lnTo>
                  <a:lnTo>
                    <a:pt x="3548" y="3947"/>
                  </a:lnTo>
                  <a:lnTo>
                    <a:pt x="3660" y="3859"/>
                  </a:lnTo>
                  <a:lnTo>
                    <a:pt x="3764" y="3761"/>
                  </a:lnTo>
                  <a:lnTo>
                    <a:pt x="3859" y="3658"/>
                  </a:lnTo>
                  <a:lnTo>
                    <a:pt x="3949" y="3546"/>
                  </a:lnTo>
                  <a:lnTo>
                    <a:pt x="4027" y="3429"/>
                  </a:lnTo>
                  <a:lnTo>
                    <a:pt x="4099" y="3305"/>
                  </a:lnTo>
                  <a:lnTo>
                    <a:pt x="4159" y="3175"/>
                  </a:lnTo>
                  <a:lnTo>
                    <a:pt x="4210" y="3042"/>
                  </a:lnTo>
                  <a:lnTo>
                    <a:pt x="4250" y="2902"/>
                  </a:lnTo>
                  <a:lnTo>
                    <a:pt x="4280" y="2757"/>
                  </a:lnTo>
                  <a:lnTo>
                    <a:pt x="4298" y="2609"/>
                  </a:lnTo>
                  <a:lnTo>
                    <a:pt x="4304" y="2460"/>
                  </a:lnTo>
                  <a:lnTo>
                    <a:pt x="4298" y="2308"/>
                  </a:lnTo>
                  <a:lnTo>
                    <a:pt x="4280" y="2161"/>
                  </a:lnTo>
                  <a:lnTo>
                    <a:pt x="4250" y="2015"/>
                  </a:lnTo>
                  <a:lnTo>
                    <a:pt x="4210" y="1876"/>
                  </a:lnTo>
                  <a:lnTo>
                    <a:pt x="4159" y="1742"/>
                  </a:lnTo>
                  <a:lnTo>
                    <a:pt x="4099" y="1613"/>
                  </a:lnTo>
                  <a:lnTo>
                    <a:pt x="4027" y="1489"/>
                  </a:lnTo>
                  <a:lnTo>
                    <a:pt x="3949" y="1371"/>
                  </a:lnTo>
                  <a:lnTo>
                    <a:pt x="3859" y="1260"/>
                  </a:lnTo>
                  <a:lnTo>
                    <a:pt x="3764" y="1156"/>
                  </a:lnTo>
                  <a:lnTo>
                    <a:pt x="3660" y="1058"/>
                  </a:lnTo>
                  <a:lnTo>
                    <a:pt x="3548" y="971"/>
                  </a:lnTo>
                  <a:lnTo>
                    <a:pt x="3431" y="891"/>
                  </a:lnTo>
                  <a:lnTo>
                    <a:pt x="3307" y="821"/>
                  </a:lnTo>
                  <a:lnTo>
                    <a:pt x="3177" y="759"/>
                  </a:lnTo>
                  <a:lnTo>
                    <a:pt x="3042" y="710"/>
                  </a:lnTo>
                  <a:lnTo>
                    <a:pt x="2902" y="668"/>
                  </a:lnTo>
                  <a:lnTo>
                    <a:pt x="2758" y="640"/>
                  </a:lnTo>
                  <a:lnTo>
                    <a:pt x="2611" y="622"/>
                  </a:lnTo>
                  <a:lnTo>
                    <a:pt x="2459" y="616"/>
                  </a:lnTo>
                  <a:close/>
                  <a:moveTo>
                    <a:pt x="2459" y="0"/>
                  </a:moveTo>
                  <a:lnTo>
                    <a:pt x="2635" y="6"/>
                  </a:lnTo>
                  <a:lnTo>
                    <a:pt x="2808" y="24"/>
                  </a:lnTo>
                  <a:lnTo>
                    <a:pt x="2976" y="54"/>
                  </a:lnTo>
                  <a:lnTo>
                    <a:pt x="3141" y="96"/>
                  </a:lnTo>
                  <a:lnTo>
                    <a:pt x="3301" y="147"/>
                  </a:lnTo>
                  <a:lnTo>
                    <a:pt x="3455" y="209"/>
                  </a:lnTo>
                  <a:lnTo>
                    <a:pt x="3604" y="283"/>
                  </a:lnTo>
                  <a:lnTo>
                    <a:pt x="3748" y="365"/>
                  </a:lnTo>
                  <a:lnTo>
                    <a:pt x="3885" y="456"/>
                  </a:lnTo>
                  <a:lnTo>
                    <a:pt x="4017" y="556"/>
                  </a:lnTo>
                  <a:lnTo>
                    <a:pt x="4141" y="664"/>
                  </a:lnTo>
                  <a:lnTo>
                    <a:pt x="4256" y="779"/>
                  </a:lnTo>
                  <a:lnTo>
                    <a:pt x="4364" y="903"/>
                  </a:lnTo>
                  <a:lnTo>
                    <a:pt x="4464" y="1035"/>
                  </a:lnTo>
                  <a:lnTo>
                    <a:pt x="4556" y="1170"/>
                  </a:lnTo>
                  <a:lnTo>
                    <a:pt x="4637" y="1314"/>
                  </a:lnTo>
                  <a:lnTo>
                    <a:pt x="4709" y="1463"/>
                  </a:lnTo>
                  <a:lnTo>
                    <a:pt x="4773" y="1619"/>
                  </a:lnTo>
                  <a:lnTo>
                    <a:pt x="4825" y="1778"/>
                  </a:lnTo>
                  <a:lnTo>
                    <a:pt x="4865" y="1943"/>
                  </a:lnTo>
                  <a:lnTo>
                    <a:pt x="4895" y="2111"/>
                  </a:lnTo>
                  <a:lnTo>
                    <a:pt x="4913" y="2282"/>
                  </a:lnTo>
                  <a:lnTo>
                    <a:pt x="4921" y="2460"/>
                  </a:lnTo>
                  <a:lnTo>
                    <a:pt x="4913" y="2635"/>
                  </a:lnTo>
                  <a:lnTo>
                    <a:pt x="4895" y="2807"/>
                  </a:lnTo>
                  <a:lnTo>
                    <a:pt x="4865" y="2974"/>
                  </a:lnTo>
                  <a:lnTo>
                    <a:pt x="4825" y="3139"/>
                  </a:lnTo>
                  <a:lnTo>
                    <a:pt x="4773" y="3299"/>
                  </a:lnTo>
                  <a:lnTo>
                    <a:pt x="4709" y="3454"/>
                  </a:lnTo>
                  <a:lnTo>
                    <a:pt x="4637" y="3604"/>
                  </a:lnTo>
                  <a:lnTo>
                    <a:pt x="4556" y="3747"/>
                  </a:lnTo>
                  <a:lnTo>
                    <a:pt x="4464" y="3883"/>
                  </a:lnTo>
                  <a:lnTo>
                    <a:pt x="4364" y="4015"/>
                  </a:lnTo>
                  <a:lnTo>
                    <a:pt x="4256" y="4138"/>
                  </a:lnTo>
                  <a:lnTo>
                    <a:pt x="4141" y="4254"/>
                  </a:lnTo>
                  <a:lnTo>
                    <a:pt x="4017" y="4361"/>
                  </a:lnTo>
                  <a:lnTo>
                    <a:pt x="3885" y="4461"/>
                  </a:lnTo>
                  <a:lnTo>
                    <a:pt x="3748" y="4553"/>
                  </a:lnTo>
                  <a:lnTo>
                    <a:pt x="3604" y="4634"/>
                  </a:lnTo>
                  <a:lnTo>
                    <a:pt x="3455" y="4708"/>
                  </a:lnTo>
                  <a:lnTo>
                    <a:pt x="3301" y="4770"/>
                  </a:lnTo>
                  <a:lnTo>
                    <a:pt x="3141" y="4822"/>
                  </a:lnTo>
                  <a:lnTo>
                    <a:pt x="2976" y="4864"/>
                  </a:lnTo>
                  <a:lnTo>
                    <a:pt x="2808" y="4894"/>
                  </a:lnTo>
                  <a:lnTo>
                    <a:pt x="2635" y="4912"/>
                  </a:lnTo>
                  <a:lnTo>
                    <a:pt x="2459" y="4918"/>
                  </a:lnTo>
                  <a:lnTo>
                    <a:pt x="2284" y="4912"/>
                  </a:lnTo>
                  <a:lnTo>
                    <a:pt x="2112" y="4894"/>
                  </a:lnTo>
                  <a:lnTo>
                    <a:pt x="1943" y="4864"/>
                  </a:lnTo>
                  <a:lnTo>
                    <a:pt x="1779" y="4822"/>
                  </a:lnTo>
                  <a:lnTo>
                    <a:pt x="1620" y="4770"/>
                  </a:lnTo>
                  <a:lnTo>
                    <a:pt x="1464" y="4708"/>
                  </a:lnTo>
                  <a:lnTo>
                    <a:pt x="1314" y="4634"/>
                  </a:lnTo>
                  <a:lnTo>
                    <a:pt x="1171" y="4553"/>
                  </a:lnTo>
                  <a:lnTo>
                    <a:pt x="1033" y="4461"/>
                  </a:lnTo>
                  <a:lnTo>
                    <a:pt x="904" y="4361"/>
                  </a:lnTo>
                  <a:lnTo>
                    <a:pt x="780" y="4254"/>
                  </a:lnTo>
                  <a:lnTo>
                    <a:pt x="664" y="4138"/>
                  </a:lnTo>
                  <a:lnTo>
                    <a:pt x="554" y="4015"/>
                  </a:lnTo>
                  <a:lnTo>
                    <a:pt x="455" y="3883"/>
                  </a:lnTo>
                  <a:lnTo>
                    <a:pt x="365" y="3747"/>
                  </a:lnTo>
                  <a:lnTo>
                    <a:pt x="283" y="3604"/>
                  </a:lnTo>
                  <a:lnTo>
                    <a:pt x="209" y="3454"/>
                  </a:lnTo>
                  <a:lnTo>
                    <a:pt x="148" y="3299"/>
                  </a:lnTo>
                  <a:lnTo>
                    <a:pt x="96" y="3139"/>
                  </a:lnTo>
                  <a:lnTo>
                    <a:pt x="54" y="2974"/>
                  </a:lnTo>
                  <a:lnTo>
                    <a:pt x="24" y="2807"/>
                  </a:lnTo>
                  <a:lnTo>
                    <a:pt x="6" y="2635"/>
                  </a:lnTo>
                  <a:lnTo>
                    <a:pt x="0" y="2460"/>
                  </a:lnTo>
                  <a:lnTo>
                    <a:pt x="6" y="2282"/>
                  </a:lnTo>
                  <a:lnTo>
                    <a:pt x="24" y="2111"/>
                  </a:lnTo>
                  <a:lnTo>
                    <a:pt x="54" y="1943"/>
                  </a:lnTo>
                  <a:lnTo>
                    <a:pt x="96" y="1778"/>
                  </a:lnTo>
                  <a:lnTo>
                    <a:pt x="148" y="1619"/>
                  </a:lnTo>
                  <a:lnTo>
                    <a:pt x="209" y="1463"/>
                  </a:lnTo>
                  <a:lnTo>
                    <a:pt x="283" y="1314"/>
                  </a:lnTo>
                  <a:lnTo>
                    <a:pt x="365" y="1170"/>
                  </a:lnTo>
                  <a:lnTo>
                    <a:pt x="455" y="1035"/>
                  </a:lnTo>
                  <a:lnTo>
                    <a:pt x="554" y="903"/>
                  </a:lnTo>
                  <a:lnTo>
                    <a:pt x="664" y="779"/>
                  </a:lnTo>
                  <a:lnTo>
                    <a:pt x="780" y="664"/>
                  </a:lnTo>
                  <a:lnTo>
                    <a:pt x="904" y="556"/>
                  </a:lnTo>
                  <a:lnTo>
                    <a:pt x="1033" y="456"/>
                  </a:lnTo>
                  <a:lnTo>
                    <a:pt x="1171" y="365"/>
                  </a:lnTo>
                  <a:lnTo>
                    <a:pt x="1314" y="283"/>
                  </a:lnTo>
                  <a:lnTo>
                    <a:pt x="1464" y="209"/>
                  </a:lnTo>
                  <a:lnTo>
                    <a:pt x="1620" y="147"/>
                  </a:lnTo>
                  <a:lnTo>
                    <a:pt x="1779" y="96"/>
                  </a:lnTo>
                  <a:lnTo>
                    <a:pt x="1943" y="54"/>
                  </a:lnTo>
                  <a:lnTo>
                    <a:pt x="2112" y="24"/>
                  </a:lnTo>
                  <a:lnTo>
                    <a:pt x="2284" y="6"/>
                  </a:lnTo>
                  <a:lnTo>
                    <a:pt x="2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7" name="Freeform 181">
              <a:extLst>
                <a:ext uri="{FF2B5EF4-FFF2-40B4-BE49-F238E27FC236}">
                  <a16:creationId xmlns:a16="http://schemas.microsoft.com/office/drawing/2014/main" id="{2491DCD9-1644-4083-A848-BC2F48DEC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4930775"/>
              <a:ext cx="1138238" cy="1139825"/>
            </a:xfrm>
            <a:custGeom>
              <a:avLst/>
              <a:gdLst>
                <a:gd name="T0" fmla="*/ 1434 w 1434"/>
                <a:gd name="T1" fmla="*/ 0 h 1435"/>
                <a:gd name="T2" fmla="*/ 1434 w 1434"/>
                <a:gd name="T3" fmla="*/ 410 h 1435"/>
                <a:gd name="T4" fmla="*/ 1323 w 1434"/>
                <a:gd name="T5" fmla="*/ 416 h 1435"/>
                <a:gd name="T6" fmla="*/ 1215 w 1434"/>
                <a:gd name="T7" fmla="*/ 434 h 1435"/>
                <a:gd name="T8" fmla="*/ 1111 w 1434"/>
                <a:gd name="T9" fmla="*/ 462 h 1435"/>
                <a:gd name="T10" fmla="*/ 1011 w 1434"/>
                <a:gd name="T11" fmla="*/ 500 h 1435"/>
                <a:gd name="T12" fmla="*/ 918 w 1434"/>
                <a:gd name="T13" fmla="*/ 550 h 1435"/>
                <a:gd name="T14" fmla="*/ 830 w 1434"/>
                <a:gd name="T15" fmla="*/ 608 h 1435"/>
                <a:gd name="T16" fmla="*/ 748 w 1434"/>
                <a:gd name="T17" fmla="*/ 673 h 1435"/>
                <a:gd name="T18" fmla="*/ 674 w 1434"/>
                <a:gd name="T19" fmla="*/ 747 h 1435"/>
                <a:gd name="T20" fmla="*/ 609 w 1434"/>
                <a:gd name="T21" fmla="*/ 829 h 1435"/>
                <a:gd name="T22" fmla="*/ 551 w 1434"/>
                <a:gd name="T23" fmla="*/ 916 h 1435"/>
                <a:gd name="T24" fmla="*/ 501 w 1434"/>
                <a:gd name="T25" fmla="*/ 1010 h 1435"/>
                <a:gd name="T26" fmla="*/ 463 w 1434"/>
                <a:gd name="T27" fmla="*/ 1110 h 1435"/>
                <a:gd name="T28" fmla="*/ 433 w 1434"/>
                <a:gd name="T29" fmla="*/ 1213 h 1435"/>
                <a:gd name="T30" fmla="*/ 415 w 1434"/>
                <a:gd name="T31" fmla="*/ 1323 h 1435"/>
                <a:gd name="T32" fmla="*/ 409 w 1434"/>
                <a:gd name="T33" fmla="*/ 1435 h 1435"/>
                <a:gd name="T34" fmla="*/ 0 w 1434"/>
                <a:gd name="T35" fmla="*/ 1435 h 1435"/>
                <a:gd name="T36" fmla="*/ 6 w 1434"/>
                <a:gd name="T37" fmla="*/ 1303 h 1435"/>
                <a:gd name="T38" fmla="*/ 22 w 1434"/>
                <a:gd name="T39" fmla="*/ 1176 h 1435"/>
                <a:gd name="T40" fmla="*/ 52 w 1434"/>
                <a:gd name="T41" fmla="*/ 1052 h 1435"/>
                <a:gd name="T42" fmla="*/ 90 w 1434"/>
                <a:gd name="T43" fmla="*/ 934 h 1435"/>
                <a:gd name="T44" fmla="*/ 138 w 1434"/>
                <a:gd name="T45" fmla="*/ 819 h 1435"/>
                <a:gd name="T46" fmla="*/ 196 w 1434"/>
                <a:gd name="T47" fmla="*/ 711 h 1435"/>
                <a:gd name="T48" fmla="*/ 263 w 1434"/>
                <a:gd name="T49" fmla="*/ 608 h 1435"/>
                <a:gd name="T50" fmla="*/ 337 w 1434"/>
                <a:gd name="T51" fmla="*/ 510 h 1435"/>
                <a:gd name="T52" fmla="*/ 421 w 1434"/>
                <a:gd name="T53" fmla="*/ 420 h 1435"/>
                <a:gd name="T54" fmla="*/ 511 w 1434"/>
                <a:gd name="T55" fmla="*/ 336 h 1435"/>
                <a:gd name="T56" fmla="*/ 609 w 1434"/>
                <a:gd name="T57" fmla="*/ 263 h 1435"/>
                <a:gd name="T58" fmla="*/ 710 w 1434"/>
                <a:gd name="T59" fmla="*/ 195 h 1435"/>
                <a:gd name="T60" fmla="*/ 820 w 1434"/>
                <a:gd name="T61" fmla="*/ 137 h 1435"/>
                <a:gd name="T62" fmla="*/ 936 w 1434"/>
                <a:gd name="T63" fmla="*/ 89 h 1435"/>
                <a:gd name="T64" fmla="*/ 1053 w 1434"/>
                <a:gd name="T65" fmla="*/ 51 h 1435"/>
                <a:gd name="T66" fmla="*/ 1177 w 1434"/>
                <a:gd name="T67" fmla="*/ 23 h 1435"/>
                <a:gd name="T68" fmla="*/ 1305 w 1434"/>
                <a:gd name="T69" fmla="*/ 6 h 1435"/>
                <a:gd name="T70" fmla="*/ 1434 w 1434"/>
                <a:gd name="T71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4" h="1435">
                  <a:moveTo>
                    <a:pt x="1434" y="0"/>
                  </a:moveTo>
                  <a:lnTo>
                    <a:pt x="1434" y="410"/>
                  </a:lnTo>
                  <a:lnTo>
                    <a:pt x="1323" y="416"/>
                  </a:lnTo>
                  <a:lnTo>
                    <a:pt x="1215" y="434"/>
                  </a:lnTo>
                  <a:lnTo>
                    <a:pt x="1111" y="462"/>
                  </a:lnTo>
                  <a:lnTo>
                    <a:pt x="1011" y="500"/>
                  </a:lnTo>
                  <a:lnTo>
                    <a:pt x="918" y="550"/>
                  </a:lnTo>
                  <a:lnTo>
                    <a:pt x="830" y="608"/>
                  </a:lnTo>
                  <a:lnTo>
                    <a:pt x="748" y="673"/>
                  </a:lnTo>
                  <a:lnTo>
                    <a:pt x="674" y="747"/>
                  </a:lnTo>
                  <a:lnTo>
                    <a:pt x="609" y="829"/>
                  </a:lnTo>
                  <a:lnTo>
                    <a:pt x="551" y="916"/>
                  </a:lnTo>
                  <a:lnTo>
                    <a:pt x="501" y="1010"/>
                  </a:lnTo>
                  <a:lnTo>
                    <a:pt x="463" y="1110"/>
                  </a:lnTo>
                  <a:lnTo>
                    <a:pt x="433" y="1213"/>
                  </a:lnTo>
                  <a:lnTo>
                    <a:pt x="415" y="1323"/>
                  </a:lnTo>
                  <a:lnTo>
                    <a:pt x="409" y="1435"/>
                  </a:lnTo>
                  <a:lnTo>
                    <a:pt x="0" y="1435"/>
                  </a:lnTo>
                  <a:lnTo>
                    <a:pt x="6" y="1303"/>
                  </a:lnTo>
                  <a:lnTo>
                    <a:pt x="22" y="1176"/>
                  </a:lnTo>
                  <a:lnTo>
                    <a:pt x="52" y="1052"/>
                  </a:lnTo>
                  <a:lnTo>
                    <a:pt x="90" y="934"/>
                  </a:lnTo>
                  <a:lnTo>
                    <a:pt x="138" y="819"/>
                  </a:lnTo>
                  <a:lnTo>
                    <a:pt x="196" y="711"/>
                  </a:lnTo>
                  <a:lnTo>
                    <a:pt x="263" y="608"/>
                  </a:lnTo>
                  <a:lnTo>
                    <a:pt x="337" y="510"/>
                  </a:lnTo>
                  <a:lnTo>
                    <a:pt x="421" y="420"/>
                  </a:lnTo>
                  <a:lnTo>
                    <a:pt x="511" y="336"/>
                  </a:lnTo>
                  <a:lnTo>
                    <a:pt x="609" y="263"/>
                  </a:lnTo>
                  <a:lnTo>
                    <a:pt x="710" y="195"/>
                  </a:lnTo>
                  <a:lnTo>
                    <a:pt x="820" y="137"/>
                  </a:lnTo>
                  <a:lnTo>
                    <a:pt x="936" y="89"/>
                  </a:lnTo>
                  <a:lnTo>
                    <a:pt x="1053" y="51"/>
                  </a:lnTo>
                  <a:lnTo>
                    <a:pt x="1177" y="23"/>
                  </a:lnTo>
                  <a:lnTo>
                    <a:pt x="1305" y="6"/>
                  </a:lnTo>
                  <a:lnTo>
                    <a:pt x="1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B0AB70-B46B-48C7-A0FE-626DF3B73C96}"/>
              </a:ext>
            </a:extLst>
          </p:cNvPr>
          <p:cNvGrpSpPr/>
          <p:nvPr/>
        </p:nvGrpSpPr>
        <p:grpSpPr>
          <a:xfrm>
            <a:off x="6558523" y="3386463"/>
            <a:ext cx="5251558" cy="922989"/>
            <a:chOff x="6558523" y="4215351"/>
            <a:chExt cx="5251558" cy="92298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80D928-F845-445C-95DA-FC197ADA6020}"/>
                </a:ext>
              </a:extLst>
            </p:cNvPr>
            <p:cNvSpPr/>
            <p:nvPr/>
          </p:nvSpPr>
          <p:spPr>
            <a:xfrm>
              <a:off x="7539691" y="4215353"/>
              <a:ext cx="4270390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9B5842-7154-4554-9FF7-79BE90B767DE}"/>
                </a:ext>
              </a:extLst>
            </p:cNvPr>
            <p:cNvSpPr txBox="1"/>
            <p:nvPr/>
          </p:nvSpPr>
          <p:spPr>
            <a:xfrm>
              <a:off x="7746877" y="4261344"/>
              <a:ext cx="3959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There is no comment threshold</a:t>
              </a:r>
              <a:endPara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452FE0-B239-46FD-A990-991636963990}"/>
                </a:ext>
              </a:extLst>
            </p:cNvPr>
            <p:cNvGrpSpPr/>
            <p:nvPr/>
          </p:nvGrpSpPr>
          <p:grpSpPr>
            <a:xfrm>
              <a:off x="6558523" y="4215351"/>
              <a:ext cx="922987" cy="922987"/>
              <a:chOff x="6187414" y="5165802"/>
              <a:chExt cx="922987" cy="92298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FFCE9BB-E143-418A-8ABF-9CB7CD3F0E81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Freeform 168">
                <a:extLst>
                  <a:ext uri="{FF2B5EF4-FFF2-40B4-BE49-F238E27FC236}">
                    <a16:creationId xmlns:a16="http://schemas.microsoft.com/office/drawing/2014/main" id="{DB612959-F199-4E69-BA7F-E16BE75309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C1A4A-47FD-4837-89EB-01B3701037FD}"/>
              </a:ext>
            </a:extLst>
          </p:cNvPr>
          <p:cNvGrpSpPr/>
          <p:nvPr/>
        </p:nvGrpSpPr>
        <p:grpSpPr>
          <a:xfrm>
            <a:off x="6558523" y="2297002"/>
            <a:ext cx="5264304" cy="922987"/>
            <a:chOff x="6303134" y="5303602"/>
            <a:chExt cx="5264304" cy="92298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C46366-D6AA-4FC4-A920-FB060C132733}"/>
                </a:ext>
              </a:extLst>
            </p:cNvPr>
            <p:cNvGrpSpPr/>
            <p:nvPr/>
          </p:nvGrpSpPr>
          <p:grpSpPr>
            <a:xfrm>
              <a:off x="6303134" y="5303602"/>
              <a:ext cx="5264304" cy="922987"/>
              <a:chOff x="6303134" y="5303602"/>
              <a:chExt cx="5264304" cy="92298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34B8E7F-B0B1-400A-90F4-8045521FA6B8}"/>
                  </a:ext>
                </a:extLst>
              </p:cNvPr>
              <p:cNvSpPr/>
              <p:nvPr/>
            </p:nvSpPr>
            <p:spPr>
              <a:xfrm>
                <a:off x="7297048" y="5303602"/>
                <a:ext cx="4270390" cy="922987"/>
              </a:xfrm>
              <a:prstGeom prst="rect">
                <a:avLst/>
              </a:prstGeom>
              <a:solidFill>
                <a:srgbClr val="E7E8E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46E7E27-B2CB-4404-97EC-7E5D0A3264D8}"/>
                  </a:ext>
                </a:extLst>
              </p:cNvPr>
              <p:cNvSpPr/>
              <p:nvPr/>
            </p:nvSpPr>
            <p:spPr>
              <a:xfrm>
                <a:off x="6303134" y="5303602"/>
                <a:ext cx="922987" cy="922987"/>
              </a:xfrm>
              <a:prstGeom prst="rect">
                <a:avLst/>
              </a:prstGeom>
              <a:solidFill>
                <a:srgbClr val="13627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42E434E-637D-4074-8A4A-537CDCE314E7}"/>
                </a:ext>
              </a:extLst>
            </p:cNvPr>
            <p:cNvGrpSpPr/>
            <p:nvPr/>
          </p:nvGrpSpPr>
          <p:grpSpPr>
            <a:xfrm>
              <a:off x="6560389" y="5560981"/>
              <a:ext cx="408475" cy="408228"/>
              <a:chOff x="4667251" y="4117975"/>
              <a:chExt cx="5205412" cy="5202238"/>
            </a:xfrm>
            <a:solidFill>
              <a:sysClr val="window" lastClr="FFFFFF"/>
            </a:solidFill>
          </p:grpSpPr>
          <p:sp>
            <p:nvSpPr>
              <p:cNvPr id="57" name="Freeform 179">
                <a:extLst>
                  <a:ext uri="{FF2B5EF4-FFF2-40B4-BE49-F238E27FC236}">
                    <a16:creationId xmlns:a16="http://schemas.microsoft.com/office/drawing/2014/main" id="{F6C08589-8E72-4C6B-8359-41EFB9AED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7013" y="7294563"/>
                <a:ext cx="2025650" cy="2025650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" name="Freeform 180">
                <a:extLst>
                  <a:ext uri="{FF2B5EF4-FFF2-40B4-BE49-F238E27FC236}">
                    <a16:creationId xmlns:a16="http://schemas.microsoft.com/office/drawing/2014/main" id="{38428009-A66A-4024-B002-F403DB38B8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7251" y="4117975"/>
                <a:ext cx="3905250" cy="3903663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7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7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7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" name="Freeform 181">
                <a:extLst>
                  <a:ext uri="{FF2B5EF4-FFF2-40B4-BE49-F238E27FC236}">
                    <a16:creationId xmlns:a16="http://schemas.microsoft.com/office/drawing/2014/main" id="{304F810A-331A-4C6C-8815-D7ECFB34F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638" y="4930775"/>
                <a:ext cx="1138238" cy="1139825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3DC3DEC-40F2-4AA2-80BD-873C8C440FA2}"/>
                </a:ext>
              </a:extLst>
            </p:cNvPr>
            <p:cNvSpPr txBox="1"/>
            <p:nvPr/>
          </p:nvSpPr>
          <p:spPr>
            <a:xfrm>
              <a:off x="7491488" y="5425977"/>
              <a:ext cx="3949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popular posts do not have prior comments or links</a:t>
              </a: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0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BBEE10-F352-46D8-A393-81E0E413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-99392"/>
            <a:ext cx="8686801" cy="864096"/>
          </a:xfrm>
        </p:spPr>
        <p:txBody>
          <a:bodyPr/>
          <a:lstStyle/>
          <a:p>
            <a:r>
              <a:rPr lang="en-US" dirty="0"/>
              <a:t>Evaluating Content Improvements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E906E0-1D10-4168-94A9-747D995F78B9}"/>
              </a:ext>
            </a:extLst>
          </p:cNvPr>
          <p:cNvGrpSpPr/>
          <p:nvPr/>
        </p:nvGrpSpPr>
        <p:grpSpPr>
          <a:xfrm>
            <a:off x="981844" y="1556792"/>
            <a:ext cx="4210270" cy="4260949"/>
            <a:chOff x="4078188" y="1404291"/>
            <a:chExt cx="4210270" cy="4260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387B29C-0DFE-46D6-8D2F-FF0D9A657363}"/>
                </a:ext>
              </a:extLst>
            </p:cNvPr>
            <p:cNvGrpSpPr/>
            <p:nvPr/>
          </p:nvGrpSpPr>
          <p:grpSpPr>
            <a:xfrm>
              <a:off x="4078188" y="1404291"/>
              <a:ext cx="4210270" cy="4260949"/>
              <a:chOff x="3914233" y="1987452"/>
              <a:chExt cx="4210270" cy="4260949"/>
            </a:xfrm>
          </p:grpSpPr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6F425A8B-CBF2-4737-A60F-BB30D7FCA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233" y="2011860"/>
                <a:ext cx="2090376" cy="2646531"/>
              </a:xfrm>
              <a:custGeom>
                <a:avLst/>
                <a:gdLst/>
                <a:ahLst/>
                <a:cxnLst>
                  <a:cxn ang="0">
                    <a:pos x="871" y="3"/>
                  </a:cxn>
                  <a:cxn ang="0">
                    <a:pos x="987" y="20"/>
                  </a:cxn>
                  <a:cxn ang="0">
                    <a:pos x="1097" y="51"/>
                  </a:cxn>
                  <a:cxn ang="0">
                    <a:pos x="1199" y="99"/>
                  </a:cxn>
                  <a:cxn ang="0">
                    <a:pos x="1108" y="162"/>
                  </a:cxn>
                  <a:cxn ang="0">
                    <a:pos x="1027" y="236"/>
                  </a:cxn>
                  <a:cxn ang="0">
                    <a:pos x="956" y="320"/>
                  </a:cxn>
                  <a:cxn ang="0">
                    <a:pos x="897" y="414"/>
                  </a:cxn>
                  <a:cxn ang="0">
                    <a:pos x="851" y="516"/>
                  </a:cxn>
                  <a:cxn ang="0">
                    <a:pos x="819" y="624"/>
                  </a:cxn>
                  <a:cxn ang="0">
                    <a:pos x="803" y="738"/>
                  </a:cxn>
                  <a:cxn ang="0">
                    <a:pos x="802" y="838"/>
                  </a:cxn>
                  <a:cxn ang="0">
                    <a:pos x="810" y="918"/>
                  </a:cxn>
                  <a:cxn ang="0">
                    <a:pos x="716" y="982"/>
                  </a:cxn>
                  <a:cxn ang="0">
                    <a:pos x="632" y="1058"/>
                  </a:cxn>
                  <a:cxn ang="0">
                    <a:pos x="559" y="1145"/>
                  </a:cxn>
                  <a:cxn ang="0">
                    <a:pos x="499" y="1242"/>
                  </a:cxn>
                  <a:cxn ang="0">
                    <a:pos x="453" y="1347"/>
                  </a:cxn>
                  <a:cxn ang="0">
                    <a:pos x="422" y="1459"/>
                  </a:cxn>
                  <a:cxn ang="0">
                    <a:pos x="364" y="1488"/>
                  </a:cxn>
                  <a:cxn ang="0">
                    <a:pos x="275" y="1420"/>
                  </a:cxn>
                  <a:cxn ang="0">
                    <a:pos x="196" y="1340"/>
                  </a:cxn>
                  <a:cxn ang="0">
                    <a:pos x="129" y="1250"/>
                  </a:cxn>
                  <a:cxn ang="0">
                    <a:pos x="74" y="1150"/>
                  </a:cxn>
                  <a:cxn ang="0">
                    <a:pos x="34" y="1044"/>
                  </a:cxn>
                  <a:cxn ang="0">
                    <a:pos x="9" y="930"/>
                  </a:cxn>
                  <a:cxn ang="0">
                    <a:pos x="0" y="811"/>
                  </a:cxn>
                  <a:cxn ang="0">
                    <a:pos x="9" y="691"/>
                  </a:cxn>
                  <a:cxn ang="0">
                    <a:pos x="34" y="577"/>
                  </a:cxn>
                  <a:cxn ang="0">
                    <a:pos x="76" y="470"/>
                  </a:cxn>
                  <a:cxn ang="0">
                    <a:pos x="130" y="370"/>
                  </a:cxn>
                  <a:cxn ang="0">
                    <a:pos x="199" y="280"/>
                  </a:cxn>
                  <a:cxn ang="0">
                    <a:pos x="279" y="200"/>
                  </a:cxn>
                  <a:cxn ang="0">
                    <a:pos x="370" y="131"/>
                  </a:cxn>
                  <a:cxn ang="0">
                    <a:pos x="469" y="76"/>
                  </a:cxn>
                  <a:cxn ang="0">
                    <a:pos x="577" y="34"/>
                  </a:cxn>
                  <a:cxn ang="0">
                    <a:pos x="691" y="9"/>
                  </a:cxn>
                  <a:cxn ang="0">
                    <a:pos x="811" y="0"/>
                  </a:cxn>
                </a:cxnLst>
                <a:rect l="0" t="0" r="r" b="b"/>
                <a:pathLst>
                  <a:path w="1199" h="1518">
                    <a:moveTo>
                      <a:pt x="811" y="0"/>
                    </a:moveTo>
                    <a:lnTo>
                      <a:pt x="871" y="3"/>
                    </a:lnTo>
                    <a:lnTo>
                      <a:pt x="930" y="8"/>
                    </a:lnTo>
                    <a:lnTo>
                      <a:pt x="987" y="20"/>
                    </a:lnTo>
                    <a:lnTo>
                      <a:pt x="1042" y="34"/>
                    </a:lnTo>
                    <a:lnTo>
                      <a:pt x="1097" y="51"/>
                    </a:lnTo>
                    <a:lnTo>
                      <a:pt x="1149" y="74"/>
                    </a:lnTo>
                    <a:lnTo>
                      <a:pt x="1199" y="99"/>
                    </a:lnTo>
                    <a:lnTo>
                      <a:pt x="1153" y="128"/>
                    </a:lnTo>
                    <a:lnTo>
                      <a:pt x="1108" y="162"/>
                    </a:lnTo>
                    <a:lnTo>
                      <a:pt x="1066" y="197"/>
                    </a:lnTo>
                    <a:lnTo>
                      <a:pt x="1027" y="236"/>
                    </a:lnTo>
                    <a:lnTo>
                      <a:pt x="990" y="277"/>
                    </a:lnTo>
                    <a:lnTo>
                      <a:pt x="956" y="320"/>
                    </a:lnTo>
                    <a:lnTo>
                      <a:pt x="925" y="366"/>
                    </a:lnTo>
                    <a:lnTo>
                      <a:pt x="897" y="414"/>
                    </a:lnTo>
                    <a:lnTo>
                      <a:pt x="873" y="464"/>
                    </a:lnTo>
                    <a:lnTo>
                      <a:pt x="851" y="516"/>
                    </a:lnTo>
                    <a:lnTo>
                      <a:pt x="833" y="569"/>
                    </a:lnTo>
                    <a:lnTo>
                      <a:pt x="819" y="624"/>
                    </a:lnTo>
                    <a:lnTo>
                      <a:pt x="809" y="681"/>
                    </a:lnTo>
                    <a:lnTo>
                      <a:pt x="803" y="738"/>
                    </a:lnTo>
                    <a:lnTo>
                      <a:pt x="801" y="797"/>
                    </a:lnTo>
                    <a:lnTo>
                      <a:pt x="802" y="838"/>
                    </a:lnTo>
                    <a:lnTo>
                      <a:pt x="805" y="878"/>
                    </a:lnTo>
                    <a:lnTo>
                      <a:pt x="810" y="918"/>
                    </a:lnTo>
                    <a:lnTo>
                      <a:pt x="762" y="948"/>
                    </a:lnTo>
                    <a:lnTo>
                      <a:pt x="716" y="982"/>
                    </a:lnTo>
                    <a:lnTo>
                      <a:pt x="672" y="1019"/>
                    </a:lnTo>
                    <a:lnTo>
                      <a:pt x="632" y="1058"/>
                    </a:lnTo>
                    <a:lnTo>
                      <a:pt x="594" y="1100"/>
                    </a:lnTo>
                    <a:lnTo>
                      <a:pt x="559" y="1145"/>
                    </a:lnTo>
                    <a:lnTo>
                      <a:pt x="528" y="1193"/>
                    </a:lnTo>
                    <a:lnTo>
                      <a:pt x="499" y="1242"/>
                    </a:lnTo>
                    <a:lnTo>
                      <a:pt x="474" y="1293"/>
                    </a:lnTo>
                    <a:lnTo>
                      <a:pt x="453" y="1347"/>
                    </a:lnTo>
                    <a:lnTo>
                      <a:pt x="435" y="1402"/>
                    </a:lnTo>
                    <a:lnTo>
                      <a:pt x="422" y="1459"/>
                    </a:lnTo>
                    <a:lnTo>
                      <a:pt x="412" y="1518"/>
                    </a:lnTo>
                    <a:lnTo>
                      <a:pt x="364" y="1488"/>
                    </a:lnTo>
                    <a:lnTo>
                      <a:pt x="318" y="1456"/>
                    </a:lnTo>
                    <a:lnTo>
                      <a:pt x="275" y="1420"/>
                    </a:lnTo>
                    <a:lnTo>
                      <a:pt x="234" y="1381"/>
                    </a:lnTo>
                    <a:lnTo>
                      <a:pt x="196" y="1340"/>
                    </a:lnTo>
                    <a:lnTo>
                      <a:pt x="161" y="1296"/>
                    </a:lnTo>
                    <a:lnTo>
                      <a:pt x="129" y="1250"/>
                    </a:lnTo>
                    <a:lnTo>
                      <a:pt x="100" y="1202"/>
                    </a:lnTo>
                    <a:lnTo>
                      <a:pt x="74" y="1150"/>
                    </a:lnTo>
                    <a:lnTo>
                      <a:pt x="52" y="1098"/>
                    </a:lnTo>
                    <a:lnTo>
                      <a:pt x="34" y="1044"/>
                    </a:lnTo>
                    <a:lnTo>
                      <a:pt x="19" y="988"/>
                    </a:lnTo>
                    <a:lnTo>
                      <a:pt x="9" y="930"/>
                    </a:lnTo>
                    <a:lnTo>
                      <a:pt x="2" y="871"/>
                    </a:lnTo>
                    <a:lnTo>
                      <a:pt x="0" y="811"/>
                    </a:lnTo>
                    <a:lnTo>
                      <a:pt x="2" y="751"/>
                    </a:lnTo>
                    <a:lnTo>
                      <a:pt x="9" y="691"/>
                    </a:lnTo>
                    <a:lnTo>
                      <a:pt x="19" y="634"/>
                    </a:lnTo>
                    <a:lnTo>
                      <a:pt x="34" y="577"/>
                    </a:lnTo>
                    <a:lnTo>
                      <a:pt x="53" y="522"/>
                    </a:lnTo>
                    <a:lnTo>
                      <a:pt x="76" y="470"/>
                    </a:lnTo>
                    <a:lnTo>
                      <a:pt x="102" y="419"/>
                    </a:lnTo>
                    <a:lnTo>
                      <a:pt x="130" y="370"/>
                    </a:lnTo>
                    <a:lnTo>
                      <a:pt x="163" y="323"/>
                    </a:lnTo>
                    <a:lnTo>
                      <a:pt x="199" y="280"/>
                    </a:lnTo>
                    <a:lnTo>
                      <a:pt x="238" y="238"/>
                    </a:lnTo>
                    <a:lnTo>
                      <a:pt x="279" y="200"/>
                    </a:lnTo>
                    <a:lnTo>
                      <a:pt x="323" y="164"/>
                    </a:lnTo>
                    <a:lnTo>
                      <a:pt x="370" y="131"/>
                    </a:lnTo>
                    <a:lnTo>
                      <a:pt x="419" y="102"/>
                    </a:lnTo>
                    <a:lnTo>
                      <a:pt x="469" y="76"/>
                    </a:lnTo>
                    <a:lnTo>
                      <a:pt x="522" y="54"/>
                    </a:lnTo>
                    <a:lnTo>
                      <a:pt x="577" y="34"/>
                    </a:lnTo>
                    <a:lnTo>
                      <a:pt x="633" y="20"/>
                    </a:lnTo>
                    <a:lnTo>
                      <a:pt x="691" y="9"/>
                    </a:lnTo>
                    <a:lnTo>
                      <a:pt x="751" y="3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rgbClr val="1F497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D7521D38-71A0-42DE-895A-D63AE2854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0541" y="1987452"/>
                <a:ext cx="2133962" cy="2636070"/>
              </a:xfrm>
              <a:custGeom>
                <a:avLst/>
                <a:gdLst/>
                <a:ahLst/>
                <a:cxnLst>
                  <a:cxn ang="0">
                    <a:pos x="474" y="2"/>
                  </a:cxn>
                  <a:cxn ang="0">
                    <a:pos x="591" y="20"/>
                  </a:cxn>
                  <a:cxn ang="0">
                    <a:pos x="702" y="54"/>
                  </a:cxn>
                  <a:cxn ang="0">
                    <a:pos x="806" y="102"/>
                  </a:cxn>
                  <a:cxn ang="0">
                    <a:pos x="901" y="163"/>
                  </a:cxn>
                  <a:cxn ang="0">
                    <a:pos x="987" y="238"/>
                  </a:cxn>
                  <a:cxn ang="0">
                    <a:pos x="1061" y="323"/>
                  </a:cxn>
                  <a:cxn ang="0">
                    <a:pos x="1123" y="419"/>
                  </a:cxn>
                  <a:cxn ang="0">
                    <a:pos x="1171" y="522"/>
                  </a:cxn>
                  <a:cxn ang="0">
                    <a:pos x="1205" y="633"/>
                  </a:cxn>
                  <a:cxn ang="0">
                    <a:pos x="1222" y="750"/>
                  </a:cxn>
                  <a:cxn ang="0">
                    <a:pos x="1222" y="870"/>
                  </a:cxn>
                  <a:cxn ang="0">
                    <a:pos x="1206" y="986"/>
                  </a:cxn>
                  <a:cxn ang="0">
                    <a:pos x="1173" y="1095"/>
                  </a:cxn>
                  <a:cxn ang="0">
                    <a:pos x="1127" y="1197"/>
                  </a:cxn>
                  <a:cxn ang="0">
                    <a:pos x="1067" y="1291"/>
                  </a:cxn>
                  <a:cxn ang="0">
                    <a:pos x="995" y="1376"/>
                  </a:cxn>
                  <a:cxn ang="0">
                    <a:pos x="912" y="1450"/>
                  </a:cxn>
                  <a:cxn ang="0">
                    <a:pos x="821" y="1512"/>
                  </a:cxn>
                  <a:cxn ang="0">
                    <a:pos x="795" y="1399"/>
                  </a:cxn>
                  <a:cxn ang="0">
                    <a:pos x="755" y="1293"/>
                  </a:cxn>
                  <a:cxn ang="0">
                    <a:pos x="701" y="1194"/>
                  </a:cxn>
                  <a:cxn ang="0">
                    <a:pos x="633" y="1104"/>
                  </a:cxn>
                  <a:cxn ang="0">
                    <a:pos x="554" y="1024"/>
                  </a:cxn>
                  <a:cxn ang="0">
                    <a:pos x="465" y="956"/>
                  </a:cxn>
                  <a:cxn ang="0">
                    <a:pos x="422" y="877"/>
                  </a:cxn>
                  <a:cxn ang="0">
                    <a:pos x="421" y="765"/>
                  </a:cxn>
                  <a:cxn ang="0">
                    <a:pos x="404" y="646"/>
                  </a:cxn>
                  <a:cxn ang="0">
                    <a:pos x="370" y="534"/>
                  </a:cxn>
                  <a:cxn ang="0">
                    <a:pos x="321" y="431"/>
                  </a:cxn>
                  <a:cxn ang="0">
                    <a:pos x="258" y="334"/>
                  </a:cxn>
                  <a:cxn ang="0">
                    <a:pos x="183" y="249"/>
                  </a:cxn>
                  <a:cxn ang="0">
                    <a:pos x="97" y="174"/>
                  </a:cxn>
                  <a:cxn ang="0">
                    <a:pos x="0" y="113"/>
                  </a:cxn>
                  <a:cxn ang="0">
                    <a:pos x="95" y="65"/>
                  </a:cxn>
                  <a:cxn ang="0">
                    <a:pos x="195" y="30"/>
                  </a:cxn>
                  <a:cxn ang="0">
                    <a:pos x="302" y="8"/>
                  </a:cxn>
                  <a:cxn ang="0">
                    <a:pos x="413" y="0"/>
                  </a:cxn>
                </a:cxnLst>
                <a:rect l="0" t="0" r="r" b="b"/>
                <a:pathLst>
                  <a:path w="1224" h="1512">
                    <a:moveTo>
                      <a:pt x="413" y="0"/>
                    </a:moveTo>
                    <a:lnTo>
                      <a:pt x="474" y="2"/>
                    </a:lnTo>
                    <a:lnTo>
                      <a:pt x="533" y="9"/>
                    </a:lnTo>
                    <a:lnTo>
                      <a:pt x="591" y="20"/>
                    </a:lnTo>
                    <a:lnTo>
                      <a:pt x="647" y="34"/>
                    </a:lnTo>
                    <a:lnTo>
                      <a:pt x="702" y="54"/>
                    </a:lnTo>
                    <a:lnTo>
                      <a:pt x="755" y="76"/>
                    </a:lnTo>
                    <a:lnTo>
                      <a:pt x="806" y="102"/>
                    </a:lnTo>
                    <a:lnTo>
                      <a:pt x="855" y="131"/>
                    </a:lnTo>
                    <a:lnTo>
                      <a:pt x="901" y="163"/>
                    </a:lnTo>
                    <a:lnTo>
                      <a:pt x="946" y="199"/>
                    </a:lnTo>
                    <a:lnTo>
                      <a:pt x="987" y="238"/>
                    </a:lnTo>
                    <a:lnTo>
                      <a:pt x="1025" y="279"/>
                    </a:lnTo>
                    <a:lnTo>
                      <a:pt x="1061" y="323"/>
                    </a:lnTo>
                    <a:lnTo>
                      <a:pt x="1094" y="370"/>
                    </a:lnTo>
                    <a:lnTo>
                      <a:pt x="1123" y="419"/>
                    </a:lnTo>
                    <a:lnTo>
                      <a:pt x="1149" y="469"/>
                    </a:lnTo>
                    <a:lnTo>
                      <a:pt x="1171" y="522"/>
                    </a:lnTo>
                    <a:lnTo>
                      <a:pt x="1190" y="577"/>
                    </a:lnTo>
                    <a:lnTo>
                      <a:pt x="1205" y="633"/>
                    </a:lnTo>
                    <a:lnTo>
                      <a:pt x="1216" y="691"/>
                    </a:lnTo>
                    <a:lnTo>
                      <a:pt x="1222" y="750"/>
                    </a:lnTo>
                    <a:lnTo>
                      <a:pt x="1224" y="811"/>
                    </a:lnTo>
                    <a:lnTo>
                      <a:pt x="1222" y="870"/>
                    </a:lnTo>
                    <a:lnTo>
                      <a:pt x="1216" y="929"/>
                    </a:lnTo>
                    <a:lnTo>
                      <a:pt x="1206" y="986"/>
                    </a:lnTo>
                    <a:lnTo>
                      <a:pt x="1191" y="1041"/>
                    </a:lnTo>
                    <a:lnTo>
                      <a:pt x="1173" y="1095"/>
                    </a:lnTo>
                    <a:lnTo>
                      <a:pt x="1152" y="1147"/>
                    </a:lnTo>
                    <a:lnTo>
                      <a:pt x="1127" y="1197"/>
                    </a:lnTo>
                    <a:lnTo>
                      <a:pt x="1098" y="1245"/>
                    </a:lnTo>
                    <a:lnTo>
                      <a:pt x="1067" y="1291"/>
                    </a:lnTo>
                    <a:lnTo>
                      <a:pt x="1033" y="1335"/>
                    </a:lnTo>
                    <a:lnTo>
                      <a:pt x="995" y="1376"/>
                    </a:lnTo>
                    <a:lnTo>
                      <a:pt x="955" y="1414"/>
                    </a:lnTo>
                    <a:lnTo>
                      <a:pt x="912" y="1450"/>
                    </a:lnTo>
                    <a:lnTo>
                      <a:pt x="868" y="1483"/>
                    </a:lnTo>
                    <a:lnTo>
                      <a:pt x="821" y="1512"/>
                    </a:lnTo>
                    <a:lnTo>
                      <a:pt x="810" y="1455"/>
                    </a:lnTo>
                    <a:lnTo>
                      <a:pt x="795" y="1399"/>
                    </a:lnTo>
                    <a:lnTo>
                      <a:pt x="777" y="1345"/>
                    </a:lnTo>
                    <a:lnTo>
                      <a:pt x="755" y="1293"/>
                    </a:lnTo>
                    <a:lnTo>
                      <a:pt x="730" y="1242"/>
                    </a:lnTo>
                    <a:lnTo>
                      <a:pt x="701" y="1194"/>
                    </a:lnTo>
                    <a:lnTo>
                      <a:pt x="668" y="1148"/>
                    </a:lnTo>
                    <a:lnTo>
                      <a:pt x="633" y="1104"/>
                    </a:lnTo>
                    <a:lnTo>
                      <a:pt x="595" y="1063"/>
                    </a:lnTo>
                    <a:lnTo>
                      <a:pt x="554" y="1024"/>
                    </a:lnTo>
                    <a:lnTo>
                      <a:pt x="511" y="989"/>
                    </a:lnTo>
                    <a:lnTo>
                      <a:pt x="465" y="956"/>
                    </a:lnTo>
                    <a:lnTo>
                      <a:pt x="417" y="927"/>
                    </a:lnTo>
                    <a:lnTo>
                      <a:pt x="422" y="877"/>
                    </a:lnTo>
                    <a:lnTo>
                      <a:pt x="424" y="825"/>
                    </a:lnTo>
                    <a:lnTo>
                      <a:pt x="421" y="765"/>
                    </a:lnTo>
                    <a:lnTo>
                      <a:pt x="415" y="705"/>
                    </a:lnTo>
                    <a:lnTo>
                      <a:pt x="404" y="646"/>
                    </a:lnTo>
                    <a:lnTo>
                      <a:pt x="389" y="590"/>
                    </a:lnTo>
                    <a:lnTo>
                      <a:pt x="370" y="534"/>
                    </a:lnTo>
                    <a:lnTo>
                      <a:pt x="347" y="482"/>
                    </a:lnTo>
                    <a:lnTo>
                      <a:pt x="321" y="431"/>
                    </a:lnTo>
                    <a:lnTo>
                      <a:pt x="291" y="381"/>
                    </a:lnTo>
                    <a:lnTo>
                      <a:pt x="258" y="334"/>
                    </a:lnTo>
                    <a:lnTo>
                      <a:pt x="222" y="291"/>
                    </a:lnTo>
                    <a:lnTo>
                      <a:pt x="183" y="249"/>
                    </a:lnTo>
                    <a:lnTo>
                      <a:pt x="141" y="211"/>
                    </a:lnTo>
                    <a:lnTo>
                      <a:pt x="97" y="174"/>
                    </a:lnTo>
                    <a:lnTo>
                      <a:pt x="50" y="142"/>
                    </a:lnTo>
                    <a:lnTo>
                      <a:pt x="0" y="113"/>
                    </a:lnTo>
                    <a:lnTo>
                      <a:pt x="46" y="88"/>
                    </a:lnTo>
                    <a:lnTo>
                      <a:pt x="95" y="65"/>
                    </a:lnTo>
                    <a:lnTo>
                      <a:pt x="144" y="46"/>
                    </a:lnTo>
                    <a:lnTo>
                      <a:pt x="195" y="30"/>
                    </a:lnTo>
                    <a:lnTo>
                      <a:pt x="248" y="17"/>
                    </a:lnTo>
                    <a:lnTo>
                      <a:pt x="302" y="8"/>
                    </a:lnTo>
                    <a:lnTo>
                      <a:pt x="357" y="2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rgbClr val="0779B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4A7E5897-BAEC-47B3-8E0B-63E2E53B9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0723" y="2184460"/>
                <a:ext cx="1433102" cy="1427871"/>
              </a:xfrm>
              <a:custGeom>
                <a:avLst/>
                <a:gdLst/>
                <a:ahLst/>
                <a:cxnLst>
                  <a:cxn ang="0">
                    <a:pos x="398" y="0"/>
                  </a:cxn>
                  <a:cxn ang="0">
                    <a:pos x="448" y="29"/>
                  </a:cxn>
                  <a:cxn ang="0">
                    <a:pos x="495" y="61"/>
                  </a:cxn>
                  <a:cxn ang="0">
                    <a:pos x="539" y="98"/>
                  </a:cxn>
                  <a:cxn ang="0">
                    <a:pos x="581" y="136"/>
                  </a:cxn>
                  <a:cxn ang="0">
                    <a:pos x="620" y="178"/>
                  </a:cxn>
                  <a:cxn ang="0">
                    <a:pos x="656" y="221"/>
                  </a:cxn>
                  <a:cxn ang="0">
                    <a:pos x="689" y="268"/>
                  </a:cxn>
                  <a:cxn ang="0">
                    <a:pos x="719" y="318"/>
                  </a:cxn>
                  <a:cxn ang="0">
                    <a:pos x="745" y="369"/>
                  </a:cxn>
                  <a:cxn ang="0">
                    <a:pos x="768" y="421"/>
                  </a:cxn>
                  <a:cxn ang="0">
                    <a:pos x="787" y="477"/>
                  </a:cxn>
                  <a:cxn ang="0">
                    <a:pos x="802" y="533"/>
                  </a:cxn>
                  <a:cxn ang="0">
                    <a:pos x="813" y="592"/>
                  </a:cxn>
                  <a:cxn ang="0">
                    <a:pos x="819" y="652"/>
                  </a:cxn>
                  <a:cxn ang="0">
                    <a:pos x="822" y="712"/>
                  </a:cxn>
                  <a:cxn ang="0">
                    <a:pos x="820" y="764"/>
                  </a:cxn>
                  <a:cxn ang="0">
                    <a:pos x="815" y="814"/>
                  </a:cxn>
                  <a:cxn ang="0">
                    <a:pos x="763" y="787"/>
                  </a:cxn>
                  <a:cxn ang="0">
                    <a:pos x="710" y="764"/>
                  </a:cxn>
                  <a:cxn ang="0">
                    <a:pos x="654" y="745"/>
                  </a:cxn>
                  <a:cxn ang="0">
                    <a:pos x="597" y="729"/>
                  </a:cxn>
                  <a:cxn ang="0">
                    <a:pos x="539" y="718"/>
                  </a:cxn>
                  <a:cxn ang="0">
                    <a:pos x="478" y="712"/>
                  </a:cxn>
                  <a:cxn ang="0">
                    <a:pos x="416" y="709"/>
                  </a:cxn>
                  <a:cxn ang="0">
                    <a:pos x="361" y="712"/>
                  </a:cxn>
                  <a:cxn ang="0">
                    <a:pos x="307" y="717"/>
                  </a:cxn>
                  <a:cxn ang="0">
                    <a:pos x="253" y="726"/>
                  </a:cxn>
                  <a:cxn ang="0">
                    <a:pos x="201" y="738"/>
                  </a:cxn>
                  <a:cxn ang="0">
                    <a:pos x="151" y="754"/>
                  </a:cxn>
                  <a:cxn ang="0">
                    <a:pos x="102" y="772"/>
                  </a:cxn>
                  <a:cxn ang="0">
                    <a:pos x="55" y="794"/>
                  </a:cxn>
                  <a:cxn ang="0">
                    <a:pos x="9" y="819"/>
                  </a:cxn>
                  <a:cxn ang="0">
                    <a:pos x="4" y="779"/>
                  </a:cxn>
                  <a:cxn ang="0">
                    <a:pos x="1" y="739"/>
                  </a:cxn>
                  <a:cxn ang="0">
                    <a:pos x="0" y="698"/>
                  </a:cxn>
                  <a:cxn ang="0">
                    <a:pos x="2" y="639"/>
                  </a:cxn>
                  <a:cxn ang="0">
                    <a:pos x="8" y="582"/>
                  </a:cxn>
                  <a:cxn ang="0">
                    <a:pos x="18" y="525"/>
                  </a:cxn>
                  <a:cxn ang="0">
                    <a:pos x="32" y="470"/>
                  </a:cxn>
                  <a:cxn ang="0">
                    <a:pos x="50" y="417"/>
                  </a:cxn>
                  <a:cxn ang="0">
                    <a:pos x="72" y="365"/>
                  </a:cxn>
                  <a:cxn ang="0">
                    <a:pos x="96" y="315"/>
                  </a:cxn>
                  <a:cxn ang="0">
                    <a:pos x="124" y="267"/>
                  </a:cxn>
                  <a:cxn ang="0">
                    <a:pos x="155" y="221"/>
                  </a:cxn>
                  <a:cxn ang="0">
                    <a:pos x="189" y="178"/>
                  </a:cxn>
                  <a:cxn ang="0">
                    <a:pos x="226" y="137"/>
                  </a:cxn>
                  <a:cxn ang="0">
                    <a:pos x="265" y="98"/>
                  </a:cxn>
                  <a:cxn ang="0">
                    <a:pos x="307" y="63"/>
                  </a:cxn>
                  <a:cxn ang="0">
                    <a:pos x="352" y="29"/>
                  </a:cxn>
                  <a:cxn ang="0">
                    <a:pos x="398" y="0"/>
                  </a:cxn>
                </a:cxnLst>
                <a:rect l="0" t="0" r="r" b="b"/>
                <a:pathLst>
                  <a:path w="822" h="819">
                    <a:moveTo>
                      <a:pt x="398" y="0"/>
                    </a:moveTo>
                    <a:lnTo>
                      <a:pt x="448" y="29"/>
                    </a:lnTo>
                    <a:lnTo>
                      <a:pt x="495" y="61"/>
                    </a:lnTo>
                    <a:lnTo>
                      <a:pt x="539" y="98"/>
                    </a:lnTo>
                    <a:lnTo>
                      <a:pt x="581" y="136"/>
                    </a:lnTo>
                    <a:lnTo>
                      <a:pt x="620" y="178"/>
                    </a:lnTo>
                    <a:lnTo>
                      <a:pt x="656" y="221"/>
                    </a:lnTo>
                    <a:lnTo>
                      <a:pt x="689" y="268"/>
                    </a:lnTo>
                    <a:lnTo>
                      <a:pt x="719" y="318"/>
                    </a:lnTo>
                    <a:lnTo>
                      <a:pt x="745" y="369"/>
                    </a:lnTo>
                    <a:lnTo>
                      <a:pt x="768" y="421"/>
                    </a:lnTo>
                    <a:lnTo>
                      <a:pt x="787" y="477"/>
                    </a:lnTo>
                    <a:lnTo>
                      <a:pt x="802" y="533"/>
                    </a:lnTo>
                    <a:lnTo>
                      <a:pt x="813" y="592"/>
                    </a:lnTo>
                    <a:lnTo>
                      <a:pt x="819" y="652"/>
                    </a:lnTo>
                    <a:lnTo>
                      <a:pt x="822" y="712"/>
                    </a:lnTo>
                    <a:lnTo>
                      <a:pt x="820" y="764"/>
                    </a:lnTo>
                    <a:lnTo>
                      <a:pt x="815" y="814"/>
                    </a:lnTo>
                    <a:lnTo>
                      <a:pt x="763" y="787"/>
                    </a:lnTo>
                    <a:lnTo>
                      <a:pt x="710" y="764"/>
                    </a:lnTo>
                    <a:lnTo>
                      <a:pt x="654" y="745"/>
                    </a:lnTo>
                    <a:lnTo>
                      <a:pt x="597" y="729"/>
                    </a:lnTo>
                    <a:lnTo>
                      <a:pt x="539" y="718"/>
                    </a:lnTo>
                    <a:lnTo>
                      <a:pt x="478" y="712"/>
                    </a:lnTo>
                    <a:lnTo>
                      <a:pt x="416" y="709"/>
                    </a:lnTo>
                    <a:lnTo>
                      <a:pt x="361" y="712"/>
                    </a:lnTo>
                    <a:lnTo>
                      <a:pt x="307" y="717"/>
                    </a:lnTo>
                    <a:lnTo>
                      <a:pt x="253" y="726"/>
                    </a:lnTo>
                    <a:lnTo>
                      <a:pt x="201" y="738"/>
                    </a:lnTo>
                    <a:lnTo>
                      <a:pt x="151" y="754"/>
                    </a:lnTo>
                    <a:lnTo>
                      <a:pt x="102" y="772"/>
                    </a:lnTo>
                    <a:lnTo>
                      <a:pt x="55" y="794"/>
                    </a:lnTo>
                    <a:lnTo>
                      <a:pt x="9" y="819"/>
                    </a:lnTo>
                    <a:lnTo>
                      <a:pt x="4" y="779"/>
                    </a:lnTo>
                    <a:lnTo>
                      <a:pt x="1" y="739"/>
                    </a:lnTo>
                    <a:lnTo>
                      <a:pt x="0" y="698"/>
                    </a:lnTo>
                    <a:lnTo>
                      <a:pt x="2" y="639"/>
                    </a:lnTo>
                    <a:lnTo>
                      <a:pt x="8" y="582"/>
                    </a:lnTo>
                    <a:lnTo>
                      <a:pt x="18" y="525"/>
                    </a:lnTo>
                    <a:lnTo>
                      <a:pt x="32" y="470"/>
                    </a:lnTo>
                    <a:lnTo>
                      <a:pt x="50" y="417"/>
                    </a:lnTo>
                    <a:lnTo>
                      <a:pt x="72" y="365"/>
                    </a:lnTo>
                    <a:lnTo>
                      <a:pt x="96" y="315"/>
                    </a:lnTo>
                    <a:lnTo>
                      <a:pt x="124" y="267"/>
                    </a:lnTo>
                    <a:lnTo>
                      <a:pt x="155" y="221"/>
                    </a:lnTo>
                    <a:lnTo>
                      <a:pt x="189" y="178"/>
                    </a:lnTo>
                    <a:lnTo>
                      <a:pt x="226" y="137"/>
                    </a:lnTo>
                    <a:lnTo>
                      <a:pt x="265" y="98"/>
                    </a:lnTo>
                    <a:lnTo>
                      <a:pt x="307" y="63"/>
                    </a:lnTo>
                    <a:lnTo>
                      <a:pt x="352" y="29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1F497D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9BF9E7F0-50AE-4F19-A834-5E811C826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2067" y="4623522"/>
                <a:ext cx="2829592" cy="1624879"/>
              </a:xfrm>
              <a:custGeom>
                <a:avLst/>
                <a:gdLst/>
                <a:ahLst/>
                <a:cxnLst>
                  <a:cxn ang="0">
                    <a:pos x="1619" y="40"/>
                  </a:cxn>
                  <a:cxn ang="0">
                    <a:pos x="1623" y="121"/>
                  </a:cxn>
                  <a:cxn ang="0">
                    <a:pos x="1614" y="241"/>
                  </a:cxn>
                  <a:cxn ang="0">
                    <a:pos x="1588" y="355"/>
                  </a:cxn>
                  <a:cxn ang="0">
                    <a:pos x="1547" y="463"/>
                  </a:cxn>
                  <a:cxn ang="0">
                    <a:pos x="1492" y="563"/>
                  </a:cxn>
                  <a:cxn ang="0">
                    <a:pos x="1423" y="654"/>
                  </a:cxn>
                  <a:cxn ang="0">
                    <a:pos x="1344" y="733"/>
                  </a:cxn>
                  <a:cxn ang="0">
                    <a:pos x="1253" y="802"/>
                  </a:cxn>
                  <a:cxn ang="0">
                    <a:pos x="1154" y="857"/>
                  </a:cxn>
                  <a:cxn ang="0">
                    <a:pos x="1045" y="898"/>
                  </a:cxn>
                  <a:cxn ang="0">
                    <a:pos x="931" y="923"/>
                  </a:cxn>
                  <a:cxn ang="0">
                    <a:pos x="811" y="932"/>
                  </a:cxn>
                  <a:cxn ang="0">
                    <a:pos x="691" y="923"/>
                  </a:cxn>
                  <a:cxn ang="0">
                    <a:pos x="577" y="898"/>
                  </a:cxn>
                  <a:cxn ang="0">
                    <a:pos x="469" y="857"/>
                  </a:cxn>
                  <a:cxn ang="0">
                    <a:pos x="370" y="802"/>
                  </a:cxn>
                  <a:cxn ang="0">
                    <a:pos x="279" y="733"/>
                  </a:cxn>
                  <a:cxn ang="0">
                    <a:pos x="199" y="654"/>
                  </a:cxn>
                  <a:cxn ang="0">
                    <a:pos x="130" y="563"/>
                  </a:cxn>
                  <a:cxn ang="0">
                    <a:pos x="76" y="463"/>
                  </a:cxn>
                  <a:cxn ang="0">
                    <a:pos x="34" y="355"/>
                  </a:cxn>
                  <a:cxn ang="0">
                    <a:pos x="9" y="241"/>
                  </a:cxn>
                  <a:cxn ang="0">
                    <a:pos x="0" y="121"/>
                  </a:cxn>
                  <a:cxn ang="0">
                    <a:pos x="6" y="20"/>
                  </a:cxn>
                  <a:cxn ang="0">
                    <a:pos x="111" y="70"/>
                  </a:cxn>
                  <a:cxn ang="0">
                    <a:pos x="224" y="104"/>
                  </a:cxn>
                  <a:cxn ang="0">
                    <a:pos x="344" y="123"/>
                  </a:cxn>
                  <a:cxn ang="0">
                    <a:pos x="462" y="123"/>
                  </a:cxn>
                  <a:cxn ang="0">
                    <a:pos x="570" y="108"/>
                  </a:cxn>
                  <a:cxn ang="0">
                    <a:pos x="674" y="79"/>
                  </a:cxn>
                  <a:cxn ang="0">
                    <a:pos x="772" y="37"/>
                  </a:cxn>
                  <a:cxn ang="0">
                    <a:pos x="868" y="37"/>
                  </a:cxn>
                  <a:cxn ang="0">
                    <a:pos x="975" y="77"/>
                  </a:cxn>
                  <a:cxn ang="0">
                    <a:pos x="1088" y="102"/>
                  </a:cxn>
                  <a:cxn ang="0">
                    <a:pos x="1206" y="110"/>
                  </a:cxn>
                  <a:cxn ang="0">
                    <a:pos x="1316" y="103"/>
                  </a:cxn>
                  <a:cxn ang="0">
                    <a:pos x="1420" y="81"/>
                  </a:cxn>
                  <a:cxn ang="0">
                    <a:pos x="1520" y="47"/>
                  </a:cxn>
                  <a:cxn ang="0">
                    <a:pos x="1614" y="0"/>
                  </a:cxn>
                </a:cxnLst>
                <a:rect l="0" t="0" r="r" b="b"/>
                <a:pathLst>
                  <a:path w="1623" h="932">
                    <a:moveTo>
                      <a:pt x="1614" y="0"/>
                    </a:moveTo>
                    <a:lnTo>
                      <a:pt x="1619" y="40"/>
                    </a:lnTo>
                    <a:lnTo>
                      <a:pt x="1622" y="80"/>
                    </a:lnTo>
                    <a:lnTo>
                      <a:pt x="1623" y="121"/>
                    </a:lnTo>
                    <a:lnTo>
                      <a:pt x="1620" y="182"/>
                    </a:lnTo>
                    <a:lnTo>
                      <a:pt x="1614" y="241"/>
                    </a:lnTo>
                    <a:lnTo>
                      <a:pt x="1603" y="299"/>
                    </a:lnTo>
                    <a:lnTo>
                      <a:pt x="1588" y="355"/>
                    </a:lnTo>
                    <a:lnTo>
                      <a:pt x="1569" y="410"/>
                    </a:lnTo>
                    <a:lnTo>
                      <a:pt x="1547" y="463"/>
                    </a:lnTo>
                    <a:lnTo>
                      <a:pt x="1521" y="514"/>
                    </a:lnTo>
                    <a:lnTo>
                      <a:pt x="1492" y="563"/>
                    </a:lnTo>
                    <a:lnTo>
                      <a:pt x="1460" y="609"/>
                    </a:lnTo>
                    <a:lnTo>
                      <a:pt x="1423" y="654"/>
                    </a:lnTo>
                    <a:lnTo>
                      <a:pt x="1385" y="694"/>
                    </a:lnTo>
                    <a:lnTo>
                      <a:pt x="1344" y="733"/>
                    </a:lnTo>
                    <a:lnTo>
                      <a:pt x="1300" y="769"/>
                    </a:lnTo>
                    <a:lnTo>
                      <a:pt x="1253" y="802"/>
                    </a:lnTo>
                    <a:lnTo>
                      <a:pt x="1204" y="831"/>
                    </a:lnTo>
                    <a:lnTo>
                      <a:pt x="1154" y="857"/>
                    </a:lnTo>
                    <a:lnTo>
                      <a:pt x="1100" y="879"/>
                    </a:lnTo>
                    <a:lnTo>
                      <a:pt x="1045" y="898"/>
                    </a:lnTo>
                    <a:lnTo>
                      <a:pt x="989" y="913"/>
                    </a:lnTo>
                    <a:lnTo>
                      <a:pt x="931" y="923"/>
                    </a:lnTo>
                    <a:lnTo>
                      <a:pt x="872" y="930"/>
                    </a:lnTo>
                    <a:lnTo>
                      <a:pt x="811" y="932"/>
                    </a:lnTo>
                    <a:lnTo>
                      <a:pt x="751" y="930"/>
                    </a:lnTo>
                    <a:lnTo>
                      <a:pt x="691" y="923"/>
                    </a:lnTo>
                    <a:lnTo>
                      <a:pt x="633" y="913"/>
                    </a:lnTo>
                    <a:lnTo>
                      <a:pt x="577" y="898"/>
                    </a:lnTo>
                    <a:lnTo>
                      <a:pt x="522" y="879"/>
                    </a:lnTo>
                    <a:lnTo>
                      <a:pt x="469" y="857"/>
                    </a:lnTo>
                    <a:lnTo>
                      <a:pt x="419" y="831"/>
                    </a:lnTo>
                    <a:lnTo>
                      <a:pt x="370" y="802"/>
                    </a:lnTo>
                    <a:lnTo>
                      <a:pt x="323" y="769"/>
                    </a:lnTo>
                    <a:lnTo>
                      <a:pt x="279" y="733"/>
                    </a:lnTo>
                    <a:lnTo>
                      <a:pt x="238" y="694"/>
                    </a:lnTo>
                    <a:lnTo>
                      <a:pt x="199" y="654"/>
                    </a:lnTo>
                    <a:lnTo>
                      <a:pt x="163" y="609"/>
                    </a:lnTo>
                    <a:lnTo>
                      <a:pt x="130" y="563"/>
                    </a:lnTo>
                    <a:lnTo>
                      <a:pt x="102" y="514"/>
                    </a:lnTo>
                    <a:lnTo>
                      <a:pt x="76" y="463"/>
                    </a:lnTo>
                    <a:lnTo>
                      <a:pt x="53" y="410"/>
                    </a:lnTo>
                    <a:lnTo>
                      <a:pt x="34" y="355"/>
                    </a:lnTo>
                    <a:lnTo>
                      <a:pt x="19" y="299"/>
                    </a:lnTo>
                    <a:lnTo>
                      <a:pt x="9" y="241"/>
                    </a:lnTo>
                    <a:lnTo>
                      <a:pt x="2" y="182"/>
                    </a:lnTo>
                    <a:lnTo>
                      <a:pt x="0" y="121"/>
                    </a:lnTo>
                    <a:lnTo>
                      <a:pt x="1" y="70"/>
                    </a:lnTo>
                    <a:lnTo>
                      <a:pt x="6" y="20"/>
                    </a:lnTo>
                    <a:lnTo>
                      <a:pt x="58" y="46"/>
                    </a:lnTo>
                    <a:lnTo>
                      <a:pt x="111" y="70"/>
                    </a:lnTo>
                    <a:lnTo>
                      <a:pt x="167" y="89"/>
                    </a:lnTo>
                    <a:lnTo>
                      <a:pt x="224" y="104"/>
                    </a:lnTo>
                    <a:lnTo>
                      <a:pt x="283" y="116"/>
                    </a:lnTo>
                    <a:lnTo>
                      <a:pt x="344" y="123"/>
                    </a:lnTo>
                    <a:lnTo>
                      <a:pt x="405" y="125"/>
                    </a:lnTo>
                    <a:lnTo>
                      <a:pt x="462" y="123"/>
                    </a:lnTo>
                    <a:lnTo>
                      <a:pt x="516" y="117"/>
                    </a:lnTo>
                    <a:lnTo>
                      <a:pt x="570" y="108"/>
                    </a:lnTo>
                    <a:lnTo>
                      <a:pt x="623" y="95"/>
                    </a:lnTo>
                    <a:lnTo>
                      <a:pt x="674" y="79"/>
                    </a:lnTo>
                    <a:lnTo>
                      <a:pt x="724" y="60"/>
                    </a:lnTo>
                    <a:lnTo>
                      <a:pt x="772" y="37"/>
                    </a:lnTo>
                    <a:lnTo>
                      <a:pt x="818" y="12"/>
                    </a:lnTo>
                    <a:lnTo>
                      <a:pt x="868" y="37"/>
                    </a:lnTo>
                    <a:lnTo>
                      <a:pt x="921" y="59"/>
                    </a:lnTo>
                    <a:lnTo>
                      <a:pt x="975" y="77"/>
                    </a:lnTo>
                    <a:lnTo>
                      <a:pt x="1031" y="91"/>
                    </a:lnTo>
                    <a:lnTo>
                      <a:pt x="1088" y="102"/>
                    </a:lnTo>
                    <a:lnTo>
                      <a:pt x="1146" y="108"/>
                    </a:lnTo>
                    <a:lnTo>
                      <a:pt x="1206" y="110"/>
                    </a:lnTo>
                    <a:lnTo>
                      <a:pt x="1261" y="108"/>
                    </a:lnTo>
                    <a:lnTo>
                      <a:pt x="1316" y="103"/>
                    </a:lnTo>
                    <a:lnTo>
                      <a:pt x="1368" y="94"/>
                    </a:lnTo>
                    <a:lnTo>
                      <a:pt x="1420" y="81"/>
                    </a:lnTo>
                    <a:lnTo>
                      <a:pt x="1471" y="66"/>
                    </a:lnTo>
                    <a:lnTo>
                      <a:pt x="1520" y="47"/>
                    </a:lnTo>
                    <a:lnTo>
                      <a:pt x="1568" y="25"/>
                    </a:lnTo>
                    <a:lnTo>
                      <a:pt x="1614" y="0"/>
                    </a:lnTo>
                    <a:close/>
                  </a:path>
                </a:pathLst>
              </a:custGeom>
              <a:solidFill>
                <a:srgbClr val="019A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292AB223-2F80-439A-A20A-4B5FF58F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2528" y="3612331"/>
                <a:ext cx="1415667" cy="1229119"/>
              </a:xfrm>
              <a:custGeom>
                <a:avLst/>
                <a:gdLst/>
                <a:ahLst/>
                <a:cxnLst>
                  <a:cxn ang="0">
                    <a:pos x="398" y="0"/>
                  </a:cxn>
                  <a:cxn ang="0">
                    <a:pos x="409" y="58"/>
                  </a:cxn>
                  <a:cxn ang="0">
                    <a:pos x="424" y="115"/>
                  </a:cxn>
                  <a:cxn ang="0">
                    <a:pos x="442" y="170"/>
                  </a:cxn>
                  <a:cxn ang="0">
                    <a:pos x="465" y="223"/>
                  </a:cxn>
                  <a:cxn ang="0">
                    <a:pos x="491" y="274"/>
                  </a:cxn>
                  <a:cxn ang="0">
                    <a:pos x="521" y="324"/>
                  </a:cxn>
                  <a:cxn ang="0">
                    <a:pos x="554" y="370"/>
                  </a:cxn>
                  <a:cxn ang="0">
                    <a:pos x="590" y="414"/>
                  </a:cxn>
                  <a:cxn ang="0">
                    <a:pos x="629" y="455"/>
                  </a:cxn>
                  <a:cxn ang="0">
                    <a:pos x="671" y="494"/>
                  </a:cxn>
                  <a:cxn ang="0">
                    <a:pos x="716" y="530"/>
                  </a:cxn>
                  <a:cxn ang="0">
                    <a:pos x="762" y="563"/>
                  </a:cxn>
                  <a:cxn ang="0">
                    <a:pos x="812" y="592"/>
                  </a:cxn>
                  <a:cxn ang="0">
                    <a:pos x="766" y="617"/>
                  </a:cxn>
                  <a:cxn ang="0">
                    <a:pos x="718" y="640"/>
                  </a:cxn>
                  <a:cxn ang="0">
                    <a:pos x="668" y="659"/>
                  </a:cxn>
                  <a:cxn ang="0">
                    <a:pos x="617" y="675"/>
                  </a:cxn>
                  <a:cxn ang="0">
                    <a:pos x="564" y="688"/>
                  </a:cxn>
                  <a:cxn ang="0">
                    <a:pos x="510" y="697"/>
                  </a:cxn>
                  <a:cxn ang="0">
                    <a:pos x="456" y="703"/>
                  </a:cxn>
                  <a:cxn ang="0">
                    <a:pos x="399" y="705"/>
                  </a:cxn>
                  <a:cxn ang="0">
                    <a:pos x="338" y="703"/>
                  </a:cxn>
                  <a:cxn ang="0">
                    <a:pos x="277" y="696"/>
                  </a:cxn>
                  <a:cxn ang="0">
                    <a:pos x="218" y="684"/>
                  </a:cxn>
                  <a:cxn ang="0">
                    <a:pos x="161" y="669"/>
                  </a:cxn>
                  <a:cxn ang="0">
                    <a:pos x="105" y="650"/>
                  </a:cxn>
                  <a:cxn ang="0">
                    <a:pos x="52" y="626"/>
                  </a:cxn>
                  <a:cxn ang="0">
                    <a:pos x="0" y="600"/>
                  </a:cxn>
                  <a:cxn ang="0">
                    <a:pos x="10" y="541"/>
                  </a:cxn>
                  <a:cxn ang="0">
                    <a:pos x="23" y="484"/>
                  </a:cxn>
                  <a:cxn ang="0">
                    <a:pos x="41" y="429"/>
                  </a:cxn>
                  <a:cxn ang="0">
                    <a:pos x="62" y="375"/>
                  </a:cxn>
                  <a:cxn ang="0">
                    <a:pos x="87" y="324"/>
                  </a:cxn>
                  <a:cxn ang="0">
                    <a:pos x="116" y="275"/>
                  </a:cxn>
                  <a:cxn ang="0">
                    <a:pos x="147" y="227"/>
                  </a:cxn>
                  <a:cxn ang="0">
                    <a:pos x="182" y="182"/>
                  </a:cxn>
                  <a:cxn ang="0">
                    <a:pos x="220" y="140"/>
                  </a:cxn>
                  <a:cxn ang="0">
                    <a:pos x="260" y="101"/>
                  </a:cxn>
                  <a:cxn ang="0">
                    <a:pos x="304" y="64"/>
                  </a:cxn>
                  <a:cxn ang="0">
                    <a:pos x="350" y="30"/>
                  </a:cxn>
                  <a:cxn ang="0">
                    <a:pos x="398" y="0"/>
                  </a:cxn>
                </a:cxnLst>
                <a:rect l="0" t="0" r="r" b="b"/>
                <a:pathLst>
                  <a:path w="812" h="705">
                    <a:moveTo>
                      <a:pt x="398" y="0"/>
                    </a:moveTo>
                    <a:lnTo>
                      <a:pt x="409" y="58"/>
                    </a:lnTo>
                    <a:lnTo>
                      <a:pt x="424" y="115"/>
                    </a:lnTo>
                    <a:lnTo>
                      <a:pt x="442" y="170"/>
                    </a:lnTo>
                    <a:lnTo>
                      <a:pt x="465" y="223"/>
                    </a:lnTo>
                    <a:lnTo>
                      <a:pt x="491" y="274"/>
                    </a:lnTo>
                    <a:lnTo>
                      <a:pt x="521" y="324"/>
                    </a:lnTo>
                    <a:lnTo>
                      <a:pt x="554" y="370"/>
                    </a:lnTo>
                    <a:lnTo>
                      <a:pt x="590" y="414"/>
                    </a:lnTo>
                    <a:lnTo>
                      <a:pt x="629" y="455"/>
                    </a:lnTo>
                    <a:lnTo>
                      <a:pt x="671" y="494"/>
                    </a:lnTo>
                    <a:lnTo>
                      <a:pt x="716" y="530"/>
                    </a:lnTo>
                    <a:lnTo>
                      <a:pt x="762" y="563"/>
                    </a:lnTo>
                    <a:lnTo>
                      <a:pt x="812" y="592"/>
                    </a:lnTo>
                    <a:lnTo>
                      <a:pt x="766" y="617"/>
                    </a:lnTo>
                    <a:lnTo>
                      <a:pt x="718" y="640"/>
                    </a:lnTo>
                    <a:lnTo>
                      <a:pt x="668" y="659"/>
                    </a:lnTo>
                    <a:lnTo>
                      <a:pt x="617" y="675"/>
                    </a:lnTo>
                    <a:lnTo>
                      <a:pt x="564" y="688"/>
                    </a:lnTo>
                    <a:lnTo>
                      <a:pt x="510" y="697"/>
                    </a:lnTo>
                    <a:lnTo>
                      <a:pt x="456" y="703"/>
                    </a:lnTo>
                    <a:lnTo>
                      <a:pt x="399" y="705"/>
                    </a:lnTo>
                    <a:lnTo>
                      <a:pt x="338" y="703"/>
                    </a:lnTo>
                    <a:lnTo>
                      <a:pt x="277" y="696"/>
                    </a:lnTo>
                    <a:lnTo>
                      <a:pt x="218" y="684"/>
                    </a:lnTo>
                    <a:lnTo>
                      <a:pt x="161" y="669"/>
                    </a:lnTo>
                    <a:lnTo>
                      <a:pt x="105" y="650"/>
                    </a:lnTo>
                    <a:lnTo>
                      <a:pt x="52" y="626"/>
                    </a:lnTo>
                    <a:lnTo>
                      <a:pt x="0" y="600"/>
                    </a:lnTo>
                    <a:lnTo>
                      <a:pt x="10" y="541"/>
                    </a:lnTo>
                    <a:lnTo>
                      <a:pt x="23" y="484"/>
                    </a:lnTo>
                    <a:lnTo>
                      <a:pt x="41" y="429"/>
                    </a:lnTo>
                    <a:lnTo>
                      <a:pt x="62" y="375"/>
                    </a:lnTo>
                    <a:lnTo>
                      <a:pt x="87" y="324"/>
                    </a:lnTo>
                    <a:lnTo>
                      <a:pt x="116" y="275"/>
                    </a:lnTo>
                    <a:lnTo>
                      <a:pt x="147" y="227"/>
                    </a:lnTo>
                    <a:lnTo>
                      <a:pt x="182" y="182"/>
                    </a:lnTo>
                    <a:lnTo>
                      <a:pt x="220" y="140"/>
                    </a:lnTo>
                    <a:lnTo>
                      <a:pt x="260" y="101"/>
                    </a:lnTo>
                    <a:lnTo>
                      <a:pt x="304" y="64"/>
                    </a:lnTo>
                    <a:lnTo>
                      <a:pt x="350" y="3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19ADD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FEF104C-B33D-4BA4-931F-20306BFEF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196" y="3603614"/>
                <a:ext cx="1387773" cy="121168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440" y="29"/>
                  </a:cxn>
                  <a:cxn ang="0">
                    <a:pos x="486" y="62"/>
                  </a:cxn>
                  <a:cxn ang="0">
                    <a:pos x="529" y="97"/>
                  </a:cxn>
                  <a:cxn ang="0">
                    <a:pos x="570" y="136"/>
                  </a:cxn>
                  <a:cxn ang="0">
                    <a:pos x="608" y="177"/>
                  </a:cxn>
                  <a:cxn ang="0">
                    <a:pos x="643" y="221"/>
                  </a:cxn>
                  <a:cxn ang="0">
                    <a:pos x="676" y="267"/>
                  </a:cxn>
                  <a:cxn ang="0">
                    <a:pos x="705" y="315"/>
                  </a:cxn>
                  <a:cxn ang="0">
                    <a:pos x="730" y="366"/>
                  </a:cxn>
                  <a:cxn ang="0">
                    <a:pos x="752" y="418"/>
                  </a:cxn>
                  <a:cxn ang="0">
                    <a:pos x="770" y="472"/>
                  </a:cxn>
                  <a:cxn ang="0">
                    <a:pos x="785" y="528"/>
                  </a:cxn>
                  <a:cxn ang="0">
                    <a:pos x="796" y="585"/>
                  </a:cxn>
                  <a:cxn ang="0">
                    <a:pos x="750" y="610"/>
                  </a:cxn>
                  <a:cxn ang="0">
                    <a:pos x="702" y="632"/>
                  </a:cxn>
                  <a:cxn ang="0">
                    <a:pos x="653" y="651"/>
                  </a:cxn>
                  <a:cxn ang="0">
                    <a:pos x="602" y="666"/>
                  </a:cxn>
                  <a:cxn ang="0">
                    <a:pos x="550" y="679"/>
                  </a:cxn>
                  <a:cxn ang="0">
                    <a:pos x="498" y="688"/>
                  </a:cxn>
                  <a:cxn ang="0">
                    <a:pos x="443" y="693"/>
                  </a:cxn>
                  <a:cxn ang="0">
                    <a:pos x="388" y="695"/>
                  </a:cxn>
                  <a:cxn ang="0">
                    <a:pos x="328" y="693"/>
                  </a:cxn>
                  <a:cxn ang="0">
                    <a:pos x="270" y="687"/>
                  </a:cxn>
                  <a:cxn ang="0">
                    <a:pos x="213" y="676"/>
                  </a:cxn>
                  <a:cxn ang="0">
                    <a:pos x="157" y="662"/>
                  </a:cxn>
                  <a:cxn ang="0">
                    <a:pos x="103" y="644"/>
                  </a:cxn>
                  <a:cxn ang="0">
                    <a:pos x="50" y="622"/>
                  </a:cxn>
                  <a:cxn ang="0">
                    <a:pos x="0" y="597"/>
                  </a:cxn>
                  <a:cxn ang="0">
                    <a:pos x="47" y="566"/>
                  </a:cxn>
                  <a:cxn ang="0">
                    <a:pos x="93" y="533"/>
                  </a:cxn>
                  <a:cxn ang="0">
                    <a:pos x="136" y="496"/>
                  </a:cxn>
                  <a:cxn ang="0">
                    <a:pos x="176" y="457"/>
                  </a:cxn>
                  <a:cxn ang="0">
                    <a:pos x="213" y="415"/>
                  </a:cxn>
                  <a:cxn ang="0">
                    <a:pos x="247" y="370"/>
                  </a:cxn>
                  <a:cxn ang="0">
                    <a:pos x="279" y="323"/>
                  </a:cxn>
                  <a:cxn ang="0">
                    <a:pos x="307" y="274"/>
                  </a:cxn>
                  <a:cxn ang="0">
                    <a:pos x="331" y="223"/>
                  </a:cxn>
                  <a:cxn ang="0">
                    <a:pos x="352" y="169"/>
                  </a:cxn>
                  <a:cxn ang="0">
                    <a:pos x="370" y="114"/>
                  </a:cxn>
                  <a:cxn ang="0">
                    <a:pos x="383" y="57"/>
                  </a:cxn>
                  <a:cxn ang="0">
                    <a:pos x="392" y="0"/>
                  </a:cxn>
                </a:cxnLst>
                <a:rect l="0" t="0" r="r" b="b"/>
                <a:pathLst>
                  <a:path w="796" h="695">
                    <a:moveTo>
                      <a:pt x="392" y="0"/>
                    </a:moveTo>
                    <a:lnTo>
                      <a:pt x="440" y="29"/>
                    </a:lnTo>
                    <a:lnTo>
                      <a:pt x="486" y="62"/>
                    </a:lnTo>
                    <a:lnTo>
                      <a:pt x="529" y="97"/>
                    </a:lnTo>
                    <a:lnTo>
                      <a:pt x="570" y="136"/>
                    </a:lnTo>
                    <a:lnTo>
                      <a:pt x="608" y="177"/>
                    </a:lnTo>
                    <a:lnTo>
                      <a:pt x="643" y="221"/>
                    </a:lnTo>
                    <a:lnTo>
                      <a:pt x="676" y="267"/>
                    </a:lnTo>
                    <a:lnTo>
                      <a:pt x="705" y="315"/>
                    </a:lnTo>
                    <a:lnTo>
                      <a:pt x="730" y="366"/>
                    </a:lnTo>
                    <a:lnTo>
                      <a:pt x="752" y="418"/>
                    </a:lnTo>
                    <a:lnTo>
                      <a:pt x="770" y="472"/>
                    </a:lnTo>
                    <a:lnTo>
                      <a:pt x="785" y="528"/>
                    </a:lnTo>
                    <a:lnTo>
                      <a:pt x="796" y="585"/>
                    </a:lnTo>
                    <a:lnTo>
                      <a:pt x="750" y="610"/>
                    </a:lnTo>
                    <a:lnTo>
                      <a:pt x="702" y="632"/>
                    </a:lnTo>
                    <a:lnTo>
                      <a:pt x="653" y="651"/>
                    </a:lnTo>
                    <a:lnTo>
                      <a:pt x="602" y="666"/>
                    </a:lnTo>
                    <a:lnTo>
                      <a:pt x="550" y="679"/>
                    </a:lnTo>
                    <a:lnTo>
                      <a:pt x="498" y="688"/>
                    </a:lnTo>
                    <a:lnTo>
                      <a:pt x="443" y="693"/>
                    </a:lnTo>
                    <a:lnTo>
                      <a:pt x="388" y="695"/>
                    </a:lnTo>
                    <a:lnTo>
                      <a:pt x="328" y="693"/>
                    </a:lnTo>
                    <a:lnTo>
                      <a:pt x="270" y="687"/>
                    </a:lnTo>
                    <a:lnTo>
                      <a:pt x="213" y="676"/>
                    </a:lnTo>
                    <a:lnTo>
                      <a:pt x="157" y="662"/>
                    </a:lnTo>
                    <a:lnTo>
                      <a:pt x="103" y="644"/>
                    </a:lnTo>
                    <a:lnTo>
                      <a:pt x="50" y="622"/>
                    </a:lnTo>
                    <a:lnTo>
                      <a:pt x="0" y="597"/>
                    </a:lnTo>
                    <a:lnTo>
                      <a:pt x="47" y="566"/>
                    </a:lnTo>
                    <a:lnTo>
                      <a:pt x="93" y="533"/>
                    </a:lnTo>
                    <a:lnTo>
                      <a:pt x="136" y="496"/>
                    </a:lnTo>
                    <a:lnTo>
                      <a:pt x="176" y="457"/>
                    </a:lnTo>
                    <a:lnTo>
                      <a:pt x="213" y="415"/>
                    </a:lnTo>
                    <a:lnTo>
                      <a:pt x="247" y="370"/>
                    </a:lnTo>
                    <a:lnTo>
                      <a:pt x="279" y="323"/>
                    </a:lnTo>
                    <a:lnTo>
                      <a:pt x="307" y="274"/>
                    </a:lnTo>
                    <a:lnTo>
                      <a:pt x="331" y="223"/>
                    </a:lnTo>
                    <a:lnTo>
                      <a:pt x="352" y="169"/>
                    </a:lnTo>
                    <a:lnTo>
                      <a:pt x="370" y="114"/>
                    </a:lnTo>
                    <a:lnTo>
                      <a:pt x="383" y="5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0779B7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A0BB3B7-0E5C-493A-87B5-8A9EB91B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415" y="3420552"/>
                <a:ext cx="1405207" cy="1223890"/>
              </a:xfrm>
              <a:custGeom>
                <a:avLst/>
                <a:gdLst/>
                <a:ahLst/>
                <a:cxnLst>
                  <a:cxn ang="0">
                    <a:pos x="407" y="0"/>
                  </a:cxn>
                  <a:cxn ang="0">
                    <a:pos x="469" y="3"/>
                  </a:cxn>
                  <a:cxn ang="0">
                    <a:pos x="530" y="9"/>
                  </a:cxn>
                  <a:cxn ang="0">
                    <a:pos x="588" y="20"/>
                  </a:cxn>
                  <a:cxn ang="0">
                    <a:pos x="645" y="36"/>
                  </a:cxn>
                  <a:cxn ang="0">
                    <a:pos x="701" y="55"/>
                  </a:cxn>
                  <a:cxn ang="0">
                    <a:pos x="754" y="78"/>
                  </a:cxn>
                  <a:cxn ang="0">
                    <a:pos x="806" y="105"/>
                  </a:cxn>
                  <a:cxn ang="0">
                    <a:pos x="797" y="162"/>
                  </a:cxn>
                  <a:cxn ang="0">
                    <a:pos x="784" y="219"/>
                  </a:cxn>
                  <a:cxn ang="0">
                    <a:pos x="766" y="274"/>
                  </a:cxn>
                  <a:cxn ang="0">
                    <a:pos x="745" y="328"/>
                  </a:cxn>
                  <a:cxn ang="0">
                    <a:pos x="721" y="379"/>
                  </a:cxn>
                  <a:cxn ang="0">
                    <a:pos x="693" y="428"/>
                  </a:cxn>
                  <a:cxn ang="0">
                    <a:pos x="661" y="475"/>
                  </a:cxn>
                  <a:cxn ang="0">
                    <a:pos x="627" y="520"/>
                  </a:cxn>
                  <a:cxn ang="0">
                    <a:pos x="590" y="562"/>
                  </a:cxn>
                  <a:cxn ang="0">
                    <a:pos x="550" y="601"/>
                  </a:cxn>
                  <a:cxn ang="0">
                    <a:pos x="507" y="638"/>
                  </a:cxn>
                  <a:cxn ang="0">
                    <a:pos x="461" y="671"/>
                  </a:cxn>
                  <a:cxn ang="0">
                    <a:pos x="414" y="702"/>
                  </a:cxn>
                  <a:cxn ang="0">
                    <a:pos x="364" y="673"/>
                  </a:cxn>
                  <a:cxn ang="0">
                    <a:pos x="318" y="640"/>
                  </a:cxn>
                  <a:cxn ang="0">
                    <a:pos x="273" y="604"/>
                  </a:cxn>
                  <a:cxn ang="0">
                    <a:pos x="231" y="565"/>
                  </a:cxn>
                  <a:cxn ang="0">
                    <a:pos x="192" y="524"/>
                  </a:cxn>
                  <a:cxn ang="0">
                    <a:pos x="156" y="480"/>
                  </a:cxn>
                  <a:cxn ang="0">
                    <a:pos x="123" y="434"/>
                  </a:cxn>
                  <a:cxn ang="0">
                    <a:pos x="93" y="384"/>
                  </a:cxn>
                  <a:cxn ang="0">
                    <a:pos x="67" y="333"/>
                  </a:cxn>
                  <a:cxn ang="0">
                    <a:pos x="44" y="280"/>
                  </a:cxn>
                  <a:cxn ang="0">
                    <a:pos x="26" y="225"/>
                  </a:cxn>
                  <a:cxn ang="0">
                    <a:pos x="11" y="168"/>
                  </a:cxn>
                  <a:cxn ang="0">
                    <a:pos x="0" y="110"/>
                  </a:cxn>
                  <a:cxn ang="0">
                    <a:pos x="46" y="85"/>
                  </a:cxn>
                  <a:cxn ang="0">
                    <a:pos x="93" y="63"/>
                  </a:cxn>
                  <a:cxn ang="0">
                    <a:pos x="142" y="45"/>
                  </a:cxn>
                  <a:cxn ang="0">
                    <a:pos x="192" y="29"/>
                  </a:cxn>
                  <a:cxn ang="0">
                    <a:pos x="244" y="17"/>
                  </a:cxn>
                  <a:cxn ang="0">
                    <a:pos x="298" y="8"/>
                  </a:cxn>
                  <a:cxn ang="0">
                    <a:pos x="352" y="3"/>
                  </a:cxn>
                  <a:cxn ang="0">
                    <a:pos x="407" y="0"/>
                  </a:cxn>
                </a:cxnLst>
                <a:rect l="0" t="0" r="r" b="b"/>
                <a:pathLst>
                  <a:path w="806" h="702">
                    <a:moveTo>
                      <a:pt x="407" y="0"/>
                    </a:moveTo>
                    <a:lnTo>
                      <a:pt x="469" y="3"/>
                    </a:lnTo>
                    <a:lnTo>
                      <a:pt x="530" y="9"/>
                    </a:lnTo>
                    <a:lnTo>
                      <a:pt x="588" y="20"/>
                    </a:lnTo>
                    <a:lnTo>
                      <a:pt x="645" y="36"/>
                    </a:lnTo>
                    <a:lnTo>
                      <a:pt x="701" y="55"/>
                    </a:lnTo>
                    <a:lnTo>
                      <a:pt x="754" y="78"/>
                    </a:lnTo>
                    <a:lnTo>
                      <a:pt x="806" y="105"/>
                    </a:lnTo>
                    <a:lnTo>
                      <a:pt x="797" y="162"/>
                    </a:lnTo>
                    <a:lnTo>
                      <a:pt x="784" y="219"/>
                    </a:lnTo>
                    <a:lnTo>
                      <a:pt x="766" y="274"/>
                    </a:lnTo>
                    <a:lnTo>
                      <a:pt x="745" y="328"/>
                    </a:lnTo>
                    <a:lnTo>
                      <a:pt x="721" y="379"/>
                    </a:lnTo>
                    <a:lnTo>
                      <a:pt x="693" y="428"/>
                    </a:lnTo>
                    <a:lnTo>
                      <a:pt x="661" y="475"/>
                    </a:lnTo>
                    <a:lnTo>
                      <a:pt x="627" y="520"/>
                    </a:lnTo>
                    <a:lnTo>
                      <a:pt x="590" y="562"/>
                    </a:lnTo>
                    <a:lnTo>
                      <a:pt x="550" y="601"/>
                    </a:lnTo>
                    <a:lnTo>
                      <a:pt x="507" y="638"/>
                    </a:lnTo>
                    <a:lnTo>
                      <a:pt x="461" y="671"/>
                    </a:lnTo>
                    <a:lnTo>
                      <a:pt x="414" y="702"/>
                    </a:lnTo>
                    <a:lnTo>
                      <a:pt x="364" y="673"/>
                    </a:lnTo>
                    <a:lnTo>
                      <a:pt x="318" y="640"/>
                    </a:lnTo>
                    <a:lnTo>
                      <a:pt x="273" y="604"/>
                    </a:lnTo>
                    <a:lnTo>
                      <a:pt x="231" y="565"/>
                    </a:lnTo>
                    <a:lnTo>
                      <a:pt x="192" y="524"/>
                    </a:lnTo>
                    <a:lnTo>
                      <a:pt x="156" y="480"/>
                    </a:lnTo>
                    <a:lnTo>
                      <a:pt x="123" y="434"/>
                    </a:lnTo>
                    <a:lnTo>
                      <a:pt x="93" y="384"/>
                    </a:lnTo>
                    <a:lnTo>
                      <a:pt x="67" y="333"/>
                    </a:lnTo>
                    <a:lnTo>
                      <a:pt x="44" y="280"/>
                    </a:lnTo>
                    <a:lnTo>
                      <a:pt x="26" y="225"/>
                    </a:lnTo>
                    <a:lnTo>
                      <a:pt x="11" y="168"/>
                    </a:lnTo>
                    <a:lnTo>
                      <a:pt x="0" y="110"/>
                    </a:lnTo>
                    <a:lnTo>
                      <a:pt x="46" y="85"/>
                    </a:lnTo>
                    <a:lnTo>
                      <a:pt x="93" y="63"/>
                    </a:lnTo>
                    <a:lnTo>
                      <a:pt x="142" y="45"/>
                    </a:lnTo>
                    <a:lnTo>
                      <a:pt x="192" y="29"/>
                    </a:lnTo>
                    <a:lnTo>
                      <a:pt x="244" y="17"/>
                    </a:lnTo>
                    <a:lnTo>
                      <a:pt x="298" y="8"/>
                    </a:lnTo>
                    <a:lnTo>
                      <a:pt x="352" y="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1E4A6C7-1F83-46A2-B5C2-613AD62866F2}"/>
                  </a:ext>
                </a:extLst>
              </p:cNvPr>
              <p:cNvSpPr txBox="1"/>
              <p:nvPr/>
            </p:nvSpPr>
            <p:spPr>
              <a:xfrm>
                <a:off x="4009450" y="2713409"/>
                <a:ext cx="136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Publish on Weekdays: </a:t>
                </a: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12.6%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3B1DDD-4364-46EA-9289-6746E3CCCC13}"/>
                  </a:ext>
                </a:extLst>
              </p:cNvPr>
              <p:cNvSpPr txBox="1"/>
              <p:nvPr/>
            </p:nvSpPr>
            <p:spPr>
              <a:xfrm>
                <a:off x="5022617" y="5074632"/>
                <a:ext cx="20511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Top 20 Keywords: </a:t>
                </a: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35%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42E894-DB1B-4C2C-A364-EBE0688BC3AA}"/>
                  </a:ext>
                </a:extLst>
              </p:cNvPr>
              <p:cNvSpPr txBox="1"/>
              <p:nvPr/>
            </p:nvSpPr>
            <p:spPr>
              <a:xfrm>
                <a:off x="5271789" y="3639907"/>
                <a:ext cx="1552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Improved Posts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A3A382-4FC5-409D-AA4E-60EAD87E8483}"/>
                </a:ext>
              </a:extLst>
            </p:cNvPr>
            <p:cNvSpPr txBox="1"/>
            <p:nvPr/>
          </p:nvSpPr>
          <p:spPr>
            <a:xfrm>
              <a:off x="6827241" y="2119467"/>
              <a:ext cx="1413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4500- 6500 Words Blog: 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21%</a:t>
              </a:r>
            </a:p>
          </p:txBody>
        </p:sp>
      </p:grp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AE112A6-4785-4BA3-A580-EB2BD8A77BF0}"/>
              </a:ext>
            </a:extLst>
          </p:cNvPr>
          <p:cNvCxnSpPr>
            <a:cxnSpLocks/>
          </p:cNvCxnSpPr>
          <p:nvPr/>
        </p:nvCxnSpPr>
        <p:spPr>
          <a:xfrm>
            <a:off x="3507509" y="3580511"/>
            <a:ext cx="2424565" cy="81633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CE3DC50-3148-48C1-B837-8B4CFE36F357}"/>
              </a:ext>
            </a:extLst>
          </p:cNvPr>
          <p:cNvGrpSpPr/>
          <p:nvPr/>
        </p:nvGrpSpPr>
        <p:grpSpPr>
          <a:xfrm>
            <a:off x="5952790" y="1345695"/>
            <a:ext cx="2754217" cy="2631168"/>
            <a:chOff x="6756665" y="2599232"/>
            <a:chExt cx="2754217" cy="263116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2B69DA3-D0C5-4603-9DCD-A760B17CFE16}"/>
                </a:ext>
              </a:extLst>
            </p:cNvPr>
            <p:cNvSpPr txBox="1"/>
            <p:nvPr/>
          </p:nvSpPr>
          <p:spPr>
            <a:xfrm rot="18589849">
              <a:off x="6825766" y="2545284"/>
              <a:ext cx="2616015" cy="275421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708209"/>
                </a:avLst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-150" normalizeH="0" baseline="0" noProof="0" dirty="0">
                  <a:ln>
                    <a:noFill/>
                  </a:ln>
                  <a:solidFill>
                    <a:srgbClr val="159192"/>
                  </a:solidFill>
                  <a:effectLst/>
                  <a:uLnTx/>
                  <a:uFillTx/>
                  <a:latin typeface="Calibri" panose="020F0502020204030204"/>
                </a:rPr>
                <a:t>Post with all three features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2B41137-57C1-4585-9FE0-0AA4BAF41B19}"/>
                </a:ext>
              </a:extLst>
            </p:cNvPr>
            <p:cNvGrpSpPr/>
            <p:nvPr/>
          </p:nvGrpSpPr>
          <p:grpSpPr>
            <a:xfrm>
              <a:off x="6814197" y="2599232"/>
              <a:ext cx="2462882" cy="2420141"/>
              <a:chOff x="6814197" y="2599232"/>
              <a:chExt cx="2462882" cy="2420141"/>
            </a:xfrm>
          </p:grpSpPr>
          <p:graphicFrame>
            <p:nvGraphicFramePr>
              <p:cNvPr id="87" name="Chart 86">
                <a:extLst>
                  <a:ext uri="{FF2B5EF4-FFF2-40B4-BE49-F238E27FC236}">
                    <a16:creationId xmlns:a16="http://schemas.microsoft.com/office/drawing/2014/main" id="{0B33FAEC-9588-4CA1-B1C0-8B0F813ED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6472975"/>
                  </p:ext>
                </p:extLst>
              </p:nvPr>
            </p:nvGraphicFramePr>
            <p:xfrm>
              <a:off x="6814197" y="2599232"/>
              <a:ext cx="2462882" cy="24201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6172455-EAC8-4A8D-AFD8-4C4C4FD80411}"/>
                  </a:ext>
                </a:extLst>
              </p:cNvPr>
              <p:cNvSpPr/>
              <p:nvPr/>
            </p:nvSpPr>
            <p:spPr>
              <a:xfrm>
                <a:off x="7554157" y="3424581"/>
                <a:ext cx="982962" cy="769441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400" b="1" kern="0" spc="-150" dirty="0">
                    <a:solidFill>
                      <a:srgbClr val="6DCF00"/>
                    </a:solidFill>
                    <a:latin typeface="Calibri" panose="020F0502020204030204"/>
                  </a:rPr>
                  <a:t>697</a:t>
                </a:r>
                <a:endParaRPr kumimoji="0" lang="en-US" sz="3200" b="1" i="0" u="none" strike="noStrike" kern="0" cap="none" spc="-150" normalizeH="0" baseline="0" noProof="0" dirty="0">
                  <a:ln>
                    <a:noFill/>
                  </a:ln>
                  <a:solidFill>
                    <a:srgbClr val="6DCF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0" name="Freeform 10109">
                <a:extLst>
                  <a:ext uri="{FF2B5EF4-FFF2-40B4-BE49-F238E27FC236}">
                    <a16:creationId xmlns:a16="http://schemas.microsoft.com/office/drawing/2014/main" id="{82158018-E881-4494-B46E-5DDE13A678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9890" y="2610774"/>
                <a:ext cx="347662" cy="341312"/>
              </a:xfrm>
              <a:custGeom>
                <a:avLst/>
                <a:gdLst>
                  <a:gd name="T0" fmla="*/ 617 w 1751"/>
                  <a:gd name="T1" fmla="*/ 555 h 1723"/>
                  <a:gd name="T2" fmla="*/ 488 w 1751"/>
                  <a:gd name="T3" fmla="*/ 600 h 1723"/>
                  <a:gd name="T4" fmla="*/ 376 w 1751"/>
                  <a:gd name="T5" fmla="*/ 683 h 1723"/>
                  <a:gd name="T6" fmla="*/ 287 w 1751"/>
                  <a:gd name="T7" fmla="*/ 804 h 1723"/>
                  <a:gd name="T8" fmla="*/ 243 w 1751"/>
                  <a:gd name="T9" fmla="*/ 943 h 1723"/>
                  <a:gd name="T10" fmla="*/ 243 w 1751"/>
                  <a:gd name="T11" fmla="*/ 1088 h 1723"/>
                  <a:gd name="T12" fmla="*/ 287 w 1751"/>
                  <a:gd name="T13" fmla="*/ 1226 h 1723"/>
                  <a:gd name="T14" fmla="*/ 376 w 1751"/>
                  <a:gd name="T15" fmla="*/ 1348 h 1723"/>
                  <a:gd name="T16" fmla="*/ 489 w 1751"/>
                  <a:gd name="T17" fmla="*/ 1429 h 1723"/>
                  <a:gd name="T18" fmla="*/ 619 w 1751"/>
                  <a:gd name="T19" fmla="*/ 1473 h 1723"/>
                  <a:gd name="T20" fmla="*/ 757 w 1751"/>
                  <a:gd name="T21" fmla="*/ 1479 h 1723"/>
                  <a:gd name="T22" fmla="*/ 890 w 1751"/>
                  <a:gd name="T23" fmla="*/ 1447 h 1723"/>
                  <a:gd name="T24" fmla="*/ 1010 w 1751"/>
                  <a:gd name="T25" fmla="*/ 1379 h 1723"/>
                  <a:gd name="T26" fmla="*/ 1109 w 1751"/>
                  <a:gd name="T27" fmla="*/ 1269 h 1723"/>
                  <a:gd name="T28" fmla="*/ 1168 w 1751"/>
                  <a:gd name="T29" fmla="*/ 1135 h 1723"/>
                  <a:gd name="T30" fmla="*/ 1183 w 1751"/>
                  <a:gd name="T31" fmla="*/ 991 h 1723"/>
                  <a:gd name="T32" fmla="*/ 1153 w 1751"/>
                  <a:gd name="T33" fmla="*/ 849 h 1723"/>
                  <a:gd name="T34" fmla="*/ 1080 w 1751"/>
                  <a:gd name="T35" fmla="*/ 721 h 1723"/>
                  <a:gd name="T36" fmla="*/ 973 w 1751"/>
                  <a:gd name="T37" fmla="*/ 624 h 1723"/>
                  <a:gd name="T38" fmla="*/ 848 w 1751"/>
                  <a:gd name="T39" fmla="*/ 565 h 1723"/>
                  <a:gd name="T40" fmla="*/ 710 w 1751"/>
                  <a:gd name="T41" fmla="*/ 545 h 1723"/>
                  <a:gd name="T42" fmla="*/ 1675 w 1751"/>
                  <a:gd name="T43" fmla="*/ 9 h 1723"/>
                  <a:gd name="T44" fmla="*/ 1714 w 1751"/>
                  <a:gd name="T45" fmla="*/ 35 h 1723"/>
                  <a:gd name="T46" fmla="*/ 1742 w 1751"/>
                  <a:gd name="T47" fmla="*/ 73 h 1723"/>
                  <a:gd name="T48" fmla="*/ 1751 w 1751"/>
                  <a:gd name="T49" fmla="*/ 559 h 1723"/>
                  <a:gd name="T50" fmla="*/ 1725 w 1751"/>
                  <a:gd name="T51" fmla="*/ 632 h 1723"/>
                  <a:gd name="T52" fmla="*/ 1659 w 1751"/>
                  <a:gd name="T53" fmla="*/ 674 h 1723"/>
                  <a:gd name="T54" fmla="*/ 1579 w 1751"/>
                  <a:gd name="T55" fmla="*/ 665 h 1723"/>
                  <a:gd name="T56" fmla="*/ 1525 w 1751"/>
                  <a:gd name="T57" fmla="*/ 611 h 1723"/>
                  <a:gd name="T58" fmla="*/ 1512 w 1751"/>
                  <a:gd name="T59" fmla="*/ 404 h 1723"/>
                  <a:gd name="T60" fmla="*/ 1356 w 1751"/>
                  <a:gd name="T61" fmla="*/ 717 h 1723"/>
                  <a:gd name="T62" fmla="*/ 1409 w 1751"/>
                  <a:gd name="T63" fmla="*/ 880 h 1723"/>
                  <a:gd name="T64" fmla="*/ 1421 w 1751"/>
                  <a:gd name="T65" fmla="*/ 1049 h 1723"/>
                  <a:gd name="T66" fmla="*/ 1392 w 1751"/>
                  <a:gd name="T67" fmla="*/ 1216 h 1723"/>
                  <a:gd name="T68" fmla="*/ 1324 w 1751"/>
                  <a:gd name="T69" fmla="*/ 1375 h 1723"/>
                  <a:gd name="T70" fmla="*/ 1214 w 1751"/>
                  <a:gd name="T71" fmla="*/ 1516 h 1723"/>
                  <a:gd name="T72" fmla="*/ 1065 w 1751"/>
                  <a:gd name="T73" fmla="*/ 1629 h 1723"/>
                  <a:gd name="T74" fmla="*/ 896 w 1751"/>
                  <a:gd name="T75" fmla="*/ 1698 h 1723"/>
                  <a:gd name="T76" fmla="*/ 710 w 1751"/>
                  <a:gd name="T77" fmla="*/ 1723 h 1723"/>
                  <a:gd name="T78" fmla="*/ 526 w 1751"/>
                  <a:gd name="T79" fmla="*/ 1698 h 1723"/>
                  <a:gd name="T80" fmla="*/ 355 w 1751"/>
                  <a:gd name="T81" fmla="*/ 1629 h 1723"/>
                  <a:gd name="T82" fmla="*/ 207 w 1751"/>
                  <a:gd name="T83" fmla="*/ 1516 h 1723"/>
                  <a:gd name="T84" fmla="*/ 96 w 1751"/>
                  <a:gd name="T85" fmla="*/ 1373 h 1723"/>
                  <a:gd name="T86" fmla="*/ 27 w 1751"/>
                  <a:gd name="T87" fmla="*/ 1213 h 1723"/>
                  <a:gd name="T88" fmla="*/ 0 w 1751"/>
                  <a:gd name="T89" fmla="*/ 1044 h 1723"/>
                  <a:gd name="T90" fmla="*/ 13 w 1751"/>
                  <a:gd name="T91" fmla="*/ 873 h 1723"/>
                  <a:gd name="T92" fmla="*/ 68 w 1751"/>
                  <a:gd name="T93" fmla="*/ 708 h 1723"/>
                  <a:gd name="T94" fmla="*/ 166 w 1751"/>
                  <a:gd name="T95" fmla="*/ 560 h 1723"/>
                  <a:gd name="T96" fmla="*/ 303 w 1751"/>
                  <a:gd name="T97" fmla="*/ 435 h 1723"/>
                  <a:gd name="T98" fmla="*/ 466 w 1751"/>
                  <a:gd name="T99" fmla="*/ 350 h 1723"/>
                  <a:gd name="T100" fmla="*/ 648 w 1751"/>
                  <a:gd name="T101" fmla="*/ 310 h 1723"/>
                  <a:gd name="T102" fmla="*/ 840 w 1751"/>
                  <a:gd name="T103" fmla="*/ 319 h 1723"/>
                  <a:gd name="T104" fmla="*/ 1022 w 1751"/>
                  <a:gd name="T105" fmla="*/ 379 h 1723"/>
                  <a:gd name="T106" fmla="*/ 1336 w 1751"/>
                  <a:gd name="T107" fmla="*/ 242 h 1723"/>
                  <a:gd name="T108" fmla="*/ 1142 w 1751"/>
                  <a:gd name="T109" fmla="*/ 230 h 1723"/>
                  <a:gd name="T110" fmla="*/ 1088 w 1751"/>
                  <a:gd name="T111" fmla="*/ 178 h 1723"/>
                  <a:gd name="T112" fmla="*/ 1079 w 1751"/>
                  <a:gd name="T113" fmla="*/ 100 h 1723"/>
                  <a:gd name="T114" fmla="*/ 1120 w 1751"/>
                  <a:gd name="T115" fmla="*/ 34 h 1723"/>
                  <a:gd name="T116" fmla="*/ 1193 w 1751"/>
                  <a:gd name="T117" fmla="*/ 6 h 1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51" h="1723">
                    <a:moveTo>
                      <a:pt x="710" y="545"/>
                    </a:moveTo>
                    <a:lnTo>
                      <a:pt x="663" y="547"/>
                    </a:lnTo>
                    <a:lnTo>
                      <a:pt x="617" y="555"/>
                    </a:lnTo>
                    <a:lnTo>
                      <a:pt x="573" y="565"/>
                    </a:lnTo>
                    <a:lnTo>
                      <a:pt x="529" y="580"/>
                    </a:lnTo>
                    <a:lnTo>
                      <a:pt x="488" y="600"/>
                    </a:lnTo>
                    <a:lnTo>
                      <a:pt x="448" y="624"/>
                    </a:lnTo>
                    <a:lnTo>
                      <a:pt x="411" y="651"/>
                    </a:lnTo>
                    <a:lnTo>
                      <a:pt x="376" y="683"/>
                    </a:lnTo>
                    <a:lnTo>
                      <a:pt x="341" y="721"/>
                    </a:lnTo>
                    <a:lnTo>
                      <a:pt x="311" y="761"/>
                    </a:lnTo>
                    <a:lnTo>
                      <a:pt x="287" y="804"/>
                    </a:lnTo>
                    <a:lnTo>
                      <a:pt x="267" y="849"/>
                    </a:lnTo>
                    <a:lnTo>
                      <a:pt x="253" y="896"/>
                    </a:lnTo>
                    <a:lnTo>
                      <a:pt x="243" y="943"/>
                    </a:lnTo>
                    <a:lnTo>
                      <a:pt x="238" y="991"/>
                    </a:lnTo>
                    <a:lnTo>
                      <a:pt x="238" y="1040"/>
                    </a:lnTo>
                    <a:lnTo>
                      <a:pt x="243" y="1088"/>
                    </a:lnTo>
                    <a:lnTo>
                      <a:pt x="253" y="1135"/>
                    </a:lnTo>
                    <a:lnTo>
                      <a:pt x="267" y="1181"/>
                    </a:lnTo>
                    <a:lnTo>
                      <a:pt x="287" y="1226"/>
                    </a:lnTo>
                    <a:lnTo>
                      <a:pt x="311" y="1269"/>
                    </a:lnTo>
                    <a:lnTo>
                      <a:pt x="341" y="1310"/>
                    </a:lnTo>
                    <a:lnTo>
                      <a:pt x="376" y="1348"/>
                    </a:lnTo>
                    <a:lnTo>
                      <a:pt x="411" y="1379"/>
                    </a:lnTo>
                    <a:lnTo>
                      <a:pt x="449" y="1406"/>
                    </a:lnTo>
                    <a:lnTo>
                      <a:pt x="489" y="1429"/>
                    </a:lnTo>
                    <a:lnTo>
                      <a:pt x="531" y="1447"/>
                    </a:lnTo>
                    <a:lnTo>
                      <a:pt x="574" y="1463"/>
                    </a:lnTo>
                    <a:lnTo>
                      <a:pt x="619" y="1473"/>
                    </a:lnTo>
                    <a:lnTo>
                      <a:pt x="664" y="1479"/>
                    </a:lnTo>
                    <a:lnTo>
                      <a:pt x="710" y="1481"/>
                    </a:lnTo>
                    <a:lnTo>
                      <a:pt x="757" y="1479"/>
                    </a:lnTo>
                    <a:lnTo>
                      <a:pt x="802" y="1473"/>
                    </a:lnTo>
                    <a:lnTo>
                      <a:pt x="847" y="1463"/>
                    </a:lnTo>
                    <a:lnTo>
                      <a:pt x="890" y="1447"/>
                    </a:lnTo>
                    <a:lnTo>
                      <a:pt x="932" y="1429"/>
                    </a:lnTo>
                    <a:lnTo>
                      <a:pt x="972" y="1406"/>
                    </a:lnTo>
                    <a:lnTo>
                      <a:pt x="1010" y="1379"/>
                    </a:lnTo>
                    <a:lnTo>
                      <a:pt x="1045" y="1348"/>
                    </a:lnTo>
                    <a:lnTo>
                      <a:pt x="1080" y="1310"/>
                    </a:lnTo>
                    <a:lnTo>
                      <a:pt x="1109" y="1269"/>
                    </a:lnTo>
                    <a:lnTo>
                      <a:pt x="1134" y="1226"/>
                    </a:lnTo>
                    <a:lnTo>
                      <a:pt x="1153" y="1181"/>
                    </a:lnTo>
                    <a:lnTo>
                      <a:pt x="1168" y="1135"/>
                    </a:lnTo>
                    <a:lnTo>
                      <a:pt x="1178" y="1088"/>
                    </a:lnTo>
                    <a:lnTo>
                      <a:pt x="1183" y="1040"/>
                    </a:lnTo>
                    <a:lnTo>
                      <a:pt x="1183" y="991"/>
                    </a:lnTo>
                    <a:lnTo>
                      <a:pt x="1178" y="943"/>
                    </a:lnTo>
                    <a:lnTo>
                      <a:pt x="1168" y="896"/>
                    </a:lnTo>
                    <a:lnTo>
                      <a:pt x="1153" y="849"/>
                    </a:lnTo>
                    <a:lnTo>
                      <a:pt x="1134" y="804"/>
                    </a:lnTo>
                    <a:lnTo>
                      <a:pt x="1109" y="761"/>
                    </a:lnTo>
                    <a:lnTo>
                      <a:pt x="1080" y="721"/>
                    </a:lnTo>
                    <a:lnTo>
                      <a:pt x="1045" y="683"/>
                    </a:lnTo>
                    <a:lnTo>
                      <a:pt x="1010" y="651"/>
                    </a:lnTo>
                    <a:lnTo>
                      <a:pt x="973" y="624"/>
                    </a:lnTo>
                    <a:lnTo>
                      <a:pt x="933" y="600"/>
                    </a:lnTo>
                    <a:lnTo>
                      <a:pt x="892" y="580"/>
                    </a:lnTo>
                    <a:lnTo>
                      <a:pt x="848" y="565"/>
                    </a:lnTo>
                    <a:lnTo>
                      <a:pt x="804" y="555"/>
                    </a:lnTo>
                    <a:lnTo>
                      <a:pt x="758" y="547"/>
                    </a:lnTo>
                    <a:lnTo>
                      <a:pt x="710" y="545"/>
                    </a:lnTo>
                    <a:close/>
                    <a:moveTo>
                      <a:pt x="1632" y="0"/>
                    </a:moveTo>
                    <a:lnTo>
                      <a:pt x="1654" y="2"/>
                    </a:lnTo>
                    <a:lnTo>
                      <a:pt x="1675" y="9"/>
                    </a:lnTo>
                    <a:lnTo>
                      <a:pt x="1695" y="19"/>
                    </a:lnTo>
                    <a:lnTo>
                      <a:pt x="1713" y="34"/>
                    </a:lnTo>
                    <a:lnTo>
                      <a:pt x="1714" y="35"/>
                    </a:lnTo>
                    <a:lnTo>
                      <a:pt x="1715" y="36"/>
                    </a:lnTo>
                    <a:lnTo>
                      <a:pt x="1730" y="53"/>
                    </a:lnTo>
                    <a:lnTo>
                      <a:pt x="1742" y="73"/>
                    </a:lnTo>
                    <a:lnTo>
                      <a:pt x="1749" y="96"/>
                    </a:lnTo>
                    <a:lnTo>
                      <a:pt x="1751" y="119"/>
                    </a:lnTo>
                    <a:lnTo>
                      <a:pt x="1751" y="559"/>
                    </a:lnTo>
                    <a:lnTo>
                      <a:pt x="1748" y="585"/>
                    </a:lnTo>
                    <a:lnTo>
                      <a:pt x="1739" y="611"/>
                    </a:lnTo>
                    <a:lnTo>
                      <a:pt x="1725" y="632"/>
                    </a:lnTo>
                    <a:lnTo>
                      <a:pt x="1706" y="650"/>
                    </a:lnTo>
                    <a:lnTo>
                      <a:pt x="1685" y="665"/>
                    </a:lnTo>
                    <a:lnTo>
                      <a:pt x="1659" y="674"/>
                    </a:lnTo>
                    <a:lnTo>
                      <a:pt x="1631" y="677"/>
                    </a:lnTo>
                    <a:lnTo>
                      <a:pt x="1605" y="674"/>
                    </a:lnTo>
                    <a:lnTo>
                      <a:pt x="1579" y="665"/>
                    </a:lnTo>
                    <a:lnTo>
                      <a:pt x="1557" y="650"/>
                    </a:lnTo>
                    <a:lnTo>
                      <a:pt x="1539" y="632"/>
                    </a:lnTo>
                    <a:lnTo>
                      <a:pt x="1525" y="611"/>
                    </a:lnTo>
                    <a:lnTo>
                      <a:pt x="1515" y="585"/>
                    </a:lnTo>
                    <a:lnTo>
                      <a:pt x="1512" y="559"/>
                    </a:lnTo>
                    <a:lnTo>
                      <a:pt x="1512" y="404"/>
                    </a:lnTo>
                    <a:lnTo>
                      <a:pt x="1298" y="616"/>
                    </a:lnTo>
                    <a:lnTo>
                      <a:pt x="1330" y="665"/>
                    </a:lnTo>
                    <a:lnTo>
                      <a:pt x="1356" y="717"/>
                    </a:lnTo>
                    <a:lnTo>
                      <a:pt x="1378" y="770"/>
                    </a:lnTo>
                    <a:lnTo>
                      <a:pt x="1395" y="824"/>
                    </a:lnTo>
                    <a:lnTo>
                      <a:pt x="1409" y="880"/>
                    </a:lnTo>
                    <a:lnTo>
                      <a:pt x="1418" y="936"/>
                    </a:lnTo>
                    <a:lnTo>
                      <a:pt x="1421" y="992"/>
                    </a:lnTo>
                    <a:lnTo>
                      <a:pt x="1421" y="1049"/>
                    </a:lnTo>
                    <a:lnTo>
                      <a:pt x="1416" y="1105"/>
                    </a:lnTo>
                    <a:lnTo>
                      <a:pt x="1407" y="1161"/>
                    </a:lnTo>
                    <a:lnTo>
                      <a:pt x="1392" y="1216"/>
                    </a:lnTo>
                    <a:lnTo>
                      <a:pt x="1374" y="1270"/>
                    </a:lnTo>
                    <a:lnTo>
                      <a:pt x="1351" y="1323"/>
                    </a:lnTo>
                    <a:lnTo>
                      <a:pt x="1324" y="1375"/>
                    </a:lnTo>
                    <a:lnTo>
                      <a:pt x="1292" y="1424"/>
                    </a:lnTo>
                    <a:lnTo>
                      <a:pt x="1255" y="1471"/>
                    </a:lnTo>
                    <a:lnTo>
                      <a:pt x="1214" y="1516"/>
                    </a:lnTo>
                    <a:lnTo>
                      <a:pt x="1168" y="1558"/>
                    </a:lnTo>
                    <a:lnTo>
                      <a:pt x="1117" y="1595"/>
                    </a:lnTo>
                    <a:lnTo>
                      <a:pt x="1065" y="1629"/>
                    </a:lnTo>
                    <a:lnTo>
                      <a:pt x="1011" y="1657"/>
                    </a:lnTo>
                    <a:lnTo>
                      <a:pt x="954" y="1680"/>
                    </a:lnTo>
                    <a:lnTo>
                      <a:pt x="896" y="1698"/>
                    </a:lnTo>
                    <a:lnTo>
                      <a:pt x="835" y="1711"/>
                    </a:lnTo>
                    <a:lnTo>
                      <a:pt x="773" y="1720"/>
                    </a:lnTo>
                    <a:lnTo>
                      <a:pt x="710" y="1723"/>
                    </a:lnTo>
                    <a:lnTo>
                      <a:pt x="648" y="1720"/>
                    </a:lnTo>
                    <a:lnTo>
                      <a:pt x="585" y="1711"/>
                    </a:lnTo>
                    <a:lnTo>
                      <a:pt x="526" y="1698"/>
                    </a:lnTo>
                    <a:lnTo>
                      <a:pt x="466" y="1680"/>
                    </a:lnTo>
                    <a:lnTo>
                      <a:pt x="410" y="1657"/>
                    </a:lnTo>
                    <a:lnTo>
                      <a:pt x="355" y="1629"/>
                    </a:lnTo>
                    <a:lnTo>
                      <a:pt x="303" y="1595"/>
                    </a:lnTo>
                    <a:lnTo>
                      <a:pt x="253" y="1558"/>
                    </a:lnTo>
                    <a:lnTo>
                      <a:pt x="207" y="1516"/>
                    </a:lnTo>
                    <a:lnTo>
                      <a:pt x="166" y="1471"/>
                    </a:lnTo>
                    <a:lnTo>
                      <a:pt x="129" y="1423"/>
                    </a:lnTo>
                    <a:lnTo>
                      <a:pt x="96" y="1373"/>
                    </a:lnTo>
                    <a:lnTo>
                      <a:pt x="68" y="1321"/>
                    </a:lnTo>
                    <a:lnTo>
                      <a:pt x="46" y="1268"/>
                    </a:lnTo>
                    <a:lnTo>
                      <a:pt x="27" y="1213"/>
                    </a:lnTo>
                    <a:lnTo>
                      <a:pt x="13" y="1157"/>
                    </a:lnTo>
                    <a:lnTo>
                      <a:pt x="4" y="1101"/>
                    </a:lnTo>
                    <a:lnTo>
                      <a:pt x="0" y="1044"/>
                    </a:lnTo>
                    <a:lnTo>
                      <a:pt x="0" y="987"/>
                    </a:lnTo>
                    <a:lnTo>
                      <a:pt x="4" y="930"/>
                    </a:lnTo>
                    <a:lnTo>
                      <a:pt x="13" y="873"/>
                    </a:lnTo>
                    <a:lnTo>
                      <a:pt x="27" y="818"/>
                    </a:lnTo>
                    <a:lnTo>
                      <a:pt x="46" y="762"/>
                    </a:lnTo>
                    <a:lnTo>
                      <a:pt x="68" y="708"/>
                    </a:lnTo>
                    <a:lnTo>
                      <a:pt x="96" y="658"/>
                    </a:lnTo>
                    <a:lnTo>
                      <a:pt x="129" y="608"/>
                    </a:lnTo>
                    <a:lnTo>
                      <a:pt x="166" y="560"/>
                    </a:lnTo>
                    <a:lnTo>
                      <a:pt x="207" y="515"/>
                    </a:lnTo>
                    <a:lnTo>
                      <a:pt x="253" y="473"/>
                    </a:lnTo>
                    <a:lnTo>
                      <a:pt x="303" y="435"/>
                    </a:lnTo>
                    <a:lnTo>
                      <a:pt x="355" y="402"/>
                    </a:lnTo>
                    <a:lnTo>
                      <a:pt x="410" y="373"/>
                    </a:lnTo>
                    <a:lnTo>
                      <a:pt x="466" y="350"/>
                    </a:lnTo>
                    <a:lnTo>
                      <a:pt x="526" y="331"/>
                    </a:lnTo>
                    <a:lnTo>
                      <a:pt x="585" y="318"/>
                    </a:lnTo>
                    <a:lnTo>
                      <a:pt x="648" y="310"/>
                    </a:lnTo>
                    <a:lnTo>
                      <a:pt x="710" y="308"/>
                    </a:lnTo>
                    <a:lnTo>
                      <a:pt x="776" y="311"/>
                    </a:lnTo>
                    <a:lnTo>
                      <a:pt x="840" y="319"/>
                    </a:lnTo>
                    <a:lnTo>
                      <a:pt x="902" y="333"/>
                    </a:lnTo>
                    <a:lnTo>
                      <a:pt x="964" y="354"/>
                    </a:lnTo>
                    <a:lnTo>
                      <a:pt x="1022" y="379"/>
                    </a:lnTo>
                    <a:lnTo>
                      <a:pt x="1079" y="410"/>
                    </a:lnTo>
                    <a:lnTo>
                      <a:pt x="1132" y="446"/>
                    </a:lnTo>
                    <a:lnTo>
                      <a:pt x="1336" y="242"/>
                    </a:lnTo>
                    <a:lnTo>
                      <a:pt x="1196" y="244"/>
                    </a:lnTo>
                    <a:lnTo>
                      <a:pt x="1168" y="240"/>
                    </a:lnTo>
                    <a:lnTo>
                      <a:pt x="1142" y="230"/>
                    </a:lnTo>
                    <a:lnTo>
                      <a:pt x="1120" y="217"/>
                    </a:lnTo>
                    <a:lnTo>
                      <a:pt x="1101" y="199"/>
                    </a:lnTo>
                    <a:lnTo>
                      <a:pt x="1088" y="178"/>
                    </a:lnTo>
                    <a:lnTo>
                      <a:pt x="1079" y="154"/>
                    </a:lnTo>
                    <a:lnTo>
                      <a:pt x="1075" y="126"/>
                    </a:lnTo>
                    <a:lnTo>
                      <a:pt x="1079" y="100"/>
                    </a:lnTo>
                    <a:lnTo>
                      <a:pt x="1087" y="74"/>
                    </a:lnTo>
                    <a:lnTo>
                      <a:pt x="1101" y="52"/>
                    </a:lnTo>
                    <a:lnTo>
                      <a:pt x="1120" y="34"/>
                    </a:lnTo>
                    <a:lnTo>
                      <a:pt x="1141" y="19"/>
                    </a:lnTo>
                    <a:lnTo>
                      <a:pt x="1166" y="10"/>
                    </a:lnTo>
                    <a:lnTo>
                      <a:pt x="1193" y="6"/>
                    </a:lnTo>
                    <a:lnTo>
                      <a:pt x="1611" y="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B0BCD0B-EBDB-4131-9EA7-6877F060812E}"/>
              </a:ext>
            </a:extLst>
          </p:cNvPr>
          <p:cNvGrpSpPr/>
          <p:nvPr/>
        </p:nvGrpSpPr>
        <p:grpSpPr>
          <a:xfrm>
            <a:off x="8792261" y="1295265"/>
            <a:ext cx="2754217" cy="2631168"/>
            <a:chOff x="8792261" y="1295265"/>
            <a:chExt cx="2754217" cy="2631168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6246FF1-9101-460D-9EA9-D6A702A4A867}"/>
                </a:ext>
              </a:extLst>
            </p:cNvPr>
            <p:cNvGrpSpPr/>
            <p:nvPr/>
          </p:nvGrpSpPr>
          <p:grpSpPr>
            <a:xfrm>
              <a:off x="8792261" y="1295265"/>
              <a:ext cx="2754217" cy="2631168"/>
              <a:chOff x="8792261" y="1295265"/>
              <a:chExt cx="2754217" cy="2631168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9896D9D-993F-4F5D-999D-BEE2EF83F47A}"/>
                  </a:ext>
                </a:extLst>
              </p:cNvPr>
              <p:cNvSpPr txBox="1"/>
              <p:nvPr/>
            </p:nvSpPr>
            <p:spPr>
              <a:xfrm rot="18589849">
                <a:off x="8861362" y="1241317"/>
                <a:ext cx="2616015" cy="2754217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08209"/>
                  </a:avLst>
                </a:prstTxWarp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-150" normalizeH="0" baseline="0" noProof="0" dirty="0">
                    <a:ln>
                      <a:noFill/>
                    </a:ln>
                    <a:solidFill>
                      <a:srgbClr val="159192"/>
                    </a:solidFill>
                    <a:effectLst/>
                    <a:uLnTx/>
                    <a:uFillTx/>
                    <a:latin typeface="Calibri" panose="020F0502020204030204"/>
                  </a:rPr>
                  <a:t>Posts exceeding 100 comments</a:t>
                </a:r>
              </a:p>
            </p:txBody>
          </p:sp>
          <p:graphicFrame>
            <p:nvGraphicFramePr>
              <p:cNvPr id="120" name="Chart 119">
                <a:extLst>
                  <a:ext uri="{FF2B5EF4-FFF2-40B4-BE49-F238E27FC236}">
                    <a16:creationId xmlns:a16="http://schemas.microsoft.com/office/drawing/2014/main" id="{89B07DF9-EDB4-4C61-855B-13F120640A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7763176"/>
                  </p:ext>
                </p:extLst>
              </p:nvPr>
            </p:nvGraphicFramePr>
            <p:xfrm>
              <a:off x="8865264" y="1295265"/>
              <a:ext cx="2462882" cy="24201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2FAEB49-0E8C-4EC6-9F17-73DE3DF94F4F}"/>
                </a:ext>
              </a:extLst>
            </p:cNvPr>
            <p:cNvSpPr/>
            <p:nvPr/>
          </p:nvSpPr>
          <p:spPr>
            <a:xfrm>
              <a:off x="9605226" y="2120614"/>
              <a:ext cx="982962" cy="76944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spc="-150" normalizeH="0" baseline="0" noProof="0" dirty="0">
                  <a:ln>
                    <a:noFill/>
                  </a:ln>
                  <a:solidFill>
                    <a:srgbClr val="09AEF2"/>
                  </a:solidFill>
                  <a:effectLst/>
                  <a:uLnTx/>
                  <a:uFillTx/>
                  <a:latin typeface="Calibri" panose="020F0502020204030204"/>
                </a:rPr>
                <a:t>328</a:t>
              </a:r>
              <a:endParaRPr kumimoji="0" lang="en-US" sz="3200" b="1" i="0" u="none" strike="noStrike" kern="0" cap="none" spc="-150" normalizeH="0" baseline="0" noProof="0" dirty="0">
                <a:ln>
                  <a:noFill/>
                </a:ln>
                <a:solidFill>
                  <a:srgbClr val="09AEF2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4" name="Freeform 10110">
            <a:extLst>
              <a:ext uri="{FF2B5EF4-FFF2-40B4-BE49-F238E27FC236}">
                <a16:creationId xmlns:a16="http://schemas.microsoft.com/office/drawing/2014/main" id="{E929597D-1884-467B-83E2-3A9832F31EA0}"/>
              </a:ext>
            </a:extLst>
          </p:cNvPr>
          <p:cNvSpPr>
            <a:spLocks noEditPoints="1"/>
          </p:cNvSpPr>
          <p:nvPr/>
        </p:nvSpPr>
        <p:spPr bwMode="auto">
          <a:xfrm>
            <a:off x="10735552" y="1270633"/>
            <a:ext cx="282575" cy="417512"/>
          </a:xfrm>
          <a:custGeom>
            <a:avLst/>
            <a:gdLst>
              <a:gd name="T0" fmla="*/ 604 w 1423"/>
              <a:gd name="T1" fmla="*/ 249 h 2106"/>
              <a:gd name="T2" fmla="*/ 458 w 1423"/>
              <a:gd name="T3" fmla="*/ 311 h 2106"/>
              <a:gd name="T4" fmla="*/ 343 w 1423"/>
              <a:gd name="T5" fmla="*/ 414 h 2106"/>
              <a:gd name="T6" fmla="*/ 267 w 1423"/>
              <a:gd name="T7" fmla="*/ 549 h 2106"/>
              <a:gd name="T8" fmla="*/ 239 w 1423"/>
              <a:gd name="T9" fmla="*/ 707 h 2106"/>
              <a:gd name="T10" fmla="*/ 267 w 1423"/>
              <a:gd name="T11" fmla="*/ 866 h 2106"/>
              <a:gd name="T12" fmla="*/ 343 w 1423"/>
              <a:gd name="T13" fmla="*/ 1002 h 2106"/>
              <a:gd name="T14" fmla="*/ 458 w 1423"/>
              <a:gd name="T15" fmla="*/ 1105 h 2106"/>
              <a:gd name="T16" fmla="*/ 604 w 1423"/>
              <a:gd name="T17" fmla="*/ 1166 h 2106"/>
              <a:gd name="T18" fmla="*/ 767 w 1423"/>
              <a:gd name="T19" fmla="*/ 1175 h 2106"/>
              <a:gd name="T20" fmla="*/ 920 w 1423"/>
              <a:gd name="T21" fmla="*/ 1130 h 2106"/>
              <a:gd name="T22" fmla="*/ 1047 w 1423"/>
              <a:gd name="T23" fmla="*/ 1039 h 2106"/>
              <a:gd name="T24" fmla="*/ 1137 w 1423"/>
              <a:gd name="T25" fmla="*/ 914 h 2106"/>
              <a:gd name="T26" fmla="*/ 1182 w 1423"/>
              <a:gd name="T27" fmla="*/ 762 h 2106"/>
              <a:gd name="T28" fmla="*/ 1172 w 1423"/>
              <a:gd name="T29" fmla="*/ 600 h 2106"/>
              <a:gd name="T30" fmla="*/ 1112 w 1423"/>
              <a:gd name="T31" fmla="*/ 455 h 2106"/>
              <a:gd name="T32" fmla="*/ 1008 w 1423"/>
              <a:gd name="T33" fmla="*/ 340 h 2106"/>
              <a:gd name="T34" fmla="*/ 872 w 1423"/>
              <a:gd name="T35" fmla="*/ 265 h 2106"/>
              <a:gd name="T36" fmla="*/ 713 w 1423"/>
              <a:gd name="T37" fmla="*/ 237 h 2106"/>
              <a:gd name="T38" fmla="*/ 847 w 1423"/>
              <a:gd name="T39" fmla="*/ 13 h 2106"/>
              <a:gd name="T40" fmla="*/ 1034 w 1423"/>
              <a:gd name="T41" fmla="*/ 76 h 2106"/>
              <a:gd name="T42" fmla="*/ 1192 w 1423"/>
              <a:gd name="T43" fmla="*/ 185 h 2106"/>
              <a:gd name="T44" fmla="*/ 1316 w 1423"/>
              <a:gd name="T45" fmla="*/ 332 h 2106"/>
              <a:gd name="T46" fmla="*/ 1396 w 1423"/>
              <a:gd name="T47" fmla="*/ 509 h 2106"/>
              <a:gd name="T48" fmla="*/ 1423 w 1423"/>
              <a:gd name="T49" fmla="*/ 707 h 2106"/>
              <a:gd name="T50" fmla="*/ 1398 w 1423"/>
              <a:gd name="T51" fmla="*/ 899 h 2106"/>
              <a:gd name="T52" fmla="*/ 1323 w 1423"/>
              <a:gd name="T53" fmla="*/ 1070 h 2106"/>
              <a:gd name="T54" fmla="*/ 1208 w 1423"/>
              <a:gd name="T55" fmla="*/ 1215 h 2106"/>
              <a:gd name="T56" fmla="*/ 1058 w 1423"/>
              <a:gd name="T57" fmla="*/ 1326 h 2106"/>
              <a:gd name="T58" fmla="*/ 883 w 1423"/>
              <a:gd name="T59" fmla="*/ 1394 h 2106"/>
              <a:gd name="T60" fmla="*/ 1015 w 1423"/>
              <a:gd name="T61" fmla="*/ 1617 h 2106"/>
              <a:gd name="T62" fmla="*/ 1090 w 1423"/>
              <a:gd name="T63" fmla="*/ 1643 h 2106"/>
              <a:gd name="T64" fmla="*/ 1132 w 1423"/>
              <a:gd name="T65" fmla="*/ 1708 h 2106"/>
              <a:gd name="T66" fmla="*/ 1123 w 1423"/>
              <a:gd name="T67" fmla="*/ 1788 h 2106"/>
              <a:gd name="T68" fmla="*/ 1067 w 1423"/>
              <a:gd name="T69" fmla="*/ 1842 h 2106"/>
              <a:gd name="T70" fmla="*/ 819 w 1423"/>
              <a:gd name="T71" fmla="*/ 1854 h 2106"/>
              <a:gd name="T72" fmla="*/ 807 w 1423"/>
              <a:gd name="T73" fmla="*/ 2039 h 2106"/>
              <a:gd name="T74" fmla="*/ 753 w 1423"/>
              <a:gd name="T75" fmla="*/ 2093 h 2106"/>
              <a:gd name="T76" fmla="*/ 673 w 1423"/>
              <a:gd name="T77" fmla="*/ 2102 h 2106"/>
              <a:gd name="T78" fmla="*/ 607 w 1423"/>
              <a:gd name="T79" fmla="*/ 2062 h 2106"/>
              <a:gd name="T80" fmla="*/ 580 w 1423"/>
              <a:gd name="T81" fmla="*/ 1987 h 2106"/>
              <a:gd name="T82" fmla="*/ 366 w 1423"/>
              <a:gd name="T83" fmla="*/ 1851 h 2106"/>
              <a:gd name="T84" fmla="*/ 300 w 1423"/>
              <a:gd name="T85" fmla="*/ 1810 h 2106"/>
              <a:gd name="T86" fmla="*/ 275 w 1423"/>
              <a:gd name="T87" fmla="*/ 1736 h 2106"/>
              <a:gd name="T88" fmla="*/ 300 w 1423"/>
              <a:gd name="T89" fmla="*/ 1661 h 2106"/>
              <a:gd name="T90" fmla="*/ 366 w 1423"/>
              <a:gd name="T91" fmla="*/ 1620 h 2106"/>
              <a:gd name="T92" fmla="*/ 580 w 1423"/>
              <a:gd name="T93" fmla="*/ 1403 h 2106"/>
              <a:gd name="T94" fmla="*/ 405 w 1423"/>
              <a:gd name="T95" fmla="*/ 1345 h 2106"/>
              <a:gd name="T96" fmla="*/ 252 w 1423"/>
              <a:gd name="T97" fmla="*/ 1247 h 2106"/>
              <a:gd name="T98" fmla="*/ 130 w 1423"/>
              <a:gd name="T99" fmla="*/ 1114 h 2106"/>
              <a:gd name="T100" fmla="*/ 44 w 1423"/>
              <a:gd name="T101" fmla="*/ 954 h 2106"/>
              <a:gd name="T102" fmla="*/ 3 w 1423"/>
              <a:gd name="T103" fmla="*/ 771 h 2106"/>
              <a:gd name="T104" fmla="*/ 13 w 1423"/>
              <a:gd name="T105" fmla="*/ 574 h 2106"/>
              <a:gd name="T106" fmla="*/ 77 w 1423"/>
              <a:gd name="T107" fmla="*/ 388 h 2106"/>
              <a:gd name="T108" fmla="*/ 187 w 1423"/>
              <a:gd name="T109" fmla="*/ 230 h 2106"/>
              <a:gd name="T110" fmla="*/ 334 w 1423"/>
              <a:gd name="T111" fmla="*/ 108 h 2106"/>
              <a:gd name="T112" fmla="*/ 513 w 1423"/>
              <a:gd name="T113" fmla="*/ 28 h 2106"/>
              <a:gd name="T114" fmla="*/ 713 w 1423"/>
              <a:gd name="T115" fmla="*/ 0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23" h="2106">
                <a:moveTo>
                  <a:pt x="713" y="237"/>
                </a:moveTo>
                <a:lnTo>
                  <a:pt x="657" y="240"/>
                </a:lnTo>
                <a:lnTo>
                  <a:pt x="604" y="249"/>
                </a:lnTo>
                <a:lnTo>
                  <a:pt x="553" y="265"/>
                </a:lnTo>
                <a:lnTo>
                  <a:pt x="505" y="285"/>
                </a:lnTo>
                <a:lnTo>
                  <a:pt x="458" y="311"/>
                </a:lnTo>
                <a:lnTo>
                  <a:pt x="416" y="340"/>
                </a:lnTo>
                <a:lnTo>
                  <a:pt x="377" y="375"/>
                </a:lnTo>
                <a:lnTo>
                  <a:pt x="343" y="414"/>
                </a:lnTo>
                <a:lnTo>
                  <a:pt x="313" y="455"/>
                </a:lnTo>
                <a:lnTo>
                  <a:pt x="287" y="501"/>
                </a:lnTo>
                <a:lnTo>
                  <a:pt x="267" y="549"/>
                </a:lnTo>
                <a:lnTo>
                  <a:pt x="251" y="600"/>
                </a:lnTo>
                <a:lnTo>
                  <a:pt x="242" y="653"/>
                </a:lnTo>
                <a:lnTo>
                  <a:pt x="239" y="707"/>
                </a:lnTo>
                <a:lnTo>
                  <a:pt x="242" y="762"/>
                </a:lnTo>
                <a:lnTo>
                  <a:pt x="251" y="815"/>
                </a:lnTo>
                <a:lnTo>
                  <a:pt x="267" y="866"/>
                </a:lnTo>
                <a:lnTo>
                  <a:pt x="287" y="914"/>
                </a:lnTo>
                <a:lnTo>
                  <a:pt x="313" y="959"/>
                </a:lnTo>
                <a:lnTo>
                  <a:pt x="343" y="1002"/>
                </a:lnTo>
                <a:lnTo>
                  <a:pt x="377" y="1039"/>
                </a:lnTo>
                <a:lnTo>
                  <a:pt x="416" y="1074"/>
                </a:lnTo>
                <a:lnTo>
                  <a:pt x="458" y="1105"/>
                </a:lnTo>
                <a:lnTo>
                  <a:pt x="505" y="1130"/>
                </a:lnTo>
                <a:lnTo>
                  <a:pt x="553" y="1151"/>
                </a:lnTo>
                <a:lnTo>
                  <a:pt x="604" y="1166"/>
                </a:lnTo>
                <a:lnTo>
                  <a:pt x="657" y="1175"/>
                </a:lnTo>
                <a:lnTo>
                  <a:pt x="713" y="1178"/>
                </a:lnTo>
                <a:lnTo>
                  <a:pt x="767" y="1175"/>
                </a:lnTo>
                <a:lnTo>
                  <a:pt x="820" y="1166"/>
                </a:lnTo>
                <a:lnTo>
                  <a:pt x="872" y="1151"/>
                </a:lnTo>
                <a:lnTo>
                  <a:pt x="920" y="1130"/>
                </a:lnTo>
                <a:lnTo>
                  <a:pt x="966" y="1105"/>
                </a:lnTo>
                <a:lnTo>
                  <a:pt x="1008" y="1074"/>
                </a:lnTo>
                <a:lnTo>
                  <a:pt x="1047" y="1039"/>
                </a:lnTo>
                <a:lnTo>
                  <a:pt x="1081" y="1002"/>
                </a:lnTo>
                <a:lnTo>
                  <a:pt x="1112" y="959"/>
                </a:lnTo>
                <a:lnTo>
                  <a:pt x="1137" y="914"/>
                </a:lnTo>
                <a:lnTo>
                  <a:pt x="1158" y="866"/>
                </a:lnTo>
                <a:lnTo>
                  <a:pt x="1172" y="815"/>
                </a:lnTo>
                <a:lnTo>
                  <a:pt x="1182" y="762"/>
                </a:lnTo>
                <a:lnTo>
                  <a:pt x="1185" y="707"/>
                </a:lnTo>
                <a:lnTo>
                  <a:pt x="1182" y="653"/>
                </a:lnTo>
                <a:lnTo>
                  <a:pt x="1172" y="600"/>
                </a:lnTo>
                <a:lnTo>
                  <a:pt x="1158" y="549"/>
                </a:lnTo>
                <a:lnTo>
                  <a:pt x="1137" y="501"/>
                </a:lnTo>
                <a:lnTo>
                  <a:pt x="1112" y="455"/>
                </a:lnTo>
                <a:lnTo>
                  <a:pt x="1081" y="414"/>
                </a:lnTo>
                <a:lnTo>
                  <a:pt x="1047" y="375"/>
                </a:lnTo>
                <a:lnTo>
                  <a:pt x="1008" y="340"/>
                </a:lnTo>
                <a:lnTo>
                  <a:pt x="966" y="311"/>
                </a:lnTo>
                <a:lnTo>
                  <a:pt x="920" y="285"/>
                </a:lnTo>
                <a:lnTo>
                  <a:pt x="872" y="265"/>
                </a:lnTo>
                <a:lnTo>
                  <a:pt x="820" y="249"/>
                </a:lnTo>
                <a:lnTo>
                  <a:pt x="767" y="240"/>
                </a:lnTo>
                <a:lnTo>
                  <a:pt x="713" y="237"/>
                </a:lnTo>
                <a:close/>
                <a:moveTo>
                  <a:pt x="713" y="0"/>
                </a:moveTo>
                <a:lnTo>
                  <a:pt x="780" y="3"/>
                </a:lnTo>
                <a:lnTo>
                  <a:pt x="847" y="13"/>
                </a:lnTo>
                <a:lnTo>
                  <a:pt x="912" y="28"/>
                </a:lnTo>
                <a:lnTo>
                  <a:pt x="974" y="50"/>
                </a:lnTo>
                <a:lnTo>
                  <a:pt x="1034" y="76"/>
                </a:lnTo>
                <a:lnTo>
                  <a:pt x="1090" y="108"/>
                </a:lnTo>
                <a:lnTo>
                  <a:pt x="1142" y="144"/>
                </a:lnTo>
                <a:lnTo>
                  <a:pt x="1192" y="185"/>
                </a:lnTo>
                <a:lnTo>
                  <a:pt x="1238" y="230"/>
                </a:lnTo>
                <a:lnTo>
                  <a:pt x="1279" y="280"/>
                </a:lnTo>
                <a:lnTo>
                  <a:pt x="1316" y="332"/>
                </a:lnTo>
                <a:lnTo>
                  <a:pt x="1347" y="388"/>
                </a:lnTo>
                <a:lnTo>
                  <a:pt x="1374" y="447"/>
                </a:lnTo>
                <a:lnTo>
                  <a:pt x="1396" y="509"/>
                </a:lnTo>
                <a:lnTo>
                  <a:pt x="1411" y="574"/>
                </a:lnTo>
                <a:lnTo>
                  <a:pt x="1420" y="640"/>
                </a:lnTo>
                <a:lnTo>
                  <a:pt x="1423" y="707"/>
                </a:lnTo>
                <a:lnTo>
                  <a:pt x="1420" y="773"/>
                </a:lnTo>
                <a:lnTo>
                  <a:pt x="1412" y="837"/>
                </a:lnTo>
                <a:lnTo>
                  <a:pt x="1398" y="899"/>
                </a:lnTo>
                <a:lnTo>
                  <a:pt x="1377" y="959"/>
                </a:lnTo>
                <a:lnTo>
                  <a:pt x="1353" y="1016"/>
                </a:lnTo>
                <a:lnTo>
                  <a:pt x="1323" y="1070"/>
                </a:lnTo>
                <a:lnTo>
                  <a:pt x="1289" y="1122"/>
                </a:lnTo>
                <a:lnTo>
                  <a:pt x="1250" y="1171"/>
                </a:lnTo>
                <a:lnTo>
                  <a:pt x="1208" y="1215"/>
                </a:lnTo>
                <a:lnTo>
                  <a:pt x="1161" y="1257"/>
                </a:lnTo>
                <a:lnTo>
                  <a:pt x="1112" y="1293"/>
                </a:lnTo>
                <a:lnTo>
                  <a:pt x="1058" y="1326"/>
                </a:lnTo>
                <a:lnTo>
                  <a:pt x="1003" y="1353"/>
                </a:lnTo>
                <a:lnTo>
                  <a:pt x="943" y="1377"/>
                </a:lnTo>
                <a:lnTo>
                  <a:pt x="883" y="1394"/>
                </a:lnTo>
                <a:lnTo>
                  <a:pt x="819" y="1406"/>
                </a:lnTo>
                <a:lnTo>
                  <a:pt x="819" y="1617"/>
                </a:lnTo>
                <a:lnTo>
                  <a:pt x="1015" y="1617"/>
                </a:lnTo>
                <a:lnTo>
                  <a:pt x="1043" y="1620"/>
                </a:lnTo>
                <a:lnTo>
                  <a:pt x="1067" y="1629"/>
                </a:lnTo>
                <a:lnTo>
                  <a:pt x="1090" y="1643"/>
                </a:lnTo>
                <a:lnTo>
                  <a:pt x="1109" y="1661"/>
                </a:lnTo>
                <a:lnTo>
                  <a:pt x="1123" y="1684"/>
                </a:lnTo>
                <a:lnTo>
                  <a:pt x="1132" y="1708"/>
                </a:lnTo>
                <a:lnTo>
                  <a:pt x="1135" y="1736"/>
                </a:lnTo>
                <a:lnTo>
                  <a:pt x="1132" y="1763"/>
                </a:lnTo>
                <a:lnTo>
                  <a:pt x="1123" y="1788"/>
                </a:lnTo>
                <a:lnTo>
                  <a:pt x="1109" y="1810"/>
                </a:lnTo>
                <a:lnTo>
                  <a:pt x="1090" y="1828"/>
                </a:lnTo>
                <a:lnTo>
                  <a:pt x="1067" y="1842"/>
                </a:lnTo>
                <a:lnTo>
                  <a:pt x="1043" y="1851"/>
                </a:lnTo>
                <a:lnTo>
                  <a:pt x="1015" y="1854"/>
                </a:lnTo>
                <a:lnTo>
                  <a:pt x="819" y="1854"/>
                </a:lnTo>
                <a:lnTo>
                  <a:pt x="819" y="1987"/>
                </a:lnTo>
                <a:lnTo>
                  <a:pt x="816" y="2015"/>
                </a:lnTo>
                <a:lnTo>
                  <a:pt x="807" y="2039"/>
                </a:lnTo>
                <a:lnTo>
                  <a:pt x="794" y="2062"/>
                </a:lnTo>
                <a:lnTo>
                  <a:pt x="775" y="2080"/>
                </a:lnTo>
                <a:lnTo>
                  <a:pt x="753" y="2093"/>
                </a:lnTo>
                <a:lnTo>
                  <a:pt x="727" y="2102"/>
                </a:lnTo>
                <a:lnTo>
                  <a:pt x="700" y="2106"/>
                </a:lnTo>
                <a:lnTo>
                  <a:pt x="673" y="2102"/>
                </a:lnTo>
                <a:lnTo>
                  <a:pt x="647" y="2093"/>
                </a:lnTo>
                <a:lnTo>
                  <a:pt x="626" y="2080"/>
                </a:lnTo>
                <a:lnTo>
                  <a:pt x="607" y="2062"/>
                </a:lnTo>
                <a:lnTo>
                  <a:pt x="593" y="2039"/>
                </a:lnTo>
                <a:lnTo>
                  <a:pt x="583" y="2015"/>
                </a:lnTo>
                <a:lnTo>
                  <a:pt x="580" y="1987"/>
                </a:lnTo>
                <a:lnTo>
                  <a:pt x="580" y="1854"/>
                </a:lnTo>
                <a:lnTo>
                  <a:pt x="394" y="1854"/>
                </a:lnTo>
                <a:lnTo>
                  <a:pt x="366" y="1851"/>
                </a:lnTo>
                <a:lnTo>
                  <a:pt x="341" y="1842"/>
                </a:lnTo>
                <a:lnTo>
                  <a:pt x="319" y="1828"/>
                </a:lnTo>
                <a:lnTo>
                  <a:pt x="300" y="1810"/>
                </a:lnTo>
                <a:lnTo>
                  <a:pt x="287" y="1788"/>
                </a:lnTo>
                <a:lnTo>
                  <a:pt x="278" y="1763"/>
                </a:lnTo>
                <a:lnTo>
                  <a:pt x="275" y="1736"/>
                </a:lnTo>
                <a:lnTo>
                  <a:pt x="278" y="1708"/>
                </a:lnTo>
                <a:lnTo>
                  <a:pt x="287" y="1684"/>
                </a:lnTo>
                <a:lnTo>
                  <a:pt x="300" y="1661"/>
                </a:lnTo>
                <a:lnTo>
                  <a:pt x="319" y="1643"/>
                </a:lnTo>
                <a:lnTo>
                  <a:pt x="341" y="1630"/>
                </a:lnTo>
                <a:lnTo>
                  <a:pt x="366" y="1620"/>
                </a:lnTo>
                <a:lnTo>
                  <a:pt x="394" y="1617"/>
                </a:lnTo>
                <a:lnTo>
                  <a:pt x="580" y="1617"/>
                </a:lnTo>
                <a:lnTo>
                  <a:pt x="580" y="1403"/>
                </a:lnTo>
                <a:lnTo>
                  <a:pt x="520" y="1389"/>
                </a:lnTo>
                <a:lnTo>
                  <a:pt x="461" y="1370"/>
                </a:lnTo>
                <a:lnTo>
                  <a:pt x="405" y="1345"/>
                </a:lnTo>
                <a:lnTo>
                  <a:pt x="351" y="1317"/>
                </a:lnTo>
                <a:lnTo>
                  <a:pt x="300" y="1284"/>
                </a:lnTo>
                <a:lnTo>
                  <a:pt x="252" y="1247"/>
                </a:lnTo>
                <a:lnTo>
                  <a:pt x="208" y="1207"/>
                </a:lnTo>
                <a:lnTo>
                  <a:pt x="167" y="1162"/>
                </a:lnTo>
                <a:lnTo>
                  <a:pt x="130" y="1114"/>
                </a:lnTo>
                <a:lnTo>
                  <a:pt x="97" y="1063"/>
                </a:lnTo>
                <a:lnTo>
                  <a:pt x="69" y="1010"/>
                </a:lnTo>
                <a:lnTo>
                  <a:pt x="44" y="954"/>
                </a:lnTo>
                <a:lnTo>
                  <a:pt x="26" y="895"/>
                </a:lnTo>
                <a:lnTo>
                  <a:pt x="11" y="835"/>
                </a:lnTo>
                <a:lnTo>
                  <a:pt x="3" y="771"/>
                </a:lnTo>
                <a:lnTo>
                  <a:pt x="0" y="707"/>
                </a:lnTo>
                <a:lnTo>
                  <a:pt x="3" y="640"/>
                </a:lnTo>
                <a:lnTo>
                  <a:pt x="13" y="574"/>
                </a:lnTo>
                <a:lnTo>
                  <a:pt x="29" y="509"/>
                </a:lnTo>
                <a:lnTo>
                  <a:pt x="50" y="447"/>
                </a:lnTo>
                <a:lnTo>
                  <a:pt x="77" y="388"/>
                </a:lnTo>
                <a:lnTo>
                  <a:pt x="109" y="332"/>
                </a:lnTo>
                <a:lnTo>
                  <a:pt x="146" y="280"/>
                </a:lnTo>
                <a:lnTo>
                  <a:pt x="187" y="230"/>
                </a:lnTo>
                <a:lnTo>
                  <a:pt x="232" y="185"/>
                </a:lnTo>
                <a:lnTo>
                  <a:pt x="282" y="144"/>
                </a:lnTo>
                <a:lnTo>
                  <a:pt x="334" y="108"/>
                </a:lnTo>
                <a:lnTo>
                  <a:pt x="391" y="76"/>
                </a:lnTo>
                <a:lnTo>
                  <a:pt x="450" y="50"/>
                </a:lnTo>
                <a:lnTo>
                  <a:pt x="513" y="28"/>
                </a:lnTo>
                <a:lnTo>
                  <a:pt x="577" y="13"/>
                </a:lnTo>
                <a:lnTo>
                  <a:pt x="644" y="3"/>
                </a:lnTo>
                <a:lnTo>
                  <a:pt x="713" y="0"/>
                </a:lnTo>
                <a:close/>
              </a:path>
            </a:pathLst>
          </a:custGeom>
          <a:solidFill>
            <a:sysClr val="window" lastClr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609FFE8-C921-4BA3-AA80-8BA64F1881DA}"/>
              </a:ext>
            </a:extLst>
          </p:cNvPr>
          <p:cNvGrpSpPr/>
          <p:nvPr/>
        </p:nvGrpSpPr>
        <p:grpSpPr>
          <a:xfrm>
            <a:off x="6763716" y="4204833"/>
            <a:ext cx="1313010" cy="1285896"/>
            <a:chOff x="4392263" y="4031062"/>
            <a:chExt cx="1863031" cy="1824559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A4BE64C-71A2-4E08-8891-BB911383DCE7}"/>
                </a:ext>
              </a:extLst>
            </p:cNvPr>
            <p:cNvSpPr/>
            <p:nvPr/>
          </p:nvSpPr>
          <p:spPr>
            <a:xfrm>
              <a:off x="4392263" y="4031062"/>
              <a:ext cx="1863031" cy="1824559"/>
            </a:xfrm>
            <a:prstGeom prst="ellipse">
              <a:avLst/>
            </a:prstGeom>
            <a:solidFill>
              <a:srgbClr val="09AEF2">
                <a:alpha val="10000"/>
              </a:srgbClr>
            </a:solidFill>
            <a:ln w="12700" cap="flat" cmpd="sng" algn="ctr">
              <a:solidFill>
                <a:srgbClr val="09AEF2">
                  <a:alpha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193B812-9CED-4A37-90B4-DAD3B9131737}"/>
                </a:ext>
              </a:extLst>
            </p:cNvPr>
            <p:cNvSpPr/>
            <p:nvPr/>
          </p:nvSpPr>
          <p:spPr>
            <a:xfrm>
              <a:off x="4774258" y="4435510"/>
              <a:ext cx="1099041" cy="9170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-300" normalizeH="0" baseline="0" noProof="0" dirty="0">
                  <a:ln>
                    <a:noFill/>
                  </a:ln>
                  <a:solidFill>
                    <a:srgbClr val="09AEF2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47</a:t>
              </a:r>
              <a:r>
                <a:rPr kumimoji="0" lang="en-US" sz="3600" b="1" i="0" u="none" strike="noStrike" kern="0" cap="none" spc="-300" normalizeH="0" baseline="30000" noProof="0" dirty="0">
                  <a:ln>
                    <a:noFill/>
                  </a:ln>
                  <a:solidFill>
                    <a:srgbClr val="09AEF2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%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1E570E2-C78A-4B26-8098-149F0A52745F}"/>
              </a:ext>
            </a:extLst>
          </p:cNvPr>
          <p:cNvSpPr txBox="1"/>
          <p:nvPr/>
        </p:nvSpPr>
        <p:spPr>
          <a:xfrm>
            <a:off x="8087811" y="4994393"/>
            <a:ext cx="2500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Probability of an improved post becoming popular: 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3.9x the baseline value</a:t>
            </a:r>
          </a:p>
        </p:txBody>
      </p:sp>
    </p:spTree>
    <p:extLst>
      <p:ext uri="{BB962C8B-B14F-4D97-AF65-F5344CB8AC3E}">
        <p14:creationId xmlns:p14="http://schemas.microsoft.com/office/powerpoint/2010/main" val="8932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8686801" cy="663352"/>
          </a:xfrm>
        </p:spPr>
        <p:txBody>
          <a:bodyPr/>
          <a:lstStyle/>
          <a:p>
            <a:r>
              <a:rPr lang="en-US" dirty="0"/>
              <a:t>Prediction of blogpost of most interest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C1B152-60AE-4836-96EE-0170D89DE4B0}"/>
              </a:ext>
            </a:extLst>
          </p:cNvPr>
          <p:cNvGrpSpPr/>
          <p:nvPr/>
        </p:nvGrpSpPr>
        <p:grpSpPr>
          <a:xfrm>
            <a:off x="1034421" y="2276872"/>
            <a:ext cx="10820423" cy="4103387"/>
            <a:chOff x="666753" y="1701258"/>
            <a:chExt cx="10820423" cy="41033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0F83D3-1786-4C1C-9B3A-CA40FD8532A5}"/>
                </a:ext>
              </a:extLst>
            </p:cNvPr>
            <p:cNvGrpSpPr/>
            <p:nvPr/>
          </p:nvGrpSpPr>
          <p:grpSpPr>
            <a:xfrm>
              <a:off x="666753" y="1701258"/>
              <a:ext cx="3758460" cy="4103387"/>
              <a:chOff x="666927" y="1700808"/>
              <a:chExt cx="3759439" cy="4104456"/>
            </a:xfrm>
          </p:grpSpPr>
          <p:sp>
            <p:nvSpPr>
              <p:cNvPr id="25" name="Chevron 2">
                <a:extLst>
                  <a:ext uri="{FF2B5EF4-FFF2-40B4-BE49-F238E27FC236}">
                    <a16:creationId xmlns:a16="http://schemas.microsoft.com/office/drawing/2014/main" id="{4945D09C-0FA1-42C3-8C49-577EBE6AE165}"/>
                  </a:ext>
                </a:extLst>
              </p:cNvPr>
              <p:cNvSpPr/>
              <p:nvPr/>
            </p:nvSpPr>
            <p:spPr>
              <a:xfrm>
                <a:off x="695042" y="1700808"/>
                <a:ext cx="3731324" cy="4104456"/>
              </a:xfrm>
              <a:prstGeom prst="chevron">
                <a:avLst>
                  <a:gd name="adj" fmla="val 36633"/>
                </a:avLst>
              </a:pr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2" tIns="91416" rIns="914162" bIns="91416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799" ker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A10AD560-7435-4F86-AD5A-1C14CF45A778}"/>
                  </a:ext>
                </a:extLst>
              </p:cNvPr>
              <p:cNvSpPr/>
              <p:nvPr/>
            </p:nvSpPr>
            <p:spPr>
              <a:xfrm flipH="1">
                <a:off x="666927" y="1700808"/>
                <a:ext cx="3019427" cy="936104"/>
              </a:xfrm>
              <a:prstGeom prst="parallelogram">
                <a:avLst>
                  <a:gd name="adj" fmla="val 69466"/>
                </a:avLst>
              </a:prstGeom>
              <a:gradFill>
                <a:gsLst>
                  <a:gs pos="100000">
                    <a:schemeClr val="tx1">
                      <a:alpha val="57000"/>
                    </a:schemeClr>
                  </a:gs>
                  <a:gs pos="28000">
                    <a:schemeClr val="tx1">
                      <a:lumMod val="75000"/>
                      <a:lumOff val="2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87B67E-AF7C-46B6-BA49-6408D1939338}"/>
                  </a:ext>
                </a:extLst>
              </p:cNvPr>
              <p:cNvSpPr txBox="1"/>
              <p:nvPr/>
            </p:nvSpPr>
            <p:spPr>
              <a:xfrm>
                <a:off x="1228556" y="1916832"/>
                <a:ext cx="2108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99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71A1C0-1B1B-40A7-A4A2-7B7C0C983031}"/>
                  </a:ext>
                </a:extLst>
              </p:cNvPr>
              <p:cNvSpPr txBox="1"/>
              <p:nvPr/>
            </p:nvSpPr>
            <p:spPr>
              <a:xfrm>
                <a:off x="1988014" y="3277129"/>
                <a:ext cx="2146883" cy="157006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797" indent="-342797">
                  <a:buFont typeface="Wingdings" pitchFamily="2" charset="2"/>
                  <a:buChar char="§"/>
                </a:pPr>
                <a:r>
                  <a:rPr lang="en-US" sz="1600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Use Data from 2010 - 2011</a:t>
                </a:r>
              </a:p>
              <a:p>
                <a:pPr marL="342797" indent="-342797">
                  <a:buFont typeface="Wingdings" pitchFamily="2" charset="2"/>
                  <a:buChar char="§"/>
                </a:pPr>
                <a:r>
                  <a:rPr lang="en-US" sz="1600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Ignore Site Data and Parent Data</a:t>
                </a:r>
              </a:p>
              <a:p>
                <a:endParaRPr lang="en-US" sz="1600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457063" indent="-457063">
                  <a:buFont typeface="Wingdings" pitchFamily="2" charset="2"/>
                  <a:buChar char="§"/>
                </a:pPr>
                <a:endParaRPr lang="en-US" sz="16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CED023-5493-45B6-A9E3-E523EE0FF4C4}"/>
                </a:ext>
              </a:extLst>
            </p:cNvPr>
            <p:cNvSpPr txBox="1"/>
            <p:nvPr/>
          </p:nvSpPr>
          <p:spPr>
            <a:xfrm>
              <a:off x="3943526" y="1917226"/>
              <a:ext cx="2107989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>
                  <a:solidFill>
                    <a:prstClr val="white"/>
                  </a:solidFill>
                  <a:latin typeface="Arial Narrow" pitchFamily="34" charset="0"/>
                </a:rPr>
                <a:t>Item 2</a:t>
              </a: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ADE201A-9377-41FD-A05B-3C610565501A}"/>
                </a:ext>
              </a:extLst>
            </p:cNvPr>
            <p:cNvSpPr/>
            <p:nvPr/>
          </p:nvSpPr>
          <p:spPr>
            <a:xfrm flipH="1">
              <a:off x="3049416" y="1701258"/>
              <a:ext cx="3018641" cy="935860"/>
            </a:xfrm>
            <a:prstGeom prst="parallelogram">
              <a:avLst>
                <a:gd name="adj" fmla="val 69466"/>
              </a:avLst>
            </a:prstGeom>
            <a:gradFill>
              <a:gsLst>
                <a:gs pos="100000">
                  <a:schemeClr val="tx1">
                    <a:alpha val="57000"/>
                  </a:schemeClr>
                </a:gs>
                <a:gs pos="28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>
                <a:solidFill>
                  <a:prstClr val="white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CF9D8E4-CD7C-4501-8ED5-33633868F398}"/>
                </a:ext>
              </a:extLst>
            </p:cNvPr>
            <p:cNvGrpSpPr/>
            <p:nvPr/>
          </p:nvGrpSpPr>
          <p:grpSpPr>
            <a:xfrm>
              <a:off x="3037988" y="1701258"/>
              <a:ext cx="3833664" cy="4103387"/>
              <a:chOff x="2904606" y="1700808"/>
              <a:chExt cx="3834663" cy="4104456"/>
            </a:xfrm>
          </p:grpSpPr>
          <p:sp>
            <p:nvSpPr>
              <p:cNvPr id="21" name="Chevron 33">
                <a:extLst>
                  <a:ext uri="{FF2B5EF4-FFF2-40B4-BE49-F238E27FC236}">
                    <a16:creationId xmlns:a16="http://schemas.microsoft.com/office/drawing/2014/main" id="{67A6A31C-C79B-4F8C-86B3-2278E9EA3128}"/>
                  </a:ext>
                </a:extLst>
              </p:cNvPr>
              <p:cNvSpPr/>
              <p:nvPr/>
            </p:nvSpPr>
            <p:spPr>
              <a:xfrm>
                <a:off x="2932721" y="1700808"/>
                <a:ext cx="3731324" cy="4104456"/>
              </a:xfrm>
              <a:prstGeom prst="chevron">
                <a:avLst>
                  <a:gd name="adj" fmla="val 36633"/>
                </a:avLst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28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</a:gradFill>
              <a:ln w="12700">
                <a:noFill/>
              </a:ln>
              <a:effectLst>
                <a:innerShdw blurRad="2540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F5565CE4-ECCC-44FA-8E29-BC93D508DC53}"/>
                  </a:ext>
                </a:extLst>
              </p:cNvPr>
              <p:cNvSpPr/>
              <p:nvPr/>
            </p:nvSpPr>
            <p:spPr>
              <a:xfrm flipH="1">
                <a:off x="2904606" y="1700808"/>
                <a:ext cx="3019427" cy="936104"/>
              </a:xfrm>
              <a:prstGeom prst="parallelogram">
                <a:avLst>
                  <a:gd name="adj" fmla="val 69466"/>
                </a:avLst>
              </a:prstGeom>
              <a:gradFill>
                <a:gsLst>
                  <a:gs pos="100000">
                    <a:schemeClr val="tx1">
                      <a:alpha val="57000"/>
                    </a:schemeClr>
                  </a:gs>
                  <a:gs pos="28000">
                    <a:schemeClr val="tx1">
                      <a:lumMod val="75000"/>
                      <a:lumOff val="2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1C8CB2-2F33-4FF0-BB50-3461E91E8A68}"/>
                  </a:ext>
                </a:extLst>
              </p:cNvPr>
              <p:cNvSpPr txBox="1"/>
              <p:nvPr/>
            </p:nvSpPr>
            <p:spPr>
              <a:xfrm>
                <a:off x="3466235" y="1916832"/>
                <a:ext cx="2108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99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Train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6D2D38-49CF-4354-BBCD-6C0ACEFC3D07}"/>
                  </a:ext>
                </a:extLst>
              </p:cNvPr>
              <p:cNvSpPr txBox="1"/>
              <p:nvPr/>
            </p:nvSpPr>
            <p:spPr>
              <a:xfrm>
                <a:off x="4394468" y="3449696"/>
                <a:ext cx="2344801" cy="8312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797" indent="-342797">
                  <a:buFont typeface="Wingdings" pitchFamily="2" charset="2"/>
                  <a:buChar char="§"/>
                </a:pPr>
                <a:r>
                  <a:rPr lang="en-US" sz="1600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Four Different Models</a:t>
                </a:r>
              </a:p>
              <a:p>
                <a:pPr marL="457063" indent="-457063">
                  <a:buFont typeface="Wingdings" pitchFamily="2" charset="2"/>
                  <a:buChar char="§"/>
                </a:pPr>
                <a:endParaRPr lang="en-US" sz="16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7FEC4B-E4A4-4759-8F11-BBFE06B38BC0}"/>
                </a:ext>
              </a:extLst>
            </p:cNvPr>
            <p:cNvGrpSpPr/>
            <p:nvPr/>
          </p:nvGrpSpPr>
          <p:grpSpPr>
            <a:xfrm>
              <a:off x="5402206" y="1701258"/>
              <a:ext cx="3758460" cy="4103387"/>
              <a:chOff x="5403614" y="1700808"/>
              <a:chExt cx="3759439" cy="4104456"/>
            </a:xfrm>
          </p:grpSpPr>
          <p:sp>
            <p:nvSpPr>
              <p:cNvPr id="18" name="Chevron 43">
                <a:extLst>
                  <a:ext uri="{FF2B5EF4-FFF2-40B4-BE49-F238E27FC236}">
                    <a16:creationId xmlns:a16="http://schemas.microsoft.com/office/drawing/2014/main" id="{18FC8F9D-EBB7-4550-BE67-9E33009384B3}"/>
                  </a:ext>
                </a:extLst>
              </p:cNvPr>
              <p:cNvSpPr/>
              <p:nvPr/>
            </p:nvSpPr>
            <p:spPr>
              <a:xfrm>
                <a:off x="5431729" y="1700808"/>
                <a:ext cx="3731324" cy="4104456"/>
              </a:xfrm>
              <a:prstGeom prst="chevron">
                <a:avLst>
                  <a:gd name="adj" fmla="val 36633"/>
                </a:avLst>
              </a:pr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49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2" tIns="91416" rIns="914162" bIns="91416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799" ker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FB1CE2A4-B843-4A6F-B5A7-5C609373AE3E}"/>
                  </a:ext>
                </a:extLst>
              </p:cNvPr>
              <p:cNvSpPr/>
              <p:nvPr/>
            </p:nvSpPr>
            <p:spPr>
              <a:xfrm flipH="1">
                <a:off x="5403614" y="1700808"/>
                <a:ext cx="3019427" cy="936104"/>
              </a:xfrm>
              <a:prstGeom prst="parallelogram">
                <a:avLst>
                  <a:gd name="adj" fmla="val 69466"/>
                </a:avLst>
              </a:prstGeom>
              <a:gradFill>
                <a:gsLst>
                  <a:gs pos="100000">
                    <a:schemeClr val="tx1">
                      <a:alpha val="57000"/>
                    </a:schemeClr>
                  </a:gs>
                  <a:gs pos="28000">
                    <a:schemeClr val="tx1">
                      <a:lumMod val="75000"/>
                      <a:lumOff val="2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6CF695-3ECA-4964-A5A4-4DAB403D3B4C}"/>
                  </a:ext>
                </a:extLst>
              </p:cNvPr>
              <p:cNvSpPr txBox="1"/>
              <p:nvPr/>
            </p:nvSpPr>
            <p:spPr>
              <a:xfrm>
                <a:off x="5965243" y="1916832"/>
                <a:ext cx="2108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99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Tune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AEC681-9C0B-4706-A44E-AF6A7B1FD0CF}"/>
                </a:ext>
              </a:extLst>
            </p:cNvPr>
            <p:cNvSpPr txBox="1"/>
            <p:nvPr/>
          </p:nvSpPr>
          <p:spPr>
            <a:xfrm>
              <a:off x="6755571" y="3133371"/>
              <a:ext cx="1923501" cy="18158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797" indent="-342797">
                <a:buFont typeface="Wingdings" pitchFamily="2" charset="2"/>
                <a:buChar char="§"/>
              </a:pPr>
              <a:r>
                <a: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Data from 1 Feb – 15 Feb 2012 </a:t>
              </a:r>
            </a:p>
            <a:p>
              <a:pPr marL="342797" indent="-342797">
                <a:buFont typeface="Wingdings" pitchFamily="2" charset="2"/>
                <a:buChar char="§"/>
              </a:pPr>
              <a:r>
                <a:rPr lang="en-US" sz="16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Fine tune model parameters</a:t>
              </a:r>
            </a:p>
            <a:p>
              <a:pPr marL="457063" indent="-457063">
                <a:buFont typeface="Wingdings" pitchFamily="2" charset="2"/>
                <a:buChar char="§"/>
              </a:pP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8F7DF1-949D-43A5-A34B-F88DD1B28290}"/>
                </a:ext>
              </a:extLst>
            </p:cNvPr>
            <p:cNvGrpSpPr/>
            <p:nvPr/>
          </p:nvGrpSpPr>
          <p:grpSpPr>
            <a:xfrm>
              <a:off x="7728716" y="1701258"/>
              <a:ext cx="3758460" cy="4103387"/>
              <a:chOff x="7945166" y="1700808"/>
              <a:chExt cx="3759439" cy="4104456"/>
            </a:xfrm>
          </p:grpSpPr>
          <p:sp>
            <p:nvSpPr>
              <p:cNvPr id="14" name="Chevron 52">
                <a:extLst>
                  <a:ext uri="{FF2B5EF4-FFF2-40B4-BE49-F238E27FC236}">
                    <a16:creationId xmlns:a16="http://schemas.microsoft.com/office/drawing/2014/main" id="{1F7579F3-BD1B-47BE-BF14-B33E8A10AA67}"/>
                  </a:ext>
                </a:extLst>
              </p:cNvPr>
              <p:cNvSpPr/>
              <p:nvPr/>
            </p:nvSpPr>
            <p:spPr>
              <a:xfrm>
                <a:off x="7973281" y="1700808"/>
                <a:ext cx="3731324" cy="4104456"/>
              </a:xfrm>
              <a:prstGeom prst="chevron">
                <a:avLst>
                  <a:gd name="adj" fmla="val 36633"/>
                </a:avLst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28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</a:gradFill>
              <a:ln w="12700">
                <a:noFill/>
              </a:ln>
              <a:effectLst>
                <a:innerShdw blurRad="2540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BF0ACC1C-9F12-438F-98BB-54940438F20C}"/>
                  </a:ext>
                </a:extLst>
              </p:cNvPr>
              <p:cNvSpPr/>
              <p:nvPr/>
            </p:nvSpPr>
            <p:spPr>
              <a:xfrm flipH="1">
                <a:off x="7945166" y="1700808"/>
                <a:ext cx="3019427" cy="936104"/>
              </a:xfrm>
              <a:prstGeom prst="parallelogram">
                <a:avLst>
                  <a:gd name="adj" fmla="val 69466"/>
                </a:avLst>
              </a:prstGeom>
              <a:gradFill>
                <a:gsLst>
                  <a:gs pos="100000">
                    <a:schemeClr val="tx1">
                      <a:alpha val="57000"/>
                    </a:schemeClr>
                  </a:gs>
                  <a:gs pos="28000">
                    <a:schemeClr val="tx1">
                      <a:lumMod val="75000"/>
                      <a:lumOff val="2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662FB7-0696-45EB-AC33-C6E75FE03C65}"/>
                  </a:ext>
                </a:extLst>
              </p:cNvPr>
              <p:cNvSpPr txBox="1"/>
              <p:nvPr/>
            </p:nvSpPr>
            <p:spPr>
              <a:xfrm>
                <a:off x="8497850" y="1895923"/>
                <a:ext cx="2108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99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Evaluate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92D7F6-04BC-4DEA-9397-4544C824D85B}"/>
                  </a:ext>
                </a:extLst>
              </p:cNvPr>
              <p:cNvSpPr txBox="1"/>
              <p:nvPr/>
            </p:nvSpPr>
            <p:spPr>
              <a:xfrm>
                <a:off x="9335001" y="3184836"/>
                <a:ext cx="2006227" cy="17546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797" indent="-342797">
                  <a:buFont typeface="Wingdings" pitchFamily="2" charset="2"/>
                  <a:buChar char="§"/>
                </a:pPr>
                <a:r>
                  <a:rPr lang="en-US" sz="1600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Use Data from Mar 2012</a:t>
                </a:r>
              </a:p>
              <a:p>
                <a:pPr marL="342797" indent="-342797">
                  <a:buFont typeface="Wingdings" pitchFamily="2" charset="2"/>
                  <a:buChar char="§"/>
                </a:pPr>
                <a:r>
                  <a:rPr lang="en-US" sz="1600" dirty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Make prediction and evaluate accuracy</a:t>
                </a:r>
              </a:p>
              <a:p>
                <a:pPr marL="457063" indent="-457063">
                  <a:buFont typeface="Wingdings" pitchFamily="2" charset="2"/>
                  <a:buChar char="§"/>
                </a:pPr>
                <a:endParaRPr lang="en-US" sz="2799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20274-82D1-4EA7-98A3-02035348B999}"/>
              </a:ext>
            </a:extLst>
          </p:cNvPr>
          <p:cNvGrpSpPr/>
          <p:nvPr/>
        </p:nvGrpSpPr>
        <p:grpSpPr>
          <a:xfrm>
            <a:off x="295553" y="1110559"/>
            <a:ext cx="5264304" cy="930920"/>
            <a:chOff x="6303134" y="5295669"/>
            <a:chExt cx="5264304" cy="93092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181CF5C-497B-4BC9-89B5-C5B8911FEFD4}"/>
                </a:ext>
              </a:extLst>
            </p:cNvPr>
            <p:cNvGrpSpPr/>
            <p:nvPr/>
          </p:nvGrpSpPr>
          <p:grpSpPr>
            <a:xfrm>
              <a:off x="6303134" y="5303602"/>
              <a:ext cx="5264304" cy="922987"/>
              <a:chOff x="6303134" y="5303602"/>
              <a:chExt cx="5264304" cy="92298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B45F471-75EA-49E8-98F0-BCD633B9D5E8}"/>
                  </a:ext>
                </a:extLst>
              </p:cNvPr>
              <p:cNvSpPr/>
              <p:nvPr/>
            </p:nvSpPr>
            <p:spPr>
              <a:xfrm>
                <a:off x="7297048" y="5303602"/>
                <a:ext cx="4270390" cy="922987"/>
              </a:xfrm>
              <a:prstGeom prst="rect">
                <a:avLst/>
              </a:prstGeom>
              <a:solidFill>
                <a:srgbClr val="E7E8E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478A0BA-D9D9-4E7E-A705-A07461F49716}"/>
                  </a:ext>
                </a:extLst>
              </p:cNvPr>
              <p:cNvSpPr/>
              <p:nvPr/>
            </p:nvSpPr>
            <p:spPr>
              <a:xfrm>
                <a:off x="6303134" y="5303602"/>
                <a:ext cx="922987" cy="922987"/>
              </a:xfrm>
              <a:prstGeom prst="rect">
                <a:avLst/>
              </a:prstGeom>
              <a:solidFill>
                <a:srgbClr val="13627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BC55196-FE0C-4FEE-9E9E-54F82B4221E7}"/>
                </a:ext>
              </a:extLst>
            </p:cNvPr>
            <p:cNvGrpSpPr/>
            <p:nvPr/>
          </p:nvGrpSpPr>
          <p:grpSpPr>
            <a:xfrm>
              <a:off x="6560389" y="5560981"/>
              <a:ext cx="408475" cy="408228"/>
              <a:chOff x="4667251" y="4117975"/>
              <a:chExt cx="5205412" cy="5202238"/>
            </a:xfrm>
            <a:solidFill>
              <a:sysClr val="window" lastClr="FFFFFF"/>
            </a:solidFill>
          </p:grpSpPr>
          <p:sp>
            <p:nvSpPr>
              <p:cNvPr id="33" name="Freeform 179">
                <a:extLst>
                  <a:ext uri="{FF2B5EF4-FFF2-40B4-BE49-F238E27FC236}">
                    <a16:creationId xmlns:a16="http://schemas.microsoft.com/office/drawing/2014/main" id="{314C764C-2076-4C24-8000-6A24F9D7A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7013" y="7294563"/>
                <a:ext cx="2025650" cy="2025650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4" name="Freeform 180">
                <a:extLst>
                  <a:ext uri="{FF2B5EF4-FFF2-40B4-BE49-F238E27FC236}">
                    <a16:creationId xmlns:a16="http://schemas.microsoft.com/office/drawing/2014/main" id="{B0539376-7F52-42AC-9CFB-F4947D6670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7251" y="4117975"/>
                <a:ext cx="3905250" cy="3903663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7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7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7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5" name="Freeform 181">
                <a:extLst>
                  <a:ext uri="{FF2B5EF4-FFF2-40B4-BE49-F238E27FC236}">
                    <a16:creationId xmlns:a16="http://schemas.microsoft.com/office/drawing/2014/main" id="{6F983D52-72B1-4D33-AA3C-2C6AF8DE6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638" y="4930775"/>
                <a:ext cx="1138238" cy="1139825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61E8AB-9CD2-4121-978F-CDBE530BC296}"/>
                </a:ext>
              </a:extLst>
            </p:cNvPr>
            <p:cNvSpPr txBox="1"/>
            <p:nvPr/>
          </p:nvSpPr>
          <p:spPr>
            <a:xfrm>
              <a:off x="7367337" y="5295669"/>
              <a:ext cx="42001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Task: Predict posts that receive more than 50 comments over the next 24 hours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9D1-5FDD-4EFF-A4A1-800A0559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0"/>
            <a:ext cx="8686801" cy="1066800"/>
          </a:xfrm>
        </p:spPr>
        <p:txBody>
          <a:bodyPr/>
          <a:lstStyle/>
          <a:p>
            <a:r>
              <a:rPr lang="en-AU" dirty="0"/>
              <a:t>Model Scores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2855BD-906B-4B27-8E2B-89F25E80C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200985"/>
              </p:ext>
            </p:extLst>
          </p:nvPr>
        </p:nvGraphicFramePr>
        <p:xfrm>
          <a:off x="540005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F69FC1-9709-46F4-95CC-4006219DB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14560"/>
              </p:ext>
            </p:extLst>
          </p:nvPr>
        </p:nvGraphicFramePr>
        <p:xfrm>
          <a:off x="4005254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13551C-2928-4FC3-BA07-AC71AF1A1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189953"/>
              </p:ext>
            </p:extLst>
          </p:nvPr>
        </p:nvGraphicFramePr>
        <p:xfrm>
          <a:off x="7435596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1BBCE0-C5DE-46B5-8DF0-A710BFDF7B80}"/>
              </a:ext>
            </a:extLst>
          </p:cNvPr>
          <p:cNvSpPr txBox="1"/>
          <p:nvPr/>
        </p:nvSpPr>
        <p:spPr>
          <a:xfrm>
            <a:off x="998434" y="4678042"/>
            <a:ext cx="32995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High interest Blogpost correctly identified (Recall)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366D-8A84-4B60-9F1F-FF21CD4731AA}"/>
              </a:ext>
            </a:extLst>
          </p:cNvPr>
          <p:cNvSpPr txBox="1"/>
          <p:nvPr/>
        </p:nvSpPr>
        <p:spPr>
          <a:xfrm>
            <a:off x="7865260" y="4683528"/>
            <a:ext cx="355235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Predicted blogpost actually generate high interest (Precision)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C9E8E-7971-4CCF-8EDD-9F4A59C86C46}"/>
              </a:ext>
            </a:extLst>
          </p:cNvPr>
          <p:cNvSpPr txBox="1"/>
          <p:nvPr/>
        </p:nvSpPr>
        <p:spPr>
          <a:xfrm>
            <a:off x="4824721" y="4678042"/>
            <a:ext cx="27154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Model wellness score (ROC AUC)</a:t>
            </a:r>
          </a:p>
        </p:txBody>
      </p:sp>
    </p:spTree>
    <p:extLst>
      <p:ext uri="{BB962C8B-B14F-4D97-AF65-F5344CB8AC3E}">
        <p14:creationId xmlns:p14="http://schemas.microsoft.com/office/powerpoint/2010/main" val="354748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337460"/>
            <a:ext cx="8686801" cy="778768"/>
          </a:xfrm>
        </p:spPr>
        <p:txBody>
          <a:bodyPr/>
          <a:lstStyle/>
          <a:p>
            <a:r>
              <a:rPr lang="en-US" dirty="0"/>
              <a:t>Predictive Model Driven Commenting</a:t>
            </a:r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2F800146-117C-4C9D-9546-E92390F67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625385"/>
              </p:ext>
            </p:extLst>
          </p:nvPr>
        </p:nvGraphicFramePr>
        <p:xfrm>
          <a:off x="710256" y="2182163"/>
          <a:ext cx="4608792" cy="398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B9A79CD5-1114-4194-9096-C6EEAD942870}"/>
              </a:ext>
            </a:extLst>
          </p:cNvPr>
          <p:cNvSpPr/>
          <p:nvPr/>
        </p:nvSpPr>
        <p:spPr>
          <a:xfrm>
            <a:off x="1671181" y="1375382"/>
            <a:ext cx="2872682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Model Prediction (i.e. 24 hour life cycle)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F8281-3F52-4693-8790-2BB052474B7F}"/>
              </a:ext>
            </a:extLst>
          </p:cNvPr>
          <p:cNvGrpSpPr/>
          <p:nvPr/>
        </p:nvGrpSpPr>
        <p:grpSpPr>
          <a:xfrm>
            <a:off x="5518348" y="1124744"/>
            <a:ext cx="6007777" cy="5417256"/>
            <a:chOff x="6805089" y="753566"/>
            <a:chExt cx="6007777" cy="5417256"/>
          </a:xfrm>
        </p:grpSpPr>
        <p:graphicFrame>
          <p:nvGraphicFramePr>
            <p:cNvPr id="55" name="Diagram 54">
              <a:extLst>
                <a:ext uri="{FF2B5EF4-FFF2-40B4-BE49-F238E27FC236}">
                  <a16:creationId xmlns:a16="http://schemas.microsoft.com/office/drawing/2014/main" id="{3792BCCB-20B8-447A-A4A8-D326932125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8421733"/>
                </p:ext>
              </p:extLst>
            </p:nvPr>
          </p:nvGraphicFramePr>
          <p:xfrm>
            <a:off x="6805089" y="753566"/>
            <a:ext cx="6007777" cy="54172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58" name="Group 4">
              <a:extLst>
                <a:ext uri="{FF2B5EF4-FFF2-40B4-BE49-F238E27FC236}">
                  <a16:creationId xmlns:a16="http://schemas.microsoft.com/office/drawing/2014/main" id="{858FD87A-DE12-4185-8272-4715552F60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0187" y="5157192"/>
              <a:ext cx="441210" cy="438979"/>
              <a:chOff x="-278" y="129"/>
              <a:chExt cx="791" cy="787"/>
            </a:xfrm>
            <a:solidFill>
              <a:srgbClr val="629DD1"/>
            </a:solidFill>
          </p:grpSpPr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id="{11622E5A-416C-45F3-84B0-9076E66BA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8" y="135"/>
                <a:ext cx="397" cy="633"/>
              </a:xfrm>
              <a:custGeom>
                <a:avLst/>
                <a:gdLst>
                  <a:gd name="T0" fmla="*/ 1753 w 1983"/>
                  <a:gd name="T1" fmla="*/ 0 h 3164"/>
                  <a:gd name="T2" fmla="*/ 1833 w 1983"/>
                  <a:gd name="T3" fmla="*/ 13 h 3164"/>
                  <a:gd name="T4" fmla="*/ 1901 w 1983"/>
                  <a:gd name="T5" fmla="*/ 53 h 3164"/>
                  <a:gd name="T6" fmla="*/ 1951 w 1983"/>
                  <a:gd name="T7" fmla="*/ 113 h 3164"/>
                  <a:gd name="T8" fmla="*/ 1979 w 1983"/>
                  <a:gd name="T9" fmla="*/ 188 h 3164"/>
                  <a:gd name="T10" fmla="*/ 1983 w 1983"/>
                  <a:gd name="T11" fmla="*/ 1151 h 3164"/>
                  <a:gd name="T12" fmla="*/ 1810 w 1983"/>
                  <a:gd name="T13" fmla="*/ 229 h 3164"/>
                  <a:gd name="T14" fmla="*/ 1799 w 1983"/>
                  <a:gd name="T15" fmla="*/ 195 h 3164"/>
                  <a:gd name="T16" fmla="*/ 1771 w 1983"/>
                  <a:gd name="T17" fmla="*/ 175 h 3164"/>
                  <a:gd name="T18" fmla="*/ 230 w 1983"/>
                  <a:gd name="T19" fmla="*/ 171 h 3164"/>
                  <a:gd name="T20" fmla="*/ 196 w 1983"/>
                  <a:gd name="T21" fmla="*/ 182 h 3164"/>
                  <a:gd name="T22" fmla="*/ 175 w 1983"/>
                  <a:gd name="T23" fmla="*/ 211 h 3164"/>
                  <a:gd name="T24" fmla="*/ 173 w 1983"/>
                  <a:gd name="T25" fmla="*/ 1594 h 3164"/>
                  <a:gd name="T26" fmla="*/ 184 w 1983"/>
                  <a:gd name="T27" fmla="*/ 1628 h 3164"/>
                  <a:gd name="T28" fmla="*/ 212 w 1983"/>
                  <a:gd name="T29" fmla="*/ 1649 h 3164"/>
                  <a:gd name="T30" fmla="*/ 1753 w 1983"/>
                  <a:gd name="T31" fmla="*/ 1651 h 3164"/>
                  <a:gd name="T32" fmla="*/ 1787 w 1983"/>
                  <a:gd name="T33" fmla="*/ 1640 h 3164"/>
                  <a:gd name="T34" fmla="*/ 1808 w 1983"/>
                  <a:gd name="T35" fmla="*/ 1612 h 3164"/>
                  <a:gd name="T36" fmla="*/ 1810 w 1983"/>
                  <a:gd name="T37" fmla="*/ 1205 h 3164"/>
                  <a:gd name="T38" fmla="*/ 1955 w 1983"/>
                  <a:gd name="T39" fmla="*/ 1344 h 3164"/>
                  <a:gd name="T40" fmla="*/ 1968 w 1983"/>
                  <a:gd name="T41" fmla="*/ 1413 h 3164"/>
                  <a:gd name="T42" fmla="*/ 1983 w 1983"/>
                  <a:gd name="T43" fmla="*/ 1594 h 3164"/>
                  <a:gd name="T44" fmla="*/ 1968 w 1983"/>
                  <a:gd name="T45" fmla="*/ 1674 h 3164"/>
                  <a:gd name="T46" fmla="*/ 1929 w 1983"/>
                  <a:gd name="T47" fmla="*/ 1742 h 3164"/>
                  <a:gd name="T48" fmla="*/ 1869 w 1983"/>
                  <a:gd name="T49" fmla="*/ 1793 h 3164"/>
                  <a:gd name="T50" fmla="*/ 1794 w 1983"/>
                  <a:gd name="T51" fmla="*/ 1820 h 3164"/>
                  <a:gd name="T52" fmla="*/ 1068 w 1983"/>
                  <a:gd name="T53" fmla="*/ 1824 h 3164"/>
                  <a:gd name="T54" fmla="*/ 1583 w 1983"/>
                  <a:gd name="T55" fmla="*/ 3049 h 3164"/>
                  <a:gd name="T56" fmla="*/ 1580 w 1983"/>
                  <a:gd name="T57" fmla="*/ 3092 h 3164"/>
                  <a:gd name="T58" fmla="*/ 1561 w 1983"/>
                  <a:gd name="T59" fmla="*/ 3130 h 3164"/>
                  <a:gd name="T60" fmla="*/ 1525 w 1983"/>
                  <a:gd name="T61" fmla="*/ 3156 h 3164"/>
                  <a:gd name="T62" fmla="*/ 1481 w 1983"/>
                  <a:gd name="T63" fmla="*/ 3164 h 3164"/>
                  <a:gd name="T64" fmla="*/ 1440 w 1983"/>
                  <a:gd name="T65" fmla="*/ 3152 h 3164"/>
                  <a:gd name="T66" fmla="*/ 1407 w 1983"/>
                  <a:gd name="T67" fmla="*/ 3124 h 3164"/>
                  <a:gd name="T68" fmla="*/ 954 w 1983"/>
                  <a:gd name="T69" fmla="*/ 2060 h 3164"/>
                  <a:gd name="T70" fmla="*/ 501 w 1983"/>
                  <a:gd name="T71" fmla="*/ 3125 h 3164"/>
                  <a:gd name="T72" fmla="*/ 466 w 1983"/>
                  <a:gd name="T73" fmla="*/ 3153 h 3164"/>
                  <a:gd name="T74" fmla="*/ 422 w 1983"/>
                  <a:gd name="T75" fmla="*/ 3164 h 3164"/>
                  <a:gd name="T76" fmla="*/ 384 w 1983"/>
                  <a:gd name="T77" fmla="*/ 3156 h 3164"/>
                  <a:gd name="T78" fmla="*/ 348 w 1983"/>
                  <a:gd name="T79" fmla="*/ 3130 h 3164"/>
                  <a:gd name="T80" fmla="*/ 328 w 1983"/>
                  <a:gd name="T81" fmla="*/ 3092 h 3164"/>
                  <a:gd name="T82" fmla="*/ 325 w 1983"/>
                  <a:gd name="T83" fmla="*/ 3049 h 3164"/>
                  <a:gd name="T84" fmla="*/ 842 w 1983"/>
                  <a:gd name="T85" fmla="*/ 1824 h 3164"/>
                  <a:gd name="T86" fmla="*/ 189 w 1983"/>
                  <a:gd name="T87" fmla="*/ 1820 h 3164"/>
                  <a:gd name="T88" fmla="*/ 114 w 1983"/>
                  <a:gd name="T89" fmla="*/ 1793 h 3164"/>
                  <a:gd name="T90" fmla="*/ 54 w 1983"/>
                  <a:gd name="T91" fmla="*/ 1742 h 3164"/>
                  <a:gd name="T92" fmla="*/ 15 w 1983"/>
                  <a:gd name="T93" fmla="*/ 1674 h 3164"/>
                  <a:gd name="T94" fmla="*/ 0 w 1983"/>
                  <a:gd name="T95" fmla="*/ 1594 h 3164"/>
                  <a:gd name="T96" fmla="*/ 4 w 1983"/>
                  <a:gd name="T97" fmla="*/ 188 h 3164"/>
                  <a:gd name="T98" fmla="*/ 31 w 1983"/>
                  <a:gd name="T99" fmla="*/ 113 h 3164"/>
                  <a:gd name="T100" fmla="*/ 82 w 1983"/>
                  <a:gd name="T101" fmla="*/ 53 h 3164"/>
                  <a:gd name="T102" fmla="*/ 150 w 1983"/>
                  <a:gd name="T103" fmla="*/ 13 h 3164"/>
                  <a:gd name="T104" fmla="*/ 230 w 1983"/>
                  <a:gd name="T105" fmla="*/ 0 h 3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83" h="3164">
                    <a:moveTo>
                      <a:pt x="230" y="0"/>
                    </a:moveTo>
                    <a:lnTo>
                      <a:pt x="1753" y="0"/>
                    </a:lnTo>
                    <a:lnTo>
                      <a:pt x="1794" y="3"/>
                    </a:lnTo>
                    <a:lnTo>
                      <a:pt x="1833" y="13"/>
                    </a:lnTo>
                    <a:lnTo>
                      <a:pt x="1869" y="31"/>
                    </a:lnTo>
                    <a:lnTo>
                      <a:pt x="1901" y="53"/>
                    </a:lnTo>
                    <a:lnTo>
                      <a:pt x="1929" y="81"/>
                    </a:lnTo>
                    <a:lnTo>
                      <a:pt x="1951" y="113"/>
                    </a:lnTo>
                    <a:lnTo>
                      <a:pt x="1968" y="148"/>
                    </a:lnTo>
                    <a:lnTo>
                      <a:pt x="1979" y="188"/>
                    </a:lnTo>
                    <a:lnTo>
                      <a:pt x="1983" y="229"/>
                    </a:lnTo>
                    <a:lnTo>
                      <a:pt x="1983" y="1151"/>
                    </a:lnTo>
                    <a:lnTo>
                      <a:pt x="1810" y="1030"/>
                    </a:lnTo>
                    <a:lnTo>
                      <a:pt x="1810" y="229"/>
                    </a:lnTo>
                    <a:lnTo>
                      <a:pt x="1808" y="211"/>
                    </a:lnTo>
                    <a:lnTo>
                      <a:pt x="1799" y="195"/>
                    </a:lnTo>
                    <a:lnTo>
                      <a:pt x="1787" y="182"/>
                    </a:lnTo>
                    <a:lnTo>
                      <a:pt x="1771" y="175"/>
                    </a:lnTo>
                    <a:lnTo>
                      <a:pt x="1753" y="171"/>
                    </a:lnTo>
                    <a:lnTo>
                      <a:pt x="230" y="171"/>
                    </a:lnTo>
                    <a:lnTo>
                      <a:pt x="212" y="175"/>
                    </a:lnTo>
                    <a:lnTo>
                      <a:pt x="196" y="182"/>
                    </a:lnTo>
                    <a:lnTo>
                      <a:pt x="184" y="195"/>
                    </a:lnTo>
                    <a:lnTo>
                      <a:pt x="175" y="211"/>
                    </a:lnTo>
                    <a:lnTo>
                      <a:pt x="173" y="229"/>
                    </a:lnTo>
                    <a:lnTo>
                      <a:pt x="173" y="1594"/>
                    </a:lnTo>
                    <a:lnTo>
                      <a:pt x="175" y="1612"/>
                    </a:lnTo>
                    <a:lnTo>
                      <a:pt x="184" y="1628"/>
                    </a:lnTo>
                    <a:lnTo>
                      <a:pt x="196" y="1640"/>
                    </a:lnTo>
                    <a:lnTo>
                      <a:pt x="212" y="1649"/>
                    </a:lnTo>
                    <a:lnTo>
                      <a:pt x="230" y="1651"/>
                    </a:lnTo>
                    <a:lnTo>
                      <a:pt x="1753" y="1651"/>
                    </a:lnTo>
                    <a:lnTo>
                      <a:pt x="1771" y="1649"/>
                    </a:lnTo>
                    <a:lnTo>
                      <a:pt x="1787" y="1640"/>
                    </a:lnTo>
                    <a:lnTo>
                      <a:pt x="1799" y="1628"/>
                    </a:lnTo>
                    <a:lnTo>
                      <a:pt x="1808" y="1612"/>
                    </a:lnTo>
                    <a:lnTo>
                      <a:pt x="1810" y="1594"/>
                    </a:lnTo>
                    <a:lnTo>
                      <a:pt x="1810" y="1205"/>
                    </a:lnTo>
                    <a:lnTo>
                      <a:pt x="1959" y="1309"/>
                    </a:lnTo>
                    <a:lnTo>
                      <a:pt x="1955" y="1344"/>
                    </a:lnTo>
                    <a:lnTo>
                      <a:pt x="1959" y="1379"/>
                    </a:lnTo>
                    <a:lnTo>
                      <a:pt x="1968" y="1413"/>
                    </a:lnTo>
                    <a:lnTo>
                      <a:pt x="1983" y="1444"/>
                    </a:lnTo>
                    <a:lnTo>
                      <a:pt x="1983" y="1594"/>
                    </a:lnTo>
                    <a:lnTo>
                      <a:pt x="1979" y="1635"/>
                    </a:lnTo>
                    <a:lnTo>
                      <a:pt x="1968" y="1674"/>
                    </a:lnTo>
                    <a:lnTo>
                      <a:pt x="1951" y="1710"/>
                    </a:lnTo>
                    <a:lnTo>
                      <a:pt x="1929" y="1742"/>
                    </a:lnTo>
                    <a:lnTo>
                      <a:pt x="1901" y="1770"/>
                    </a:lnTo>
                    <a:lnTo>
                      <a:pt x="1869" y="1793"/>
                    </a:lnTo>
                    <a:lnTo>
                      <a:pt x="1833" y="1810"/>
                    </a:lnTo>
                    <a:lnTo>
                      <a:pt x="1794" y="1820"/>
                    </a:lnTo>
                    <a:lnTo>
                      <a:pt x="1753" y="1824"/>
                    </a:lnTo>
                    <a:lnTo>
                      <a:pt x="1068" y="1824"/>
                    </a:lnTo>
                    <a:lnTo>
                      <a:pt x="1577" y="3027"/>
                    </a:lnTo>
                    <a:lnTo>
                      <a:pt x="1583" y="3049"/>
                    </a:lnTo>
                    <a:lnTo>
                      <a:pt x="1584" y="3071"/>
                    </a:lnTo>
                    <a:lnTo>
                      <a:pt x="1580" y="3092"/>
                    </a:lnTo>
                    <a:lnTo>
                      <a:pt x="1573" y="3112"/>
                    </a:lnTo>
                    <a:lnTo>
                      <a:pt x="1561" y="3130"/>
                    </a:lnTo>
                    <a:lnTo>
                      <a:pt x="1544" y="3144"/>
                    </a:lnTo>
                    <a:lnTo>
                      <a:pt x="1525" y="3156"/>
                    </a:lnTo>
                    <a:lnTo>
                      <a:pt x="1503" y="3163"/>
                    </a:lnTo>
                    <a:lnTo>
                      <a:pt x="1481" y="3164"/>
                    </a:lnTo>
                    <a:lnTo>
                      <a:pt x="1459" y="3160"/>
                    </a:lnTo>
                    <a:lnTo>
                      <a:pt x="1440" y="3152"/>
                    </a:lnTo>
                    <a:lnTo>
                      <a:pt x="1422" y="3140"/>
                    </a:lnTo>
                    <a:lnTo>
                      <a:pt x="1407" y="3124"/>
                    </a:lnTo>
                    <a:lnTo>
                      <a:pt x="1395" y="3104"/>
                    </a:lnTo>
                    <a:lnTo>
                      <a:pt x="954" y="2060"/>
                    </a:lnTo>
                    <a:lnTo>
                      <a:pt x="513" y="3104"/>
                    </a:lnTo>
                    <a:lnTo>
                      <a:pt x="501" y="3125"/>
                    </a:lnTo>
                    <a:lnTo>
                      <a:pt x="485" y="3141"/>
                    </a:lnTo>
                    <a:lnTo>
                      <a:pt x="466" y="3153"/>
                    </a:lnTo>
                    <a:lnTo>
                      <a:pt x="445" y="3161"/>
                    </a:lnTo>
                    <a:lnTo>
                      <a:pt x="422" y="3164"/>
                    </a:lnTo>
                    <a:lnTo>
                      <a:pt x="403" y="3161"/>
                    </a:lnTo>
                    <a:lnTo>
                      <a:pt x="384" y="3156"/>
                    </a:lnTo>
                    <a:lnTo>
                      <a:pt x="364" y="3144"/>
                    </a:lnTo>
                    <a:lnTo>
                      <a:pt x="348" y="3130"/>
                    </a:lnTo>
                    <a:lnTo>
                      <a:pt x="336" y="3112"/>
                    </a:lnTo>
                    <a:lnTo>
                      <a:pt x="328" y="3092"/>
                    </a:lnTo>
                    <a:lnTo>
                      <a:pt x="324" y="3071"/>
                    </a:lnTo>
                    <a:lnTo>
                      <a:pt x="325" y="3049"/>
                    </a:lnTo>
                    <a:lnTo>
                      <a:pt x="331" y="3027"/>
                    </a:lnTo>
                    <a:lnTo>
                      <a:pt x="842" y="1824"/>
                    </a:lnTo>
                    <a:lnTo>
                      <a:pt x="230" y="1824"/>
                    </a:lnTo>
                    <a:lnTo>
                      <a:pt x="189" y="1820"/>
                    </a:lnTo>
                    <a:lnTo>
                      <a:pt x="150" y="1810"/>
                    </a:lnTo>
                    <a:lnTo>
                      <a:pt x="114" y="1793"/>
                    </a:lnTo>
                    <a:lnTo>
                      <a:pt x="82" y="1770"/>
                    </a:lnTo>
                    <a:lnTo>
                      <a:pt x="54" y="1742"/>
                    </a:lnTo>
                    <a:lnTo>
                      <a:pt x="31" y="1710"/>
                    </a:lnTo>
                    <a:lnTo>
                      <a:pt x="15" y="1674"/>
                    </a:lnTo>
                    <a:lnTo>
                      <a:pt x="4" y="1635"/>
                    </a:lnTo>
                    <a:lnTo>
                      <a:pt x="0" y="1594"/>
                    </a:lnTo>
                    <a:lnTo>
                      <a:pt x="0" y="229"/>
                    </a:lnTo>
                    <a:lnTo>
                      <a:pt x="4" y="188"/>
                    </a:lnTo>
                    <a:lnTo>
                      <a:pt x="15" y="148"/>
                    </a:lnTo>
                    <a:lnTo>
                      <a:pt x="31" y="113"/>
                    </a:lnTo>
                    <a:lnTo>
                      <a:pt x="54" y="81"/>
                    </a:lnTo>
                    <a:lnTo>
                      <a:pt x="82" y="53"/>
                    </a:lnTo>
                    <a:lnTo>
                      <a:pt x="114" y="31"/>
                    </a:lnTo>
                    <a:lnTo>
                      <a:pt x="150" y="13"/>
                    </a:lnTo>
                    <a:lnTo>
                      <a:pt x="189" y="3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" name="Rectangle 7">
                <a:extLst>
                  <a:ext uri="{FF2B5EF4-FFF2-40B4-BE49-F238E27FC236}">
                    <a16:creationId xmlns:a16="http://schemas.microsoft.com/office/drawing/2014/main" id="{76C4038B-BB3B-4DCD-B1F4-62B1FB7B3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0" y="232"/>
                <a:ext cx="60" cy="186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" name="Rectangle 8">
                <a:extLst>
                  <a:ext uri="{FF2B5EF4-FFF2-40B4-BE49-F238E27FC236}">
                    <a16:creationId xmlns:a16="http://schemas.microsoft.com/office/drawing/2014/main" id="{1B6AF857-B8D2-4324-9801-06B509D25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0" y="282"/>
                <a:ext cx="61" cy="136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E44895F7-74CC-4C1C-B7B6-F6C3C999B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" y="216"/>
                <a:ext cx="60" cy="202"/>
              </a:xfrm>
              <a:custGeom>
                <a:avLst/>
                <a:gdLst>
                  <a:gd name="T0" fmla="*/ 0 w 302"/>
                  <a:gd name="T1" fmla="*/ 0 h 1013"/>
                  <a:gd name="T2" fmla="*/ 302 w 302"/>
                  <a:gd name="T3" fmla="*/ 0 h 1013"/>
                  <a:gd name="T4" fmla="*/ 302 w 302"/>
                  <a:gd name="T5" fmla="*/ 438 h 1013"/>
                  <a:gd name="T6" fmla="*/ 105 w 302"/>
                  <a:gd name="T7" fmla="*/ 299 h 1013"/>
                  <a:gd name="T8" fmla="*/ 22 w 302"/>
                  <a:gd name="T9" fmla="*/ 417 h 1013"/>
                  <a:gd name="T10" fmla="*/ 302 w 302"/>
                  <a:gd name="T11" fmla="*/ 614 h 1013"/>
                  <a:gd name="T12" fmla="*/ 302 w 302"/>
                  <a:gd name="T13" fmla="*/ 1013 h 1013"/>
                  <a:gd name="T14" fmla="*/ 0 w 302"/>
                  <a:gd name="T15" fmla="*/ 1013 h 1013"/>
                  <a:gd name="T16" fmla="*/ 0 w 302"/>
                  <a:gd name="T17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1013">
                    <a:moveTo>
                      <a:pt x="0" y="0"/>
                    </a:moveTo>
                    <a:lnTo>
                      <a:pt x="302" y="0"/>
                    </a:lnTo>
                    <a:lnTo>
                      <a:pt x="302" y="438"/>
                    </a:lnTo>
                    <a:lnTo>
                      <a:pt x="105" y="299"/>
                    </a:lnTo>
                    <a:lnTo>
                      <a:pt x="22" y="417"/>
                    </a:lnTo>
                    <a:lnTo>
                      <a:pt x="302" y="614"/>
                    </a:lnTo>
                    <a:lnTo>
                      <a:pt x="302" y="1013"/>
                    </a:lnTo>
                    <a:lnTo>
                      <a:pt x="0" y="10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BA38CD99-2911-47B2-BA6D-5D0F2D866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" y="129"/>
                <a:ext cx="163" cy="163"/>
              </a:xfrm>
              <a:custGeom>
                <a:avLst/>
                <a:gdLst>
                  <a:gd name="T0" fmla="*/ 406 w 814"/>
                  <a:gd name="T1" fmla="*/ 0 h 813"/>
                  <a:gd name="T2" fmla="*/ 462 w 814"/>
                  <a:gd name="T3" fmla="*/ 3 h 813"/>
                  <a:gd name="T4" fmla="*/ 515 w 814"/>
                  <a:gd name="T5" fmla="*/ 14 h 813"/>
                  <a:gd name="T6" fmla="*/ 565 w 814"/>
                  <a:gd name="T7" fmla="*/ 31 h 813"/>
                  <a:gd name="T8" fmla="*/ 612 w 814"/>
                  <a:gd name="T9" fmla="*/ 55 h 813"/>
                  <a:gd name="T10" fmla="*/ 655 w 814"/>
                  <a:gd name="T11" fmla="*/ 84 h 813"/>
                  <a:gd name="T12" fmla="*/ 694 w 814"/>
                  <a:gd name="T13" fmla="*/ 119 h 813"/>
                  <a:gd name="T14" fmla="*/ 729 w 814"/>
                  <a:gd name="T15" fmla="*/ 158 h 813"/>
                  <a:gd name="T16" fmla="*/ 758 w 814"/>
                  <a:gd name="T17" fmla="*/ 202 h 813"/>
                  <a:gd name="T18" fmla="*/ 782 w 814"/>
                  <a:gd name="T19" fmla="*/ 249 h 813"/>
                  <a:gd name="T20" fmla="*/ 799 w 814"/>
                  <a:gd name="T21" fmla="*/ 298 h 813"/>
                  <a:gd name="T22" fmla="*/ 810 w 814"/>
                  <a:gd name="T23" fmla="*/ 352 h 813"/>
                  <a:gd name="T24" fmla="*/ 814 w 814"/>
                  <a:gd name="T25" fmla="*/ 407 h 813"/>
                  <a:gd name="T26" fmla="*/ 810 w 814"/>
                  <a:gd name="T27" fmla="*/ 462 h 813"/>
                  <a:gd name="T28" fmla="*/ 799 w 814"/>
                  <a:gd name="T29" fmla="*/ 515 h 813"/>
                  <a:gd name="T30" fmla="*/ 782 w 814"/>
                  <a:gd name="T31" fmla="*/ 566 h 813"/>
                  <a:gd name="T32" fmla="*/ 758 w 814"/>
                  <a:gd name="T33" fmla="*/ 613 h 813"/>
                  <a:gd name="T34" fmla="*/ 729 w 814"/>
                  <a:gd name="T35" fmla="*/ 655 h 813"/>
                  <a:gd name="T36" fmla="*/ 694 w 814"/>
                  <a:gd name="T37" fmla="*/ 695 h 813"/>
                  <a:gd name="T38" fmla="*/ 655 w 814"/>
                  <a:gd name="T39" fmla="*/ 729 h 813"/>
                  <a:gd name="T40" fmla="*/ 612 w 814"/>
                  <a:gd name="T41" fmla="*/ 758 h 813"/>
                  <a:gd name="T42" fmla="*/ 565 w 814"/>
                  <a:gd name="T43" fmla="*/ 782 h 813"/>
                  <a:gd name="T44" fmla="*/ 515 w 814"/>
                  <a:gd name="T45" fmla="*/ 799 h 813"/>
                  <a:gd name="T46" fmla="*/ 462 w 814"/>
                  <a:gd name="T47" fmla="*/ 810 h 813"/>
                  <a:gd name="T48" fmla="*/ 406 w 814"/>
                  <a:gd name="T49" fmla="*/ 813 h 813"/>
                  <a:gd name="T50" fmla="*/ 352 w 814"/>
                  <a:gd name="T51" fmla="*/ 810 h 813"/>
                  <a:gd name="T52" fmla="*/ 299 w 814"/>
                  <a:gd name="T53" fmla="*/ 799 h 813"/>
                  <a:gd name="T54" fmla="*/ 248 w 814"/>
                  <a:gd name="T55" fmla="*/ 782 h 813"/>
                  <a:gd name="T56" fmla="*/ 201 w 814"/>
                  <a:gd name="T57" fmla="*/ 758 h 813"/>
                  <a:gd name="T58" fmla="*/ 157 w 814"/>
                  <a:gd name="T59" fmla="*/ 729 h 813"/>
                  <a:gd name="T60" fmla="*/ 119 w 814"/>
                  <a:gd name="T61" fmla="*/ 695 h 813"/>
                  <a:gd name="T62" fmla="*/ 85 w 814"/>
                  <a:gd name="T63" fmla="*/ 655 h 813"/>
                  <a:gd name="T64" fmla="*/ 56 w 814"/>
                  <a:gd name="T65" fmla="*/ 613 h 813"/>
                  <a:gd name="T66" fmla="*/ 32 w 814"/>
                  <a:gd name="T67" fmla="*/ 566 h 813"/>
                  <a:gd name="T68" fmla="*/ 15 w 814"/>
                  <a:gd name="T69" fmla="*/ 515 h 813"/>
                  <a:gd name="T70" fmla="*/ 4 w 814"/>
                  <a:gd name="T71" fmla="*/ 462 h 813"/>
                  <a:gd name="T72" fmla="*/ 0 w 814"/>
                  <a:gd name="T73" fmla="*/ 407 h 813"/>
                  <a:gd name="T74" fmla="*/ 4 w 814"/>
                  <a:gd name="T75" fmla="*/ 352 h 813"/>
                  <a:gd name="T76" fmla="*/ 15 w 814"/>
                  <a:gd name="T77" fmla="*/ 298 h 813"/>
                  <a:gd name="T78" fmla="*/ 32 w 814"/>
                  <a:gd name="T79" fmla="*/ 249 h 813"/>
                  <a:gd name="T80" fmla="*/ 56 w 814"/>
                  <a:gd name="T81" fmla="*/ 202 h 813"/>
                  <a:gd name="T82" fmla="*/ 85 w 814"/>
                  <a:gd name="T83" fmla="*/ 158 h 813"/>
                  <a:gd name="T84" fmla="*/ 119 w 814"/>
                  <a:gd name="T85" fmla="*/ 119 h 813"/>
                  <a:gd name="T86" fmla="*/ 157 w 814"/>
                  <a:gd name="T87" fmla="*/ 84 h 813"/>
                  <a:gd name="T88" fmla="*/ 201 w 814"/>
                  <a:gd name="T89" fmla="*/ 55 h 813"/>
                  <a:gd name="T90" fmla="*/ 248 w 814"/>
                  <a:gd name="T91" fmla="*/ 31 h 813"/>
                  <a:gd name="T92" fmla="*/ 299 w 814"/>
                  <a:gd name="T93" fmla="*/ 14 h 813"/>
                  <a:gd name="T94" fmla="*/ 352 w 814"/>
                  <a:gd name="T95" fmla="*/ 3 h 813"/>
                  <a:gd name="T96" fmla="*/ 406 w 814"/>
                  <a:gd name="T97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14" h="813">
                    <a:moveTo>
                      <a:pt x="406" y="0"/>
                    </a:moveTo>
                    <a:lnTo>
                      <a:pt x="462" y="3"/>
                    </a:lnTo>
                    <a:lnTo>
                      <a:pt x="515" y="14"/>
                    </a:lnTo>
                    <a:lnTo>
                      <a:pt x="565" y="31"/>
                    </a:lnTo>
                    <a:lnTo>
                      <a:pt x="612" y="55"/>
                    </a:lnTo>
                    <a:lnTo>
                      <a:pt x="655" y="84"/>
                    </a:lnTo>
                    <a:lnTo>
                      <a:pt x="694" y="119"/>
                    </a:lnTo>
                    <a:lnTo>
                      <a:pt x="729" y="158"/>
                    </a:lnTo>
                    <a:lnTo>
                      <a:pt x="758" y="202"/>
                    </a:lnTo>
                    <a:lnTo>
                      <a:pt x="782" y="249"/>
                    </a:lnTo>
                    <a:lnTo>
                      <a:pt x="799" y="298"/>
                    </a:lnTo>
                    <a:lnTo>
                      <a:pt x="810" y="352"/>
                    </a:lnTo>
                    <a:lnTo>
                      <a:pt x="814" y="407"/>
                    </a:lnTo>
                    <a:lnTo>
                      <a:pt x="810" y="462"/>
                    </a:lnTo>
                    <a:lnTo>
                      <a:pt x="799" y="515"/>
                    </a:lnTo>
                    <a:lnTo>
                      <a:pt x="782" y="566"/>
                    </a:lnTo>
                    <a:lnTo>
                      <a:pt x="758" y="613"/>
                    </a:lnTo>
                    <a:lnTo>
                      <a:pt x="729" y="655"/>
                    </a:lnTo>
                    <a:lnTo>
                      <a:pt x="694" y="695"/>
                    </a:lnTo>
                    <a:lnTo>
                      <a:pt x="655" y="729"/>
                    </a:lnTo>
                    <a:lnTo>
                      <a:pt x="612" y="758"/>
                    </a:lnTo>
                    <a:lnTo>
                      <a:pt x="565" y="782"/>
                    </a:lnTo>
                    <a:lnTo>
                      <a:pt x="515" y="799"/>
                    </a:lnTo>
                    <a:lnTo>
                      <a:pt x="462" y="810"/>
                    </a:lnTo>
                    <a:lnTo>
                      <a:pt x="406" y="813"/>
                    </a:lnTo>
                    <a:lnTo>
                      <a:pt x="352" y="810"/>
                    </a:lnTo>
                    <a:lnTo>
                      <a:pt x="299" y="799"/>
                    </a:lnTo>
                    <a:lnTo>
                      <a:pt x="248" y="782"/>
                    </a:lnTo>
                    <a:lnTo>
                      <a:pt x="201" y="758"/>
                    </a:lnTo>
                    <a:lnTo>
                      <a:pt x="157" y="729"/>
                    </a:lnTo>
                    <a:lnTo>
                      <a:pt x="119" y="695"/>
                    </a:lnTo>
                    <a:lnTo>
                      <a:pt x="85" y="655"/>
                    </a:lnTo>
                    <a:lnTo>
                      <a:pt x="56" y="613"/>
                    </a:lnTo>
                    <a:lnTo>
                      <a:pt x="32" y="566"/>
                    </a:lnTo>
                    <a:lnTo>
                      <a:pt x="15" y="515"/>
                    </a:lnTo>
                    <a:lnTo>
                      <a:pt x="4" y="462"/>
                    </a:lnTo>
                    <a:lnTo>
                      <a:pt x="0" y="407"/>
                    </a:lnTo>
                    <a:lnTo>
                      <a:pt x="4" y="352"/>
                    </a:lnTo>
                    <a:lnTo>
                      <a:pt x="15" y="298"/>
                    </a:lnTo>
                    <a:lnTo>
                      <a:pt x="32" y="249"/>
                    </a:lnTo>
                    <a:lnTo>
                      <a:pt x="56" y="202"/>
                    </a:lnTo>
                    <a:lnTo>
                      <a:pt x="85" y="158"/>
                    </a:lnTo>
                    <a:lnTo>
                      <a:pt x="119" y="119"/>
                    </a:lnTo>
                    <a:lnTo>
                      <a:pt x="157" y="84"/>
                    </a:lnTo>
                    <a:lnTo>
                      <a:pt x="201" y="55"/>
                    </a:lnTo>
                    <a:lnTo>
                      <a:pt x="248" y="31"/>
                    </a:lnTo>
                    <a:lnTo>
                      <a:pt x="299" y="14"/>
                    </a:lnTo>
                    <a:lnTo>
                      <a:pt x="352" y="3"/>
                    </a:lnTo>
                    <a:lnTo>
                      <a:pt x="4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id="{71DAE4FD-9CF6-4316-BAE0-3B51C2A458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" y="287"/>
                <a:ext cx="526" cy="629"/>
              </a:xfrm>
              <a:custGeom>
                <a:avLst/>
                <a:gdLst>
                  <a:gd name="T0" fmla="*/ 1858 w 2633"/>
                  <a:gd name="T1" fmla="*/ 956 h 3144"/>
                  <a:gd name="T2" fmla="*/ 1861 w 2633"/>
                  <a:gd name="T3" fmla="*/ 165 h 3144"/>
                  <a:gd name="T4" fmla="*/ 711 w 2633"/>
                  <a:gd name="T5" fmla="*/ 477 h 3144"/>
                  <a:gd name="T6" fmla="*/ 782 w 2633"/>
                  <a:gd name="T7" fmla="*/ 428 h 3144"/>
                  <a:gd name="T8" fmla="*/ 869 w 2633"/>
                  <a:gd name="T9" fmla="*/ 426 h 3144"/>
                  <a:gd name="T10" fmla="*/ 985 w 2633"/>
                  <a:gd name="T11" fmla="*/ 470 h 3144"/>
                  <a:gd name="T12" fmla="*/ 1095 w 2633"/>
                  <a:gd name="T13" fmla="*/ 483 h 3144"/>
                  <a:gd name="T14" fmla="*/ 1198 w 2633"/>
                  <a:gd name="T15" fmla="*/ 449 h 3144"/>
                  <a:gd name="T16" fmla="*/ 1308 w 2633"/>
                  <a:gd name="T17" fmla="*/ 373 h 3144"/>
                  <a:gd name="T18" fmla="*/ 1443 w 2633"/>
                  <a:gd name="T19" fmla="*/ 251 h 3144"/>
                  <a:gd name="T20" fmla="*/ 1587 w 2633"/>
                  <a:gd name="T21" fmla="*/ 124 h 3144"/>
                  <a:gd name="T22" fmla="*/ 1708 w 2633"/>
                  <a:gd name="T23" fmla="*/ 62 h 3144"/>
                  <a:gd name="T24" fmla="*/ 1859 w 2633"/>
                  <a:gd name="T25" fmla="*/ 149 h 3144"/>
                  <a:gd name="T26" fmla="*/ 2062 w 2633"/>
                  <a:gd name="T27" fmla="*/ 85 h 3144"/>
                  <a:gd name="T28" fmla="*/ 2169 w 2633"/>
                  <a:gd name="T29" fmla="*/ 147 h 3144"/>
                  <a:gd name="T30" fmla="*/ 2279 w 2633"/>
                  <a:gd name="T31" fmla="*/ 228 h 3144"/>
                  <a:gd name="T32" fmla="*/ 2382 w 2633"/>
                  <a:gd name="T33" fmla="*/ 326 h 3144"/>
                  <a:gd name="T34" fmla="*/ 2471 w 2633"/>
                  <a:gd name="T35" fmla="*/ 447 h 3144"/>
                  <a:gd name="T36" fmla="*/ 2545 w 2633"/>
                  <a:gd name="T37" fmla="*/ 597 h 3144"/>
                  <a:gd name="T38" fmla="*/ 2599 w 2633"/>
                  <a:gd name="T39" fmla="*/ 780 h 3144"/>
                  <a:gd name="T40" fmla="*/ 2628 w 2633"/>
                  <a:gd name="T41" fmla="*/ 1005 h 3144"/>
                  <a:gd name="T42" fmla="*/ 2631 w 2633"/>
                  <a:gd name="T43" fmla="*/ 1274 h 3144"/>
                  <a:gd name="T44" fmla="*/ 2608 w 2633"/>
                  <a:gd name="T45" fmla="*/ 1433 h 3144"/>
                  <a:gd name="T46" fmla="*/ 2551 w 2633"/>
                  <a:gd name="T47" fmla="*/ 1496 h 3144"/>
                  <a:gd name="T48" fmla="*/ 2466 w 2633"/>
                  <a:gd name="T49" fmla="*/ 1522 h 3144"/>
                  <a:gd name="T50" fmla="*/ 2394 w 2633"/>
                  <a:gd name="T51" fmla="*/ 1503 h 3144"/>
                  <a:gd name="T52" fmla="*/ 2328 w 2633"/>
                  <a:gd name="T53" fmla="*/ 1440 h 3144"/>
                  <a:gd name="T54" fmla="*/ 2309 w 2633"/>
                  <a:gd name="T55" fmla="*/ 1351 h 3144"/>
                  <a:gd name="T56" fmla="*/ 2316 w 2633"/>
                  <a:gd name="T57" fmla="*/ 1101 h 3144"/>
                  <a:gd name="T58" fmla="*/ 2299 w 2633"/>
                  <a:gd name="T59" fmla="*/ 901 h 3144"/>
                  <a:gd name="T60" fmla="*/ 2276 w 2633"/>
                  <a:gd name="T61" fmla="*/ 1300 h 3144"/>
                  <a:gd name="T62" fmla="*/ 2253 w 2633"/>
                  <a:gd name="T63" fmla="*/ 1418 h 3144"/>
                  <a:gd name="T64" fmla="*/ 2234 w 2633"/>
                  <a:gd name="T65" fmla="*/ 2991 h 3144"/>
                  <a:gd name="T66" fmla="*/ 2194 w 2633"/>
                  <a:gd name="T67" fmla="*/ 3078 h 3144"/>
                  <a:gd name="T68" fmla="*/ 2116 w 2633"/>
                  <a:gd name="T69" fmla="*/ 3132 h 3144"/>
                  <a:gd name="T70" fmla="*/ 2018 w 2633"/>
                  <a:gd name="T71" fmla="*/ 3140 h 3144"/>
                  <a:gd name="T72" fmla="*/ 1931 w 2633"/>
                  <a:gd name="T73" fmla="*/ 3101 h 3144"/>
                  <a:gd name="T74" fmla="*/ 1876 w 2633"/>
                  <a:gd name="T75" fmla="*/ 3022 h 3144"/>
                  <a:gd name="T76" fmla="*/ 1864 w 2633"/>
                  <a:gd name="T77" fmla="*/ 1659 h 3144"/>
                  <a:gd name="T78" fmla="*/ 1838 w 2633"/>
                  <a:gd name="T79" fmla="*/ 2958 h 3144"/>
                  <a:gd name="T80" fmla="*/ 1812 w 2633"/>
                  <a:gd name="T81" fmla="*/ 3051 h 3144"/>
                  <a:gd name="T82" fmla="*/ 1744 w 2633"/>
                  <a:gd name="T83" fmla="*/ 3119 h 3144"/>
                  <a:gd name="T84" fmla="*/ 1650 w 2633"/>
                  <a:gd name="T85" fmla="*/ 3144 h 3144"/>
                  <a:gd name="T86" fmla="*/ 1556 w 2633"/>
                  <a:gd name="T87" fmla="*/ 3119 h 3144"/>
                  <a:gd name="T88" fmla="*/ 1489 w 2633"/>
                  <a:gd name="T89" fmla="*/ 3051 h 3144"/>
                  <a:gd name="T90" fmla="*/ 1464 w 2633"/>
                  <a:gd name="T91" fmla="*/ 2958 h 3144"/>
                  <a:gd name="T92" fmla="*/ 1453 w 2633"/>
                  <a:gd name="T93" fmla="*/ 1381 h 3144"/>
                  <a:gd name="T94" fmla="*/ 1443 w 2633"/>
                  <a:gd name="T95" fmla="*/ 667 h 3144"/>
                  <a:gd name="T96" fmla="*/ 1316 w 2633"/>
                  <a:gd name="T97" fmla="*/ 743 h 3144"/>
                  <a:gd name="T98" fmla="*/ 1176 w 2633"/>
                  <a:gd name="T99" fmla="*/ 789 h 3144"/>
                  <a:gd name="T100" fmla="*/ 1027 w 2633"/>
                  <a:gd name="T101" fmla="*/ 797 h 3144"/>
                  <a:gd name="T102" fmla="*/ 875 w 2633"/>
                  <a:gd name="T103" fmla="*/ 766 h 3144"/>
                  <a:gd name="T104" fmla="*/ 739 w 2633"/>
                  <a:gd name="T105" fmla="*/ 707 h 3144"/>
                  <a:gd name="T106" fmla="*/ 685 w 2633"/>
                  <a:gd name="T107" fmla="*/ 640 h 3144"/>
                  <a:gd name="T108" fmla="*/ 674 w 2633"/>
                  <a:gd name="T109" fmla="*/ 555 h 3144"/>
                  <a:gd name="T110" fmla="*/ 32 w 2633"/>
                  <a:gd name="T111" fmla="*/ 0 h 3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33" h="3144">
                    <a:moveTo>
                      <a:pt x="1858" y="165"/>
                    </a:moveTo>
                    <a:lnTo>
                      <a:pt x="1760" y="821"/>
                    </a:lnTo>
                    <a:lnTo>
                      <a:pt x="1858" y="956"/>
                    </a:lnTo>
                    <a:lnTo>
                      <a:pt x="1861" y="956"/>
                    </a:lnTo>
                    <a:lnTo>
                      <a:pt x="1958" y="821"/>
                    </a:lnTo>
                    <a:lnTo>
                      <a:pt x="1861" y="165"/>
                    </a:lnTo>
                    <a:lnTo>
                      <a:pt x="1858" y="165"/>
                    </a:lnTo>
                    <a:close/>
                    <a:moveTo>
                      <a:pt x="32" y="0"/>
                    </a:moveTo>
                    <a:lnTo>
                      <a:pt x="711" y="477"/>
                    </a:lnTo>
                    <a:lnTo>
                      <a:pt x="732" y="456"/>
                    </a:lnTo>
                    <a:lnTo>
                      <a:pt x="757" y="441"/>
                    </a:lnTo>
                    <a:lnTo>
                      <a:pt x="782" y="428"/>
                    </a:lnTo>
                    <a:lnTo>
                      <a:pt x="811" y="422"/>
                    </a:lnTo>
                    <a:lnTo>
                      <a:pt x="840" y="421"/>
                    </a:lnTo>
                    <a:lnTo>
                      <a:pt x="869" y="426"/>
                    </a:lnTo>
                    <a:lnTo>
                      <a:pt x="898" y="436"/>
                    </a:lnTo>
                    <a:lnTo>
                      <a:pt x="943" y="455"/>
                    </a:lnTo>
                    <a:lnTo>
                      <a:pt x="985" y="470"/>
                    </a:lnTo>
                    <a:lnTo>
                      <a:pt x="1024" y="479"/>
                    </a:lnTo>
                    <a:lnTo>
                      <a:pt x="1060" y="483"/>
                    </a:lnTo>
                    <a:lnTo>
                      <a:pt x="1095" y="483"/>
                    </a:lnTo>
                    <a:lnTo>
                      <a:pt x="1130" y="477"/>
                    </a:lnTo>
                    <a:lnTo>
                      <a:pt x="1164" y="466"/>
                    </a:lnTo>
                    <a:lnTo>
                      <a:pt x="1198" y="449"/>
                    </a:lnTo>
                    <a:lnTo>
                      <a:pt x="1233" y="428"/>
                    </a:lnTo>
                    <a:lnTo>
                      <a:pt x="1269" y="403"/>
                    </a:lnTo>
                    <a:lnTo>
                      <a:pt x="1308" y="373"/>
                    </a:lnTo>
                    <a:lnTo>
                      <a:pt x="1349" y="337"/>
                    </a:lnTo>
                    <a:lnTo>
                      <a:pt x="1395" y="297"/>
                    </a:lnTo>
                    <a:lnTo>
                      <a:pt x="1443" y="251"/>
                    </a:lnTo>
                    <a:lnTo>
                      <a:pt x="1503" y="196"/>
                    </a:lnTo>
                    <a:lnTo>
                      <a:pt x="1567" y="140"/>
                    </a:lnTo>
                    <a:lnTo>
                      <a:pt x="1587" y="124"/>
                    </a:lnTo>
                    <a:lnTo>
                      <a:pt x="1609" y="113"/>
                    </a:lnTo>
                    <a:lnTo>
                      <a:pt x="1657" y="85"/>
                    </a:lnTo>
                    <a:lnTo>
                      <a:pt x="1708" y="62"/>
                    </a:lnTo>
                    <a:lnTo>
                      <a:pt x="1760" y="46"/>
                    </a:lnTo>
                    <a:lnTo>
                      <a:pt x="1761" y="46"/>
                    </a:lnTo>
                    <a:lnTo>
                      <a:pt x="1859" y="149"/>
                    </a:lnTo>
                    <a:lnTo>
                      <a:pt x="1961" y="48"/>
                    </a:lnTo>
                    <a:lnTo>
                      <a:pt x="2013" y="63"/>
                    </a:lnTo>
                    <a:lnTo>
                      <a:pt x="2062" y="85"/>
                    </a:lnTo>
                    <a:lnTo>
                      <a:pt x="2110" y="113"/>
                    </a:lnTo>
                    <a:lnTo>
                      <a:pt x="2130" y="123"/>
                    </a:lnTo>
                    <a:lnTo>
                      <a:pt x="2169" y="147"/>
                    </a:lnTo>
                    <a:lnTo>
                      <a:pt x="2206" y="172"/>
                    </a:lnTo>
                    <a:lnTo>
                      <a:pt x="2243" y="199"/>
                    </a:lnTo>
                    <a:lnTo>
                      <a:pt x="2279" y="228"/>
                    </a:lnTo>
                    <a:lnTo>
                      <a:pt x="2314" y="258"/>
                    </a:lnTo>
                    <a:lnTo>
                      <a:pt x="2349" y="291"/>
                    </a:lnTo>
                    <a:lnTo>
                      <a:pt x="2382" y="326"/>
                    </a:lnTo>
                    <a:lnTo>
                      <a:pt x="2413" y="363"/>
                    </a:lnTo>
                    <a:lnTo>
                      <a:pt x="2443" y="404"/>
                    </a:lnTo>
                    <a:lnTo>
                      <a:pt x="2471" y="447"/>
                    </a:lnTo>
                    <a:lnTo>
                      <a:pt x="2498" y="494"/>
                    </a:lnTo>
                    <a:lnTo>
                      <a:pt x="2523" y="543"/>
                    </a:lnTo>
                    <a:lnTo>
                      <a:pt x="2545" y="597"/>
                    </a:lnTo>
                    <a:lnTo>
                      <a:pt x="2565" y="655"/>
                    </a:lnTo>
                    <a:lnTo>
                      <a:pt x="2584" y="715"/>
                    </a:lnTo>
                    <a:lnTo>
                      <a:pt x="2599" y="780"/>
                    </a:lnTo>
                    <a:lnTo>
                      <a:pt x="2611" y="850"/>
                    </a:lnTo>
                    <a:lnTo>
                      <a:pt x="2621" y="925"/>
                    </a:lnTo>
                    <a:lnTo>
                      <a:pt x="2628" y="1005"/>
                    </a:lnTo>
                    <a:lnTo>
                      <a:pt x="2632" y="1089"/>
                    </a:lnTo>
                    <a:lnTo>
                      <a:pt x="2633" y="1179"/>
                    </a:lnTo>
                    <a:lnTo>
                      <a:pt x="2631" y="1274"/>
                    </a:lnTo>
                    <a:lnTo>
                      <a:pt x="2623" y="1375"/>
                    </a:lnTo>
                    <a:lnTo>
                      <a:pt x="2619" y="1405"/>
                    </a:lnTo>
                    <a:lnTo>
                      <a:pt x="2608" y="1433"/>
                    </a:lnTo>
                    <a:lnTo>
                      <a:pt x="2593" y="1457"/>
                    </a:lnTo>
                    <a:lnTo>
                      <a:pt x="2574" y="1479"/>
                    </a:lnTo>
                    <a:lnTo>
                      <a:pt x="2551" y="1496"/>
                    </a:lnTo>
                    <a:lnTo>
                      <a:pt x="2524" y="1509"/>
                    </a:lnTo>
                    <a:lnTo>
                      <a:pt x="2497" y="1518"/>
                    </a:lnTo>
                    <a:lnTo>
                      <a:pt x="2466" y="1522"/>
                    </a:lnTo>
                    <a:lnTo>
                      <a:pt x="2454" y="1520"/>
                    </a:lnTo>
                    <a:lnTo>
                      <a:pt x="2423" y="1514"/>
                    </a:lnTo>
                    <a:lnTo>
                      <a:pt x="2394" y="1503"/>
                    </a:lnTo>
                    <a:lnTo>
                      <a:pt x="2368" y="1486"/>
                    </a:lnTo>
                    <a:lnTo>
                      <a:pt x="2347" y="1466"/>
                    </a:lnTo>
                    <a:lnTo>
                      <a:pt x="2328" y="1440"/>
                    </a:lnTo>
                    <a:lnTo>
                      <a:pt x="2316" y="1413"/>
                    </a:lnTo>
                    <a:lnTo>
                      <a:pt x="2309" y="1382"/>
                    </a:lnTo>
                    <a:lnTo>
                      <a:pt x="2309" y="1351"/>
                    </a:lnTo>
                    <a:lnTo>
                      <a:pt x="2314" y="1262"/>
                    </a:lnTo>
                    <a:lnTo>
                      <a:pt x="2318" y="1178"/>
                    </a:lnTo>
                    <a:lnTo>
                      <a:pt x="2316" y="1101"/>
                    </a:lnTo>
                    <a:lnTo>
                      <a:pt x="2314" y="1029"/>
                    </a:lnTo>
                    <a:lnTo>
                      <a:pt x="2308" y="963"/>
                    </a:lnTo>
                    <a:lnTo>
                      <a:pt x="2299" y="901"/>
                    </a:lnTo>
                    <a:lnTo>
                      <a:pt x="2290" y="844"/>
                    </a:lnTo>
                    <a:lnTo>
                      <a:pt x="2276" y="792"/>
                    </a:lnTo>
                    <a:lnTo>
                      <a:pt x="2276" y="1300"/>
                    </a:lnTo>
                    <a:lnTo>
                      <a:pt x="2274" y="1341"/>
                    </a:lnTo>
                    <a:lnTo>
                      <a:pt x="2267" y="1380"/>
                    </a:lnTo>
                    <a:lnTo>
                      <a:pt x="2253" y="1418"/>
                    </a:lnTo>
                    <a:lnTo>
                      <a:pt x="2238" y="1453"/>
                    </a:lnTo>
                    <a:lnTo>
                      <a:pt x="2238" y="2958"/>
                    </a:lnTo>
                    <a:lnTo>
                      <a:pt x="2234" y="2991"/>
                    </a:lnTo>
                    <a:lnTo>
                      <a:pt x="2226" y="3022"/>
                    </a:lnTo>
                    <a:lnTo>
                      <a:pt x="2212" y="3051"/>
                    </a:lnTo>
                    <a:lnTo>
                      <a:pt x="2194" y="3078"/>
                    </a:lnTo>
                    <a:lnTo>
                      <a:pt x="2171" y="3101"/>
                    </a:lnTo>
                    <a:lnTo>
                      <a:pt x="2145" y="3119"/>
                    </a:lnTo>
                    <a:lnTo>
                      <a:pt x="2116" y="3132"/>
                    </a:lnTo>
                    <a:lnTo>
                      <a:pt x="2084" y="3140"/>
                    </a:lnTo>
                    <a:lnTo>
                      <a:pt x="2050" y="3144"/>
                    </a:lnTo>
                    <a:lnTo>
                      <a:pt x="2018" y="3140"/>
                    </a:lnTo>
                    <a:lnTo>
                      <a:pt x="1985" y="3132"/>
                    </a:lnTo>
                    <a:lnTo>
                      <a:pt x="1956" y="3119"/>
                    </a:lnTo>
                    <a:lnTo>
                      <a:pt x="1931" y="3101"/>
                    </a:lnTo>
                    <a:lnTo>
                      <a:pt x="1908" y="3078"/>
                    </a:lnTo>
                    <a:lnTo>
                      <a:pt x="1890" y="3051"/>
                    </a:lnTo>
                    <a:lnTo>
                      <a:pt x="1876" y="3022"/>
                    </a:lnTo>
                    <a:lnTo>
                      <a:pt x="1867" y="2991"/>
                    </a:lnTo>
                    <a:lnTo>
                      <a:pt x="1864" y="2958"/>
                    </a:lnTo>
                    <a:lnTo>
                      <a:pt x="1864" y="1659"/>
                    </a:lnTo>
                    <a:lnTo>
                      <a:pt x="1859" y="1659"/>
                    </a:lnTo>
                    <a:lnTo>
                      <a:pt x="1838" y="1658"/>
                    </a:lnTo>
                    <a:lnTo>
                      <a:pt x="1838" y="2958"/>
                    </a:lnTo>
                    <a:lnTo>
                      <a:pt x="1834" y="2991"/>
                    </a:lnTo>
                    <a:lnTo>
                      <a:pt x="1825" y="3022"/>
                    </a:lnTo>
                    <a:lnTo>
                      <a:pt x="1812" y="3051"/>
                    </a:lnTo>
                    <a:lnTo>
                      <a:pt x="1794" y="3078"/>
                    </a:lnTo>
                    <a:lnTo>
                      <a:pt x="1771" y="3101"/>
                    </a:lnTo>
                    <a:lnTo>
                      <a:pt x="1744" y="3119"/>
                    </a:lnTo>
                    <a:lnTo>
                      <a:pt x="1715" y="3132"/>
                    </a:lnTo>
                    <a:lnTo>
                      <a:pt x="1684" y="3140"/>
                    </a:lnTo>
                    <a:lnTo>
                      <a:pt x="1650" y="3144"/>
                    </a:lnTo>
                    <a:lnTo>
                      <a:pt x="1618" y="3140"/>
                    </a:lnTo>
                    <a:lnTo>
                      <a:pt x="1585" y="3132"/>
                    </a:lnTo>
                    <a:lnTo>
                      <a:pt x="1556" y="3119"/>
                    </a:lnTo>
                    <a:lnTo>
                      <a:pt x="1530" y="3101"/>
                    </a:lnTo>
                    <a:lnTo>
                      <a:pt x="1507" y="3078"/>
                    </a:lnTo>
                    <a:lnTo>
                      <a:pt x="1489" y="3051"/>
                    </a:lnTo>
                    <a:lnTo>
                      <a:pt x="1476" y="3022"/>
                    </a:lnTo>
                    <a:lnTo>
                      <a:pt x="1466" y="2991"/>
                    </a:lnTo>
                    <a:lnTo>
                      <a:pt x="1464" y="2958"/>
                    </a:lnTo>
                    <a:lnTo>
                      <a:pt x="1464" y="1444"/>
                    </a:lnTo>
                    <a:lnTo>
                      <a:pt x="1465" y="1419"/>
                    </a:lnTo>
                    <a:lnTo>
                      <a:pt x="1453" y="1381"/>
                    </a:lnTo>
                    <a:lnTo>
                      <a:pt x="1446" y="1341"/>
                    </a:lnTo>
                    <a:lnTo>
                      <a:pt x="1443" y="1300"/>
                    </a:lnTo>
                    <a:lnTo>
                      <a:pt x="1443" y="667"/>
                    </a:lnTo>
                    <a:lnTo>
                      <a:pt x="1402" y="694"/>
                    </a:lnTo>
                    <a:lnTo>
                      <a:pt x="1360" y="720"/>
                    </a:lnTo>
                    <a:lnTo>
                      <a:pt x="1316" y="743"/>
                    </a:lnTo>
                    <a:lnTo>
                      <a:pt x="1272" y="762"/>
                    </a:lnTo>
                    <a:lnTo>
                      <a:pt x="1226" y="778"/>
                    </a:lnTo>
                    <a:lnTo>
                      <a:pt x="1176" y="789"/>
                    </a:lnTo>
                    <a:lnTo>
                      <a:pt x="1127" y="797"/>
                    </a:lnTo>
                    <a:lnTo>
                      <a:pt x="1073" y="800"/>
                    </a:lnTo>
                    <a:lnTo>
                      <a:pt x="1027" y="797"/>
                    </a:lnTo>
                    <a:lnTo>
                      <a:pt x="978" y="791"/>
                    </a:lnTo>
                    <a:lnTo>
                      <a:pt x="928" y="782"/>
                    </a:lnTo>
                    <a:lnTo>
                      <a:pt x="875" y="766"/>
                    </a:lnTo>
                    <a:lnTo>
                      <a:pt x="821" y="746"/>
                    </a:lnTo>
                    <a:lnTo>
                      <a:pt x="764" y="722"/>
                    </a:lnTo>
                    <a:lnTo>
                      <a:pt x="739" y="707"/>
                    </a:lnTo>
                    <a:lnTo>
                      <a:pt x="716" y="687"/>
                    </a:lnTo>
                    <a:lnTo>
                      <a:pt x="699" y="665"/>
                    </a:lnTo>
                    <a:lnTo>
                      <a:pt x="685" y="640"/>
                    </a:lnTo>
                    <a:lnTo>
                      <a:pt x="677" y="612"/>
                    </a:lnTo>
                    <a:lnTo>
                      <a:pt x="673" y="584"/>
                    </a:lnTo>
                    <a:lnTo>
                      <a:pt x="674" y="555"/>
                    </a:lnTo>
                    <a:lnTo>
                      <a:pt x="682" y="526"/>
                    </a:lnTo>
                    <a:lnTo>
                      <a:pt x="0" y="48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85" name="Group 23">
              <a:extLst>
                <a:ext uri="{FF2B5EF4-FFF2-40B4-BE49-F238E27FC236}">
                  <a16:creationId xmlns:a16="http://schemas.microsoft.com/office/drawing/2014/main" id="{A1FF149C-800F-4D50-87D0-7B5DCF8159F9}"/>
                </a:ext>
              </a:extLst>
            </p:cNvPr>
            <p:cNvGrpSpPr/>
            <p:nvPr/>
          </p:nvGrpSpPr>
          <p:grpSpPr>
            <a:xfrm>
              <a:off x="7289740" y="1439717"/>
              <a:ext cx="308475" cy="326848"/>
              <a:chOff x="5884863" y="0"/>
              <a:chExt cx="506413" cy="536576"/>
            </a:xfrm>
            <a:solidFill>
              <a:schemeClr val="accent2"/>
            </a:solidFill>
          </p:grpSpPr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36459743-8DA2-4F66-84AE-9F4E581DE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901" y="0"/>
                <a:ext cx="333375" cy="371475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44" y="3"/>
                  </a:cxn>
                  <a:cxn ang="0">
                    <a:pos x="165" y="12"/>
                  </a:cxn>
                  <a:cxn ang="0">
                    <a:pos x="182" y="25"/>
                  </a:cxn>
                  <a:cxn ang="0">
                    <a:pos x="185" y="28"/>
                  </a:cxn>
                  <a:cxn ang="0">
                    <a:pos x="199" y="46"/>
                  </a:cxn>
                  <a:cxn ang="0">
                    <a:pos x="207" y="67"/>
                  </a:cxn>
                  <a:cxn ang="0">
                    <a:pos x="210" y="88"/>
                  </a:cxn>
                  <a:cxn ang="0">
                    <a:pos x="208" y="105"/>
                  </a:cxn>
                  <a:cxn ang="0">
                    <a:pos x="203" y="121"/>
                  </a:cxn>
                  <a:cxn ang="0">
                    <a:pos x="195" y="135"/>
                  </a:cxn>
                  <a:cxn ang="0">
                    <a:pos x="185" y="148"/>
                  </a:cxn>
                  <a:cxn ang="0">
                    <a:pos x="124" y="210"/>
                  </a:cxn>
                  <a:cxn ang="0">
                    <a:pos x="105" y="224"/>
                  </a:cxn>
                  <a:cxn ang="0">
                    <a:pos x="86" y="232"/>
                  </a:cxn>
                  <a:cxn ang="0">
                    <a:pos x="63" y="234"/>
                  </a:cxn>
                  <a:cxn ang="0">
                    <a:pos x="42" y="232"/>
                  </a:cxn>
                  <a:cxn ang="0">
                    <a:pos x="21" y="223"/>
                  </a:cxn>
                  <a:cxn ang="0">
                    <a:pos x="3" y="210"/>
                  </a:cxn>
                  <a:cxn ang="0">
                    <a:pos x="0" y="207"/>
                  </a:cxn>
                  <a:cxn ang="0">
                    <a:pos x="38" y="170"/>
                  </a:cxn>
                  <a:cxn ang="0">
                    <a:pos x="41" y="173"/>
                  </a:cxn>
                  <a:cxn ang="0">
                    <a:pos x="51" y="179"/>
                  </a:cxn>
                  <a:cxn ang="0">
                    <a:pos x="63" y="182"/>
                  </a:cxn>
                  <a:cxn ang="0">
                    <a:pos x="76" y="179"/>
                  </a:cxn>
                  <a:cxn ang="0">
                    <a:pos x="87" y="173"/>
                  </a:cxn>
                  <a:cxn ang="0">
                    <a:pos x="148" y="111"/>
                  </a:cxn>
                  <a:cxn ang="0">
                    <a:pos x="154" y="101"/>
                  </a:cxn>
                  <a:cxn ang="0">
                    <a:pos x="157" y="88"/>
                  </a:cxn>
                  <a:cxn ang="0">
                    <a:pos x="154" y="76"/>
                  </a:cxn>
                  <a:cxn ang="0">
                    <a:pos x="148" y="66"/>
                  </a:cxn>
                  <a:cxn ang="0">
                    <a:pos x="145" y="63"/>
                  </a:cxn>
                  <a:cxn ang="0">
                    <a:pos x="134" y="56"/>
                  </a:cxn>
                  <a:cxn ang="0">
                    <a:pos x="123" y="54"/>
                  </a:cxn>
                  <a:cxn ang="0">
                    <a:pos x="109" y="56"/>
                  </a:cxn>
                  <a:cxn ang="0">
                    <a:pos x="99" y="63"/>
                  </a:cxn>
                  <a:cxn ang="0">
                    <a:pos x="74" y="88"/>
                  </a:cxn>
                  <a:cxn ang="0">
                    <a:pos x="65" y="93"/>
                  </a:cxn>
                  <a:cxn ang="0">
                    <a:pos x="55" y="96"/>
                  </a:cxn>
                  <a:cxn ang="0">
                    <a:pos x="46" y="93"/>
                  </a:cxn>
                  <a:cxn ang="0">
                    <a:pos x="37" y="88"/>
                  </a:cxn>
                  <a:cxn ang="0">
                    <a:pos x="32" y="79"/>
                  </a:cxn>
                  <a:cxn ang="0">
                    <a:pos x="29" y="69"/>
                  </a:cxn>
                  <a:cxn ang="0">
                    <a:pos x="32" y="59"/>
                  </a:cxn>
                  <a:cxn ang="0">
                    <a:pos x="37" y="51"/>
                  </a:cxn>
                  <a:cxn ang="0">
                    <a:pos x="62" y="25"/>
                  </a:cxn>
                  <a:cxn ang="0">
                    <a:pos x="79" y="12"/>
                  </a:cxn>
                  <a:cxn ang="0">
                    <a:pos x="100" y="3"/>
                  </a:cxn>
                  <a:cxn ang="0">
                    <a:pos x="123" y="0"/>
                  </a:cxn>
                </a:cxnLst>
                <a:rect l="0" t="0" r="r" b="b"/>
                <a:pathLst>
                  <a:path w="210" h="234">
                    <a:moveTo>
                      <a:pt x="123" y="0"/>
                    </a:moveTo>
                    <a:lnTo>
                      <a:pt x="144" y="3"/>
                    </a:lnTo>
                    <a:lnTo>
                      <a:pt x="165" y="12"/>
                    </a:lnTo>
                    <a:lnTo>
                      <a:pt x="182" y="25"/>
                    </a:lnTo>
                    <a:lnTo>
                      <a:pt x="185" y="28"/>
                    </a:lnTo>
                    <a:lnTo>
                      <a:pt x="199" y="46"/>
                    </a:lnTo>
                    <a:lnTo>
                      <a:pt x="207" y="67"/>
                    </a:lnTo>
                    <a:lnTo>
                      <a:pt x="210" y="88"/>
                    </a:lnTo>
                    <a:lnTo>
                      <a:pt x="208" y="105"/>
                    </a:lnTo>
                    <a:lnTo>
                      <a:pt x="203" y="121"/>
                    </a:lnTo>
                    <a:lnTo>
                      <a:pt x="195" y="135"/>
                    </a:lnTo>
                    <a:lnTo>
                      <a:pt x="185" y="148"/>
                    </a:lnTo>
                    <a:lnTo>
                      <a:pt x="124" y="210"/>
                    </a:lnTo>
                    <a:lnTo>
                      <a:pt x="105" y="224"/>
                    </a:lnTo>
                    <a:lnTo>
                      <a:pt x="86" y="232"/>
                    </a:lnTo>
                    <a:lnTo>
                      <a:pt x="63" y="234"/>
                    </a:lnTo>
                    <a:lnTo>
                      <a:pt x="42" y="232"/>
                    </a:lnTo>
                    <a:lnTo>
                      <a:pt x="21" y="223"/>
                    </a:lnTo>
                    <a:lnTo>
                      <a:pt x="3" y="210"/>
                    </a:lnTo>
                    <a:lnTo>
                      <a:pt x="0" y="207"/>
                    </a:lnTo>
                    <a:lnTo>
                      <a:pt x="38" y="170"/>
                    </a:lnTo>
                    <a:lnTo>
                      <a:pt x="41" y="173"/>
                    </a:lnTo>
                    <a:lnTo>
                      <a:pt x="51" y="179"/>
                    </a:lnTo>
                    <a:lnTo>
                      <a:pt x="63" y="182"/>
                    </a:lnTo>
                    <a:lnTo>
                      <a:pt x="76" y="179"/>
                    </a:lnTo>
                    <a:lnTo>
                      <a:pt x="87" y="173"/>
                    </a:lnTo>
                    <a:lnTo>
                      <a:pt x="148" y="111"/>
                    </a:lnTo>
                    <a:lnTo>
                      <a:pt x="154" y="101"/>
                    </a:lnTo>
                    <a:lnTo>
                      <a:pt x="157" y="88"/>
                    </a:lnTo>
                    <a:lnTo>
                      <a:pt x="154" y="76"/>
                    </a:lnTo>
                    <a:lnTo>
                      <a:pt x="148" y="66"/>
                    </a:lnTo>
                    <a:lnTo>
                      <a:pt x="145" y="63"/>
                    </a:lnTo>
                    <a:lnTo>
                      <a:pt x="134" y="56"/>
                    </a:lnTo>
                    <a:lnTo>
                      <a:pt x="123" y="54"/>
                    </a:lnTo>
                    <a:lnTo>
                      <a:pt x="109" y="56"/>
                    </a:lnTo>
                    <a:lnTo>
                      <a:pt x="99" y="63"/>
                    </a:lnTo>
                    <a:lnTo>
                      <a:pt x="74" y="88"/>
                    </a:lnTo>
                    <a:lnTo>
                      <a:pt x="65" y="93"/>
                    </a:lnTo>
                    <a:lnTo>
                      <a:pt x="55" y="96"/>
                    </a:lnTo>
                    <a:lnTo>
                      <a:pt x="46" y="93"/>
                    </a:lnTo>
                    <a:lnTo>
                      <a:pt x="37" y="88"/>
                    </a:lnTo>
                    <a:lnTo>
                      <a:pt x="32" y="79"/>
                    </a:lnTo>
                    <a:lnTo>
                      <a:pt x="29" y="69"/>
                    </a:lnTo>
                    <a:lnTo>
                      <a:pt x="32" y="59"/>
                    </a:lnTo>
                    <a:lnTo>
                      <a:pt x="37" y="51"/>
                    </a:lnTo>
                    <a:lnTo>
                      <a:pt x="62" y="25"/>
                    </a:lnTo>
                    <a:lnTo>
                      <a:pt x="79" y="12"/>
                    </a:lnTo>
                    <a:lnTo>
                      <a:pt x="100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B116E9C6-B78E-468A-92C3-7148D41BC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863" y="166688"/>
                <a:ext cx="331788" cy="369888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71" y="4"/>
                  </a:cxn>
                  <a:cxn ang="0">
                    <a:pos x="195" y="14"/>
                  </a:cxn>
                  <a:cxn ang="0">
                    <a:pos x="200" y="17"/>
                  </a:cxn>
                  <a:cxn ang="0">
                    <a:pos x="201" y="19"/>
                  </a:cxn>
                  <a:cxn ang="0">
                    <a:pos x="209" y="27"/>
                  </a:cxn>
                  <a:cxn ang="0">
                    <a:pos x="172" y="64"/>
                  </a:cxn>
                  <a:cxn ang="0">
                    <a:pos x="170" y="61"/>
                  </a:cxn>
                  <a:cxn ang="0">
                    <a:pos x="159" y="55"/>
                  </a:cxn>
                  <a:cxn ang="0">
                    <a:pos x="146" y="52"/>
                  </a:cxn>
                  <a:cxn ang="0">
                    <a:pos x="134" y="55"/>
                  </a:cxn>
                  <a:cxn ang="0">
                    <a:pos x="123" y="61"/>
                  </a:cxn>
                  <a:cxn ang="0">
                    <a:pos x="61" y="123"/>
                  </a:cxn>
                  <a:cxn ang="0">
                    <a:pos x="55" y="133"/>
                  </a:cxn>
                  <a:cxn ang="0">
                    <a:pos x="52" y="145"/>
                  </a:cxn>
                  <a:cxn ang="0">
                    <a:pos x="55" y="158"/>
                  </a:cxn>
                  <a:cxn ang="0">
                    <a:pos x="61" y="169"/>
                  </a:cxn>
                  <a:cxn ang="0">
                    <a:pos x="64" y="171"/>
                  </a:cxn>
                  <a:cxn ang="0">
                    <a:pos x="75" y="178"/>
                  </a:cxn>
                  <a:cxn ang="0">
                    <a:pos x="88" y="181"/>
                  </a:cxn>
                  <a:cxn ang="0">
                    <a:pos x="100" y="178"/>
                  </a:cxn>
                  <a:cxn ang="0">
                    <a:pos x="110" y="171"/>
                  </a:cxn>
                  <a:cxn ang="0">
                    <a:pos x="137" y="145"/>
                  </a:cxn>
                  <a:cxn ang="0">
                    <a:pos x="146" y="139"/>
                  </a:cxn>
                  <a:cxn ang="0">
                    <a:pos x="155" y="137"/>
                  </a:cxn>
                  <a:cxn ang="0">
                    <a:pos x="166" y="139"/>
                  </a:cxn>
                  <a:cxn ang="0">
                    <a:pos x="174" y="145"/>
                  </a:cxn>
                  <a:cxn ang="0">
                    <a:pos x="180" y="154"/>
                  </a:cxn>
                  <a:cxn ang="0">
                    <a:pos x="181" y="163"/>
                  </a:cxn>
                  <a:cxn ang="0">
                    <a:pos x="180" y="173"/>
                  </a:cxn>
                  <a:cxn ang="0">
                    <a:pos x="174" y="182"/>
                  </a:cxn>
                  <a:cxn ang="0">
                    <a:pos x="147" y="208"/>
                  </a:cxn>
                  <a:cxn ang="0">
                    <a:pos x="129" y="222"/>
                  </a:cxn>
                  <a:cxn ang="0">
                    <a:pos x="109" y="230"/>
                  </a:cxn>
                  <a:cxn ang="0">
                    <a:pos x="88" y="233"/>
                  </a:cxn>
                  <a:cxn ang="0">
                    <a:pos x="71" y="232"/>
                  </a:cxn>
                  <a:cxn ang="0">
                    <a:pos x="55" y="226"/>
                  </a:cxn>
                  <a:cxn ang="0">
                    <a:pos x="40" y="218"/>
                  </a:cxn>
                  <a:cxn ang="0">
                    <a:pos x="27" y="208"/>
                  </a:cxn>
                  <a:cxn ang="0">
                    <a:pos x="25" y="205"/>
                  </a:cxn>
                  <a:cxn ang="0">
                    <a:pos x="14" y="192"/>
                  </a:cxn>
                  <a:cxn ang="0">
                    <a:pos x="6" y="178"/>
                  </a:cxn>
                  <a:cxn ang="0">
                    <a:pos x="1" y="162"/>
                  </a:cxn>
                  <a:cxn ang="0">
                    <a:pos x="0" y="145"/>
                  </a:cxn>
                  <a:cxn ang="0">
                    <a:pos x="2" y="124"/>
                  </a:cxn>
                  <a:cxn ang="0">
                    <a:pos x="10" y="103"/>
                  </a:cxn>
                  <a:cxn ang="0">
                    <a:pos x="25" y="85"/>
                  </a:cxn>
                  <a:cxn ang="0">
                    <a:pos x="85" y="25"/>
                  </a:cxn>
                  <a:cxn ang="0">
                    <a:pos x="104" y="10"/>
                  </a:cxn>
                  <a:cxn ang="0">
                    <a:pos x="125" y="2"/>
                  </a:cxn>
                  <a:cxn ang="0">
                    <a:pos x="146" y="0"/>
                  </a:cxn>
                </a:cxnLst>
                <a:rect l="0" t="0" r="r" b="b"/>
                <a:pathLst>
                  <a:path w="209" h="233">
                    <a:moveTo>
                      <a:pt x="146" y="0"/>
                    </a:moveTo>
                    <a:lnTo>
                      <a:pt x="171" y="4"/>
                    </a:lnTo>
                    <a:lnTo>
                      <a:pt x="195" y="14"/>
                    </a:lnTo>
                    <a:lnTo>
                      <a:pt x="200" y="17"/>
                    </a:lnTo>
                    <a:lnTo>
                      <a:pt x="201" y="19"/>
                    </a:lnTo>
                    <a:lnTo>
                      <a:pt x="209" y="27"/>
                    </a:lnTo>
                    <a:lnTo>
                      <a:pt x="172" y="64"/>
                    </a:lnTo>
                    <a:lnTo>
                      <a:pt x="170" y="61"/>
                    </a:lnTo>
                    <a:lnTo>
                      <a:pt x="159" y="55"/>
                    </a:lnTo>
                    <a:lnTo>
                      <a:pt x="146" y="52"/>
                    </a:lnTo>
                    <a:lnTo>
                      <a:pt x="134" y="55"/>
                    </a:lnTo>
                    <a:lnTo>
                      <a:pt x="123" y="61"/>
                    </a:lnTo>
                    <a:lnTo>
                      <a:pt x="61" y="123"/>
                    </a:lnTo>
                    <a:lnTo>
                      <a:pt x="55" y="133"/>
                    </a:lnTo>
                    <a:lnTo>
                      <a:pt x="52" y="145"/>
                    </a:lnTo>
                    <a:lnTo>
                      <a:pt x="55" y="158"/>
                    </a:lnTo>
                    <a:lnTo>
                      <a:pt x="61" y="169"/>
                    </a:lnTo>
                    <a:lnTo>
                      <a:pt x="64" y="171"/>
                    </a:lnTo>
                    <a:lnTo>
                      <a:pt x="75" y="178"/>
                    </a:lnTo>
                    <a:lnTo>
                      <a:pt x="88" y="181"/>
                    </a:lnTo>
                    <a:lnTo>
                      <a:pt x="100" y="178"/>
                    </a:lnTo>
                    <a:lnTo>
                      <a:pt x="110" y="171"/>
                    </a:lnTo>
                    <a:lnTo>
                      <a:pt x="137" y="145"/>
                    </a:lnTo>
                    <a:lnTo>
                      <a:pt x="146" y="139"/>
                    </a:lnTo>
                    <a:lnTo>
                      <a:pt x="155" y="137"/>
                    </a:lnTo>
                    <a:lnTo>
                      <a:pt x="166" y="139"/>
                    </a:lnTo>
                    <a:lnTo>
                      <a:pt x="174" y="145"/>
                    </a:lnTo>
                    <a:lnTo>
                      <a:pt x="180" y="154"/>
                    </a:lnTo>
                    <a:lnTo>
                      <a:pt x="181" y="163"/>
                    </a:lnTo>
                    <a:lnTo>
                      <a:pt x="180" y="173"/>
                    </a:lnTo>
                    <a:lnTo>
                      <a:pt x="174" y="182"/>
                    </a:lnTo>
                    <a:lnTo>
                      <a:pt x="147" y="208"/>
                    </a:lnTo>
                    <a:lnTo>
                      <a:pt x="129" y="222"/>
                    </a:lnTo>
                    <a:lnTo>
                      <a:pt x="109" y="230"/>
                    </a:lnTo>
                    <a:lnTo>
                      <a:pt x="88" y="233"/>
                    </a:lnTo>
                    <a:lnTo>
                      <a:pt x="71" y="232"/>
                    </a:lnTo>
                    <a:lnTo>
                      <a:pt x="55" y="226"/>
                    </a:lnTo>
                    <a:lnTo>
                      <a:pt x="40" y="218"/>
                    </a:lnTo>
                    <a:lnTo>
                      <a:pt x="27" y="208"/>
                    </a:lnTo>
                    <a:lnTo>
                      <a:pt x="25" y="205"/>
                    </a:lnTo>
                    <a:lnTo>
                      <a:pt x="14" y="192"/>
                    </a:lnTo>
                    <a:lnTo>
                      <a:pt x="6" y="178"/>
                    </a:lnTo>
                    <a:lnTo>
                      <a:pt x="1" y="162"/>
                    </a:lnTo>
                    <a:lnTo>
                      <a:pt x="0" y="145"/>
                    </a:lnTo>
                    <a:lnTo>
                      <a:pt x="2" y="124"/>
                    </a:lnTo>
                    <a:lnTo>
                      <a:pt x="10" y="103"/>
                    </a:lnTo>
                    <a:lnTo>
                      <a:pt x="25" y="85"/>
                    </a:lnTo>
                    <a:lnTo>
                      <a:pt x="85" y="25"/>
                    </a:lnTo>
                    <a:lnTo>
                      <a:pt x="104" y="10"/>
                    </a:lnTo>
                    <a:lnTo>
                      <a:pt x="125" y="2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62">
              <a:extLst>
                <a:ext uri="{FF2B5EF4-FFF2-40B4-BE49-F238E27FC236}">
                  <a16:creationId xmlns:a16="http://schemas.microsoft.com/office/drawing/2014/main" id="{A8859D07-B1F6-4B6C-986B-5F8F53A19549}"/>
                </a:ext>
              </a:extLst>
            </p:cNvPr>
            <p:cNvGrpSpPr/>
            <p:nvPr/>
          </p:nvGrpSpPr>
          <p:grpSpPr>
            <a:xfrm>
              <a:off x="7678588" y="2756623"/>
              <a:ext cx="423852" cy="234874"/>
              <a:chOff x="5961063" y="2919413"/>
              <a:chExt cx="1744662" cy="966788"/>
            </a:xfrm>
            <a:solidFill>
              <a:schemeClr val="accent2"/>
            </a:solidFill>
          </p:grpSpPr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153BDE68-9EAF-4B9C-8B6C-F9243DBDB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750" y="2971801"/>
                <a:ext cx="401638" cy="454025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156" y="3"/>
                  </a:cxn>
                  <a:cxn ang="0">
                    <a:pos x="182" y="11"/>
                  </a:cxn>
                  <a:cxn ang="0">
                    <a:pos x="202" y="22"/>
                  </a:cxn>
                  <a:cxn ang="0">
                    <a:pos x="218" y="35"/>
                  </a:cxn>
                  <a:cxn ang="0">
                    <a:pos x="231" y="52"/>
                  </a:cxn>
                  <a:cxn ang="0">
                    <a:pos x="241" y="72"/>
                  </a:cxn>
                  <a:cxn ang="0">
                    <a:pos x="248" y="94"/>
                  </a:cxn>
                  <a:cxn ang="0">
                    <a:pos x="252" y="118"/>
                  </a:cxn>
                  <a:cxn ang="0">
                    <a:pos x="253" y="144"/>
                  </a:cxn>
                  <a:cxn ang="0">
                    <a:pos x="250" y="176"/>
                  </a:cxn>
                  <a:cxn ang="0">
                    <a:pos x="240" y="207"/>
                  </a:cxn>
                  <a:cxn ang="0">
                    <a:pos x="225" y="233"/>
                  </a:cxn>
                  <a:cxn ang="0">
                    <a:pos x="206" y="255"/>
                  </a:cxn>
                  <a:cxn ang="0">
                    <a:pos x="183" y="272"/>
                  </a:cxn>
                  <a:cxn ang="0">
                    <a:pos x="156" y="283"/>
                  </a:cxn>
                  <a:cxn ang="0">
                    <a:pos x="127" y="286"/>
                  </a:cxn>
                  <a:cxn ang="0">
                    <a:pos x="98" y="283"/>
                  </a:cxn>
                  <a:cxn ang="0">
                    <a:pos x="71" y="272"/>
                  </a:cxn>
                  <a:cxn ang="0">
                    <a:pos x="47" y="255"/>
                  </a:cxn>
                  <a:cxn ang="0">
                    <a:pos x="28" y="233"/>
                  </a:cxn>
                  <a:cxn ang="0">
                    <a:pos x="13" y="207"/>
                  </a:cxn>
                  <a:cxn ang="0">
                    <a:pos x="3" y="176"/>
                  </a:cxn>
                  <a:cxn ang="0">
                    <a:pos x="0" y="144"/>
                  </a:cxn>
                  <a:cxn ang="0">
                    <a:pos x="1" y="118"/>
                  </a:cxn>
                  <a:cxn ang="0">
                    <a:pos x="6" y="94"/>
                  </a:cxn>
                  <a:cxn ang="0">
                    <a:pos x="13" y="70"/>
                  </a:cxn>
                  <a:cxn ang="0">
                    <a:pos x="23" y="50"/>
                  </a:cxn>
                  <a:cxn ang="0">
                    <a:pos x="37" y="33"/>
                  </a:cxn>
                  <a:cxn ang="0">
                    <a:pos x="54" y="18"/>
                  </a:cxn>
                  <a:cxn ang="0">
                    <a:pos x="75" y="7"/>
                  </a:cxn>
                  <a:cxn ang="0">
                    <a:pos x="99" y="1"/>
                  </a:cxn>
                  <a:cxn ang="0">
                    <a:pos x="127" y="0"/>
                  </a:cxn>
                </a:cxnLst>
                <a:rect l="0" t="0" r="r" b="b"/>
                <a:pathLst>
                  <a:path w="253" h="286">
                    <a:moveTo>
                      <a:pt x="127" y="0"/>
                    </a:moveTo>
                    <a:lnTo>
                      <a:pt x="156" y="3"/>
                    </a:lnTo>
                    <a:lnTo>
                      <a:pt x="182" y="11"/>
                    </a:lnTo>
                    <a:lnTo>
                      <a:pt x="202" y="22"/>
                    </a:lnTo>
                    <a:lnTo>
                      <a:pt x="218" y="35"/>
                    </a:lnTo>
                    <a:lnTo>
                      <a:pt x="231" y="52"/>
                    </a:lnTo>
                    <a:lnTo>
                      <a:pt x="241" y="72"/>
                    </a:lnTo>
                    <a:lnTo>
                      <a:pt x="248" y="94"/>
                    </a:lnTo>
                    <a:lnTo>
                      <a:pt x="252" y="118"/>
                    </a:lnTo>
                    <a:lnTo>
                      <a:pt x="253" y="144"/>
                    </a:lnTo>
                    <a:lnTo>
                      <a:pt x="250" y="176"/>
                    </a:lnTo>
                    <a:lnTo>
                      <a:pt x="240" y="207"/>
                    </a:lnTo>
                    <a:lnTo>
                      <a:pt x="225" y="233"/>
                    </a:lnTo>
                    <a:lnTo>
                      <a:pt x="206" y="255"/>
                    </a:lnTo>
                    <a:lnTo>
                      <a:pt x="183" y="272"/>
                    </a:lnTo>
                    <a:lnTo>
                      <a:pt x="156" y="283"/>
                    </a:lnTo>
                    <a:lnTo>
                      <a:pt x="127" y="286"/>
                    </a:lnTo>
                    <a:lnTo>
                      <a:pt x="98" y="283"/>
                    </a:lnTo>
                    <a:lnTo>
                      <a:pt x="71" y="272"/>
                    </a:lnTo>
                    <a:lnTo>
                      <a:pt x="47" y="255"/>
                    </a:lnTo>
                    <a:lnTo>
                      <a:pt x="28" y="233"/>
                    </a:lnTo>
                    <a:lnTo>
                      <a:pt x="13" y="207"/>
                    </a:lnTo>
                    <a:lnTo>
                      <a:pt x="3" y="176"/>
                    </a:lnTo>
                    <a:lnTo>
                      <a:pt x="0" y="144"/>
                    </a:lnTo>
                    <a:lnTo>
                      <a:pt x="1" y="118"/>
                    </a:lnTo>
                    <a:lnTo>
                      <a:pt x="6" y="94"/>
                    </a:lnTo>
                    <a:lnTo>
                      <a:pt x="13" y="70"/>
                    </a:lnTo>
                    <a:lnTo>
                      <a:pt x="23" y="50"/>
                    </a:lnTo>
                    <a:lnTo>
                      <a:pt x="37" y="33"/>
                    </a:lnTo>
                    <a:lnTo>
                      <a:pt x="54" y="18"/>
                    </a:lnTo>
                    <a:lnTo>
                      <a:pt x="75" y="7"/>
                    </a:lnTo>
                    <a:lnTo>
                      <a:pt x="99" y="1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71E82C1B-C66C-4FEA-8E36-B3EE98C78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2919413"/>
                <a:ext cx="334963" cy="379413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32" y="3"/>
                  </a:cxn>
                  <a:cxn ang="0">
                    <a:pos x="155" y="11"/>
                  </a:cxn>
                  <a:cxn ang="0">
                    <a:pos x="173" y="22"/>
                  </a:cxn>
                  <a:cxn ang="0">
                    <a:pos x="188" y="36"/>
                  </a:cxn>
                  <a:cxn ang="0">
                    <a:pos x="199" y="53"/>
                  </a:cxn>
                  <a:cxn ang="0">
                    <a:pos x="206" y="73"/>
                  </a:cxn>
                  <a:cxn ang="0">
                    <a:pos x="210" y="95"/>
                  </a:cxn>
                  <a:cxn ang="0">
                    <a:pos x="211" y="119"/>
                  </a:cxn>
                  <a:cxn ang="0">
                    <a:pos x="208" y="146"/>
                  </a:cxn>
                  <a:cxn ang="0">
                    <a:pos x="200" y="172"/>
                  </a:cxn>
                  <a:cxn ang="0">
                    <a:pos x="188" y="194"/>
                  </a:cxn>
                  <a:cxn ang="0">
                    <a:pos x="171" y="212"/>
                  </a:cxn>
                  <a:cxn ang="0">
                    <a:pos x="151" y="227"/>
                  </a:cxn>
                  <a:cxn ang="0">
                    <a:pos x="130" y="235"/>
                  </a:cxn>
                  <a:cxn ang="0">
                    <a:pos x="105" y="239"/>
                  </a:cxn>
                  <a:cxn ang="0">
                    <a:pos x="81" y="235"/>
                  </a:cxn>
                  <a:cxn ang="0">
                    <a:pos x="59" y="227"/>
                  </a:cxn>
                  <a:cxn ang="0">
                    <a:pos x="40" y="212"/>
                  </a:cxn>
                  <a:cxn ang="0">
                    <a:pos x="23" y="194"/>
                  </a:cxn>
                  <a:cxn ang="0">
                    <a:pos x="11" y="172"/>
                  </a:cxn>
                  <a:cxn ang="0">
                    <a:pos x="2" y="146"/>
                  </a:cxn>
                  <a:cxn ang="0">
                    <a:pos x="0" y="119"/>
                  </a:cxn>
                  <a:cxn ang="0">
                    <a:pos x="1" y="95"/>
                  </a:cxn>
                  <a:cxn ang="0">
                    <a:pos x="6" y="73"/>
                  </a:cxn>
                  <a:cxn ang="0">
                    <a:pos x="13" y="52"/>
                  </a:cxn>
                  <a:cxn ang="0">
                    <a:pos x="24" y="34"/>
                  </a:cxn>
                  <a:cxn ang="0">
                    <a:pos x="39" y="19"/>
                  </a:cxn>
                  <a:cxn ang="0">
                    <a:pos x="57" y="8"/>
                  </a:cxn>
                  <a:cxn ang="0">
                    <a:pos x="79" y="1"/>
                  </a:cxn>
                  <a:cxn ang="0">
                    <a:pos x="105" y="0"/>
                  </a:cxn>
                </a:cxnLst>
                <a:rect l="0" t="0" r="r" b="b"/>
                <a:pathLst>
                  <a:path w="211" h="239">
                    <a:moveTo>
                      <a:pt x="105" y="0"/>
                    </a:moveTo>
                    <a:lnTo>
                      <a:pt x="132" y="3"/>
                    </a:lnTo>
                    <a:lnTo>
                      <a:pt x="155" y="11"/>
                    </a:lnTo>
                    <a:lnTo>
                      <a:pt x="173" y="22"/>
                    </a:lnTo>
                    <a:lnTo>
                      <a:pt x="188" y="36"/>
                    </a:lnTo>
                    <a:lnTo>
                      <a:pt x="199" y="53"/>
                    </a:lnTo>
                    <a:lnTo>
                      <a:pt x="206" y="73"/>
                    </a:lnTo>
                    <a:lnTo>
                      <a:pt x="210" y="95"/>
                    </a:lnTo>
                    <a:lnTo>
                      <a:pt x="211" y="119"/>
                    </a:lnTo>
                    <a:lnTo>
                      <a:pt x="208" y="146"/>
                    </a:lnTo>
                    <a:lnTo>
                      <a:pt x="200" y="172"/>
                    </a:lnTo>
                    <a:lnTo>
                      <a:pt x="188" y="194"/>
                    </a:lnTo>
                    <a:lnTo>
                      <a:pt x="171" y="212"/>
                    </a:lnTo>
                    <a:lnTo>
                      <a:pt x="151" y="227"/>
                    </a:lnTo>
                    <a:lnTo>
                      <a:pt x="130" y="235"/>
                    </a:lnTo>
                    <a:lnTo>
                      <a:pt x="105" y="239"/>
                    </a:lnTo>
                    <a:lnTo>
                      <a:pt x="81" y="235"/>
                    </a:lnTo>
                    <a:lnTo>
                      <a:pt x="59" y="227"/>
                    </a:lnTo>
                    <a:lnTo>
                      <a:pt x="40" y="212"/>
                    </a:lnTo>
                    <a:lnTo>
                      <a:pt x="23" y="194"/>
                    </a:lnTo>
                    <a:lnTo>
                      <a:pt x="11" y="172"/>
                    </a:lnTo>
                    <a:lnTo>
                      <a:pt x="2" y="146"/>
                    </a:lnTo>
                    <a:lnTo>
                      <a:pt x="0" y="119"/>
                    </a:lnTo>
                    <a:lnTo>
                      <a:pt x="1" y="95"/>
                    </a:lnTo>
                    <a:lnTo>
                      <a:pt x="6" y="73"/>
                    </a:lnTo>
                    <a:lnTo>
                      <a:pt x="13" y="52"/>
                    </a:lnTo>
                    <a:lnTo>
                      <a:pt x="24" y="34"/>
                    </a:lnTo>
                    <a:lnTo>
                      <a:pt x="39" y="19"/>
                    </a:lnTo>
                    <a:lnTo>
                      <a:pt x="57" y="8"/>
                    </a:lnTo>
                    <a:lnTo>
                      <a:pt x="79" y="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E1181CB5-1AA7-437D-AC53-89A6C9CCE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3788" y="2919413"/>
                <a:ext cx="336550" cy="379413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33" y="3"/>
                  </a:cxn>
                  <a:cxn ang="0">
                    <a:pos x="156" y="11"/>
                  </a:cxn>
                  <a:cxn ang="0">
                    <a:pos x="174" y="22"/>
                  </a:cxn>
                  <a:cxn ang="0">
                    <a:pos x="189" y="36"/>
                  </a:cxn>
                  <a:cxn ang="0">
                    <a:pos x="200" y="53"/>
                  </a:cxn>
                  <a:cxn ang="0">
                    <a:pos x="207" y="73"/>
                  </a:cxn>
                  <a:cxn ang="0">
                    <a:pos x="211" y="95"/>
                  </a:cxn>
                  <a:cxn ang="0">
                    <a:pos x="212" y="119"/>
                  </a:cxn>
                  <a:cxn ang="0">
                    <a:pos x="210" y="146"/>
                  </a:cxn>
                  <a:cxn ang="0">
                    <a:pos x="201" y="172"/>
                  </a:cxn>
                  <a:cxn ang="0">
                    <a:pos x="189" y="194"/>
                  </a:cxn>
                  <a:cxn ang="0">
                    <a:pos x="172" y="212"/>
                  </a:cxn>
                  <a:cxn ang="0">
                    <a:pos x="153" y="227"/>
                  </a:cxn>
                  <a:cxn ang="0">
                    <a:pos x="129" y="235"/>
                  </a:cxn>
                  <a:cxn ang="0">
                    <a:pos x="105" y="239"/>
                  </a:cxn>
                  <a:cxn ang="0">
                    <a:pos x="81" y="235"/>
                  </a:cxn>
                  <a:cxn ang="0">
                    <a:pos x="59" y="227"/>
                  </a:cxn>
                  <a:cxn ang="0">
                    <a:pos x="40" y="212"/>
                  </a:cxn>
                  <a:cxn ang="0">
                    <a:pos x="23" y="194"/>
                  </a:cxn>
                  <a:cxn ang="0">
                    <a:pos x="11" y="172"/>
                  </a:cxn>
                  <a:cxn ang="0">
                    <a:pos x="2" y="146"/>
                  </a:cxn>
                  <a:cxn ang="0">
                    <a:pos x="0" y="119"/>
                  </a:cxn>
                  <a:cxn ang="0">
                    <a:pos x="1" y="95"/>
                  </a:cxn>
                  <a:cxn ang="0">
                    <a:pos x="6" y="73"/>
                  </a:cxn>
                  <a:cxn ang="0">
                    <a:pos x="13" y="52"/>
                  </a:cxn>
                  <a:cxn ang="0">
                    <a:pos x="25" y="34"/>
                  </a:cxn>
                  <a:cxn ang="0">
                    <a:pos x="40" y="19"/>
                  </a:cxn>
                  <a:cxn ang="0">
                    <a:pos x="58" y="8"/>
                  </a:cxn>
                  <a:cxn ang="0">
                    <a:pos x="80" y="1"/>
                  </a:cxn>
                  <a:cxn ang="0">
                    <a:pos x="105" y="0"/>
                  </a:cxn>
                </a:cxnLst>
                <a:rect l="0" t="0" r="r" b="b"/>
                <a:pathLst>
                  <a:path w="212" h="239">
                    <a:moveTo>
                      <a:pt x="105" y="0"/>
                    </a:moveTo>
                    <a:lnTo>
                      <a:pt x="133" y="3"/>
                    </a:lnTo>
                    <a:lnTo>
                      <a:pt x="156" y="11"/>
                    </a:lnTo>
                    <a:lnTo>
                      <a:pt x="174" y="22"/>
                    </a:lnTo>
                    <a:lnTo>
                      <a:pt x="189" y="36"/>
                    </a:lnTo>
                    <a:lnTo>
                      <a:pt x="200" y="53"/>
                    </a:lnTo>
                    <a:lnTo>
                      <a:pt x="207" y="73"/>
                    </a:lnTo>
                    <a:lnTo>
                      <a:pt x="211" y="95"/>
                    </a:lnTo>
                    <a:lnTo>
                      <a:pt x="212" y="119"/>
                    </a:lnTo>
                    <a:lnTo>
                      <a:pt x="210" y="146"/>
                    </a:lnTo>
                    <a:lnTo>
                      <a:pt x="201" y="172"/>
                    </a:lnTo>
                    <a:lnTo>
                      <a:pt x="189" y="194"/>
                    </a:lnTo>
                    <a:lnTo>
                      <a:pt x="172" y="212"/>
                    </a:lnTo>
                    <a:lnTo>
                      <a:pt x="153" y="227"/>
                    </a:lnTo>
                    <a:lnTo>
                      <a:pt x="129" y="235"/>
                    </a:lnTo>
                    <a:lnTo>
                      <a:pt x="105" y="239"/>
                    </a:lnTo>
                    <a:lnTo>
                      <a:pt x="81" y="235"/>
                    </a:lnTo>
                    <a:lnTo>
                      <a:pt x="59" y="227"/>
                    </a:lnTo>
                    <a:lnTo>
                      <a:pt x="40" y="212"/>
                    </a:lnTo>
                    <a:lnTo>
                      <a:pt x="23" y="194"/>
                    </a:lnTo>
                    <a:lnTo>
                      <a:pt x="11" y="172"/>
                    </a:lnTo>
                    <a:lnTo>
                      <a:pt x="2" y="146"/>
                    </a:lnTo>
                    <a:lnTo>
                      <a:pt x="0" y="119"/>
                    </a:lnTo>
                    <a:lnTo>
                      <a:pt x="1" y="95"/>
                    </a:lnTo>
                    <a:lnTo>
                      <a:pt x="6" y="73"/>
                    </a:lnTo>
                    <a:lnTo>
                      <a:pt x="13" y="52"/>
                    </a:lnTo>
                    <a:lnTo>
                      <a:pt x="25" y="34"/>
                    </a:lnTo>
                    <a:lnTo>
                      <a:pt x="40" y="19"/>
                    </a:lnTo>
                    <a:lnTo>
                      <a:pt x="58" y="8"/>
                    </a:lnTo>
                    <a:lnTo>
                      <a:pt x="80" y="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3CAA0E87-6207-49BF-AA26-F7FF1FCC2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308351"/>
                <a:ext cx="674688" cy="355600"/>
              </a:xfrm>
              <a:custGeom>
                <a:avLst/>
                <a:gdLst/>
                <a:ahLst/>
                <a:cxnLst>
                  <a:cxn ang="0">
                    <a:pos x="319" y="0"/>
                  </a:cxn>
                  <a:cxn ang="0">
                    <a:pos x="348" y="7"/>
                  </a:cxn>
                  <a:cxn ang="0">
                    <a:pos x="373" y="17"/>
                  </a:cxn>
                  <a:cxn ang="0">
                    <a:pos x="391" y="27"/>
                  </a:cxn>
                  <a:cxn ang="0">
                    <a:pos x="404" y="36"/>
                  </a:cxn>
                  <a:cxn ang="0">
                    <a:pos x="414" y="45"/>
                  </a:cxn>
                  <a:cxn ang="0">
                    <a:pos x="420" y="52"/>
                  </a:cxn>
                  <a:cxn ang="0">
                    <a:pos x="424" y="58"/>
                  </a:cxn>
                  <a:cxn ang="0">
                    <a:pos x="425" y="60"/>
                  </a:cxn>
                  <a:cxn ang="0">
                    <a:pos x="393" y="68"/>
                  </a:cxn>
                  <a:cxn ang="0">
                    <a:pos x="364" y="80"/>
                  </a:cxn>
                  <a:cxn ang="0">
                    <a:pos x="340" y="96"/>
                  </a:cxn>
                  <a:cxn ang="0">
                    <a:pos x="318" y="113"/>
                  </a:cxn>
                  <a:cxn ang="0">
                    <a:pos x="300" y="133"/>
                  </a:cxn>
                  <a:cxn ang="0">
                    <a:pos x="285" y="151"/>
                  </a:cxn>
                  <a:cxn ang="0">
                    <a:pos x="273" y="171"/>
                  </a:cxn>
                  <a:cxn ang="0">
                    <a:pos x="263" y="188"/>
                  </a:cxn>
                  <a:cxn ang="0">
                    <a:pos x="256" y="202"/>
                  </a:cxn>
                  <a:cxn ang="0">
                    <a:pos x="251" y="213"/>
                  </a:cxn>
                  <a:cxn ang="0">
                    <a:pos x="249" y="222"/>
                  </a:cxn>
                  <a:cxn ang="0">
                    <a:pos x="248" y="224"/>
                  </a:cxn>
                  <a:cxn ang="0">
                    <a:pos x="158" y="224"/>
                  </a:cxn>
                  <a:cxn ang="0">
                    <a:pos x="123" y="222"/>
                  </a:cxn>
                  <a:cxn ang="0">
                    <a:pos x="92" y="218"/>
                  </a:cxn>
                  <a:cxn ang="0">
                    <a:pos x="67" y="214"/>
                  </a:cxn>
                  <a:cxn ang="0">
                    <a:pos x="48" y="211"/>
                  </a:cxn>
                  <a:cxn ang="0">
                    <a:pos x="31" y="207"/>
                  </a:cxn>
                  <a:cxn ang="0">
                    <a:pos x="19" y="202"/>
                  </a:cxn>
                  <a:cxn ang="0">
                    <a:pos x="10" y="199"/>
                  </a:cxn>
                  <a:cxn ang="0">
                    <a:pos x="4" y="196"/>
                  </a:cxn>
                  <a:cxn ang="0">
                    <a:pos x="2" y="195"/>
                  </a:cxn>
                  <a:cxn ang="0">
                    <a:pos x="0" y="194"/>
                  </a:cxn>
                  <a:cxn ang="0">
                    <a:pos x="4" y="160"/>
                  </a:cxn>
                  <a:cxn ang="0">
                    <a:pos x="11" y="129"/>
                  </a:cxn>
                  <a:cxn ang="0">
                    <a:pos x="22" y="103"/>
                  </a:cxn>
                  <a:cxn ang="0">
                    <a:pos x="35" y="80"/>
                  </a:cxn>
                  <a:cxn ang="0">
                    <a:pos x="51" y="62"/>
                  </a:cxn>
                  <a:cxn ang="0">
                    <a:pos x="67" y="46"/>
                  </a:cxn>
                  <a:cxn ang="0">
                    <a:pos x="83" y="34"/>
                  </a:cxn>
                  <a:cxn ang="0">
                    <a:pos x="101" y="24"/>
                  </a:cxn>
                  <a:cxn ang="0">
                    <a:pos x="116" y="17"/>
                  </a:cxn>
                  <a:cxn ang="0">
                    <a:pos x="129" y="12"/>
                  </a:cxn>
                  <a:cxn ang="0">
                    <a:pos x="139" y="8"/>
                  </a:cxn>
                  <a:cxn ang="0">
                    <a:pos x="146" y="6"/>
                  </a:cxn>
                  <a:cxn ang="0">
                    <a:pos x="148" y="6"/>
                  </a:cxn>
                  <a:cxn ang="0">
                    <a:pos x="176" y="22"/>
                  </a:cxn>
                  <a:cxn ang="0">
                    <a:pos x="202" y="32"/>
                  </a:cxn>
                  <a:cxn ang="0">
                    <a:pos x="225" y="35"/>
                  </a:cxn>
                  <a:cxn ang="0">
                    <a:pos x="245" y="35"/>
                  </a:cxn>
                  <a:cxn ang="0">
                    <a:pos x="265" y="32"/>
                  </a:cxn>
                  <a:cxn ang="0">
                    <a:pos x="280" y="27"/>
                  </a:cxn>
                  <a:cxn ang="0">
                    <a:pos x="294" y="19"/>
                  </a:cxn>
                  <a:cxn ang="0">
                    <a:pos x="305" y="12"/>
                  </a:cxn>
                  <a:cxn ang="0">
                    <a:pos x="313" y="6"/>
                  </a:cxn>
                  <a:cxn ang="0">
                    <a:pos x="319" y="0"/>
                  </a:cxn>
                </a:cxnLst>
                <a:rect l="0" t="0" r="r" b="b"/>
                <a:pathLst>
                  <a:path w="425" h="224">
                    <a:moveTo>
                      <a:pt x="319" y="0"/>
                    </a:moveTo>
                    <a:lnTo>
                      <a:pt x="348" y="7"/>
                    </a:lnTo>
                    <a:lnTo>
                      <a:pt x="373" y="17"/>
                    </a:lnTo>
                    <a:lnTo>
                      <a:pt x="391" y="27"/>
                    </a:lnTo>
                    <a:lnTo>
                      <a:pt x="404" y="36"/>
                    </a:lnTo>
                    <a:lnTo>
                      <a:pt x="414" y="45"/>
                    </a:lnTo>
                    <a:lnTo>
                      <a:pt x="420" y="52"/>
                    </a:lnTo>
                    <a:lnTo>
                      <a:pt x="424" y="58"/>
                    </a:lnTo>
                    <a:lnTo>
                      <a:pt x="425" y="60"/>
                    </a:lnTo>
                    <a:lnTo>
                      <a:pt x="393" y="68"/>
                    </a:lnTo>
                    <a:lnTo>
                      <a:pt x="364" y="80"/>
                    </a:lnTo>
                    <a:lnTo>
                      <a:pt x="340" y="96"/>
                    </a:lnTo>
                    <a:lnTo>
                      <a:pt x="318" y="113"/>
                    </a:lnTo>
                    <a:lnTo>
                      <a:pt x="300" y="133"/>
                    </a:lnTo>
                    <a:lnTo>
                      <a:pt x="285" y="151"/>
                    </a:lnTo>
                    <a:lnTo>
                      <a:pt x="273" y="171"/>
                    </a:lnTo>
                    <a:lnTo>
                      <a:pt x="263" y="188"/>
                    </a:lnTo>
                    <a:lnTo>
                      <a:pt x="256" y="202"/>
                    </a:lnTo>
                    <a:lnTo>
                      <a:pt x="251" y="213"/>
                    </a:lnTo>
                    <a:lnTo>
                      <a:pt x="249" y="222"/>
                    </a:lnTo>
                    <a:lnTo>
                      <a:pt x="248" y="224"/>
                    </a:lnTo>
                    <a:lnTo>
                      <a:pt x="158" y="224"/>
                    </a:lnTo>
                    <a:lnTo>
                      <a:pt x="123" y="222"/>
                    </a:lnTo>
                    <a:lnTo>
                      <a:pt x="92" y="218"/>
                    </a:lnTo>
                    <a:lnTo>
                      <a:pt x="67" y="214"/>
                    </a:lnTo>
                    <a:lnTo>
                      <a:pt x="48" y="211"/>
                    </a:lnTo>
                    <a:lnTo>
                      <a:pt x="31" y="207"/>
                    </a:lnTo>
                    <a:lnTo>
                      <a:pt x="19" y="202"/>
                    </a:lnTo>
                    <a:lnTo>
                      <a:pt x="10" y="199"/>
                    </a:lnTo>
                    <a:lnTo>
                      <a:pt x="4" y="196"/>
                    </a:lnTo>
                    <a:lnTo>
                      <a:pt x="2" y="195"/>
                    </a:lnTo>
                    <a:lnTo>
                      <a:pt x="0" y="194"/>
                    </a:lnTo>
                    <a:lnTo>
                      <a:pt x="4" y="160"/>
                    </a:lnTo>
                    <a:lnTo>
                      <a:pt x="11" y="129"/>
                    </a:lnTo>
                    <a:lnTo>
                      <a:pt x="22" y="103"/>
                    </a:lnTo>
                    <a:lnTo>
                      <a:pt x="35" y="80"/>
                    </a:lnTo>
                    <a:lnTo>
                      <a:pt x="51" y="62"/>
                    </a:lnTo>
                    <a:lnTo>
                      <a:pt x="67" y="46"/>
                    </a:lnTo>
                    <a:lnTo>
                      <a:pt x="83" y="34"/>
                    </a:lnTo>
                    <a:lnTo>
                      <a:pt x="101" y="24"/>
                    </a:lnTo>
                    <a:lnTo>
                      <a:pt x="116" y="17"/>
                    </a:lnTo>
                    <a:lnTo>
                      <a:pt x="129" y="12"/>
                    </a:lnTo>
                    <a:lnTo>
                      <a:pt x="139" y="8"/>
                    </a:lnTo>
                    <a:lnTo>
                      <a:pt x="146" y="6"/>
                    </a:lnTo>
                    <a:lnTo>
                      <a:pt x="148" y="6"/>
                    </a:lnTo>
                    <a:lnTo>
                      <a:pt x="176" y="22"/>
                    </a:lnTo>
                    <a:lnTo>
                      <a:pt x="202" y="32"/>
                    </a:lnTo>
                    <a:lnTo>
                      <a:pt x="225" y="35"/>
                    </a:lnTo>
                    <a:lnTo>
                      <a:pt x="245" y="35"/>
                    </a:lnTo>
                    <a:lnTo>
                      <a:pt x="265" y="32"/>
                    </a:lnTo>
                    <a:lnTo>
                      <a:pt x="280" y="27"/>
                    </a:lnTo>
                    <a:lnTo>
                      <a:pt x="294" y="19"/>
                    </a:lnTo>
                    <a:lnTo>
                      <a:pt x="305" y="12"/>
                    </a:lnTo>
                    <a:lnTo>
                      <a:pt x="313" y="6"/>
                    </a:lnTo>
                    <a:lnTo>
                      <a:pt x="3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6">
                <a:extLst>
                  <a:ext uri="{FF2B5EF4-FFF2-40B4-BE49-F238E27FC236}">
                    <a16:creationId xmlns:a16="http://schemas.microsoft.com/office/drawing/2014/main" id="{588C1B43-F744-4DF5-98F7-76651BA1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3449638"/>
                <a:ext cx="900113" cy="436563"/>
              </a:xfrm>
              <a:custGeom>
                <a:avLst/>
                <a:gdLst/>
                <a:ahLst/>
                <a:cxnLst>
                  <a:cxn ang="0">
                    <a:pos x="377" y="0"/>
                  </a:cxn>
                  <a:cxn ang="0">
                    <a:pos x="411" y="7"/>
                  </a:cxn>
                  <a:cxn ang="0">
                    <a:pos x="441" y="19"/>
                  </a:cxn>
                  <a:cxn ang="0">
                    <a:pos x="467" y="34"/>
                  </a:cxn>
                  <a:cxn ang="0">
                    <a:pos x="490" y="51"/>
                  </a:cxn>
                  <a:cxn ang="0">
                    <a:pos x="508" y="71"/>
                  </a:cxn>
                  <a:cxn ang="0">
                    <a:pos x="523" y="91"/>
                  </a:cxn>
                  <a:cxn ang="0">
                    <a:pos x="536" y="112"/>
                  </a:cxn>
                  <a:cxn ang="0">
                    <a:pos x="546" y="134"/>
                  </a:cxn>
                  <a:cxn ang="0">
                    <a:pos x="553" y="155"/>
                  </a:cxn>
                  <a:cxn ang="0">
                    <a:pos x="559" y="174"/>
                  </a:cxn>
                  <a:cxn ang="0">
                    <a:pos x="563" y="191"/>
                  </a:cxn>
                  <a:cxn ang="0">
                    <a:pos x="565" y="206"/>
                  </a:cxn>
                  <a:cxn ang="0">
                    <a:pos x="566" y="217"/>
                  </a:cxn>
                  <a:cxn ang="0">
                    <a:pos x="567" y="224"/>
                  </a:cxn>
                  <a:cxn ang="0">
                    <a:pos x="567" y="227"/>
                  </a:cxn>
                  <a:cxn ang="0">
                    <a:pos x="502" y="246"/>
                  </a:cxn>
                  <a:cxn ang="0">
                    <a:pos x="439" y="260"/>
                  </a:cxn>
                  <a:cxn ang="0">
                    <a:pos x="380" y="269"/>
                  </a:cxn>
                  <a:cxn ang="0">
                    <a:pos x="324" y="274"/>
                  </a:cxn>
                  <a:cxn ang="0">
                    <a:pos x="272" y="275"/>
                  </a:cxn>
                  <a:cxn ang="0">
                    <a:pos x="223" y="274"/>
                  </a:cxn>
                  <a:cxn ang="0">
                    <a:pos x="178" y="269"/>
                  </a:cxn>
                  <a:cxn ang="0">
                    <a:pos x="138" y="264"/>
                  </a:cxn>
                  <a:cxn ang="0">
                    <a:pos x="103" y="257"/>
                  </a:cxn>
                  <a:cxn ang="0">
                    <a:pos x="73" y="250"/>
                  </a:cxn>
                  <a:cxn ang="0">
                    <a:pos x="47" y="242"/>
                  </a:cxn>
                  <a:cxn ang="0">
                    <a:pos x="27" y="235"/>
                  </a:cxn>
                  <a:cxn ang="0">
                    <a:pos x="12" y="229"/>
                  </a:cxn>
                  <a:cxn ang="0">
                    <a:pos x="4" y="225"/>
                  </a:cxn>
                  <a:cxn ang="0">
                    <a:pos x="0" y="224"/>
                  </a:cxn>
                  <a:cxn ang="0">
                    <a:pos x="2" y="188"/>
                  </a:cxn>
                  <a:cxn ang="0">
                    <a:pos x="8" y="155"/>
                  </a:cxn>
                  <a:cxn ang="0">
                    <a:pos x="19" y="127"/>
                  </a:cxn>
                  <a:cxn ang="0">
                    <a:pos x="31" y="101"/>
                  </a:cxn>
                  <a:cxn ang="0">
                    <a:pos x="47" y="80"/>
                  </a:cxn>
                  <a:cxn ang="0">
                    <a:pos x="63" y="62"/>
                  </a:cxn>
                  <a:cxn ang="0">
                    <a:pos x="81" y="46"/>
                  </a:cxn>
                  <a:cxn ang="0">
                    <a:pos x="98" y="34"/>
                  </a:cxn>
                  <a:cxn ang="0">
                    <a:pos x="116" y="24"/>
                  </a:cxn>
                  <a:cxn ang="0">
                    <a:pos x="132" y="17"/>
                  </a:cxn>
                  <a:cxn ang="0">
                    <a:pos x="147" y="11"/>
                  </a:cxn>
                  <a:cxn ang="0">
                    <a:pos x="160" y="7"/>
                  </a:cxn>
                  <a:cxn ang="0">
                    <a:pos x="170" y="4"/>
                  </a:cxn>
                  <a:cxn ang="0">
                    <a:pos x="176" y="2"/>
                  </a:cxn>
                  <a:cxn ang="0">
                    <a:pos x="178" y="2"/>
                  </a:cxn>
                  <a:cxn ang="0">
                    <a:pos x="207" y="21"/>
                  </a:cxn>
                  <a:cxn ang="0">
                    <a:pos x="236" y="32"/>
                  </a:cxn>
                  <a:cxn ang="0">
                    <a:pos x="262" y="36"/>
                  </a:cxn>
                  <a:cxn ang="0">
                    <a:pos x="286" y="38"/>
                  </a:cxn>
                  <a:cxn ang="0">
                    <a:pos x="309" y="34"/>
                  </a:cxn>
                  <a:cxn ang="0">
                    <a:pos x="329" y="28"/>
                  </a:cxn>
                  <a:cxn ang="0">
                    <a:pos x="346" y="21"/>
                  </a:cxn>
                  <a:cxn ang="0">
                    <a:pos x="359" y="13"/>
                  </a:cxn>
                  <a:cxn ang="0">
                    <a:pos x="369" y="7"/>
                  </a:cxn>
                  <a:cxn ang="0">
                    <a:pos x="375" y="2"/>
                  </a:cxn>
                  <a:cxn ang="0">
                    <a:pos x="377" y="0"/>
                  </a:cxn>
                </a:cxnLst>
                <a:rect l="0" t="0" r="r" b="b"/>
                <a:pathLst>
                  <a:path w="567" h="275">
                    <a:moveTo>
                      <a:pt x="377" y="0"/>
                    </a:moveTo>
                    <a:lnTo>
                      <a:pt x="411" y="7"/>
                    </a:lnTo>
                    <a:lnTo>
                      <a:pt x="441" y="19"/>
                    </a:lnTo>
                    <a:lnTo>
                      <a:pt x="467" y="34"/>
                    </a:lnTo>
                    <a:lnTo>
                      <a:pt x="490" y="51"/>
                    </a:lnTo>
                    <a:lnTo>
                      <a:pt x="508" y="71"/>
                    </a:lnTo>
                    <a:lnTo>
                      <a:pt x="523" y="91"/>
                    </a:lnTo>
                    <a:lnTo>
                      <a:pt x="536" y="112"/>
                    </a:lnTo>
                    <a:lnTo>
                      <a:pt x="546" y="134"/>
                    </a:lnTo>
                    <a:lnTo>
                      <a:pt x="553" y="155"/>
                    </a:lnTo>
                    <a:lnTo>
                      <a:pt x="559" y="174"/>
                    </a:lnTo>
                    <a:lnTo>
                      <a:pt x="563" y="191"/>
                    </a:lnTo>
                    <a:lnTo>
                      <a:pt x="565" y="206"/>
                    </a:lnTo>
                    <a:lnTo>
                      <a:pt x="566" y="217"/>
                    </a:lnTo>
                    <a:lnTo>
                      <a:pt x="567" y="224"/>
                    </a:lnTo>
                    <a:lnTo>
                      <a:pt x="567" y="227"/>
                    </a:lnTo>
                    <a:lnTo>
                      <a:pt x="502" y="246"/>
                    </a:lnTo>
                    <a:lnTo>
                      <a:pt x="439" y="260"/>
                    </a:lnTo>
                    <a:lnTo>
                      <a:pt x="380" y="269"/>
                    </a:lnTo>
                    <a:lnTo>
                      <a:pt x="324" y="274"/>
                    </a:lnTo>
                    <a:lnTo>
                      <a:pt x="272" y="275"/>
                    </a:lnTo>
                    <a:lnTo>
                      <a:pt x="223" y="274"/>
                    </a:lnTo>
                    <a:lnTo>
                      <a:pt x="178" y="269"/>
                    </a:lnTo>
                    <a:lnTo>
                      <a:pt x="138" y="264"/>
                    </a:lnTo>
                    <a:lnTo>
                      <a:pt x="103" y="257"/>
                    </a:lnTo>
                    <a:lnTo>
                      <a:pt x="73" y="250"/>
                    </a:lnTo>
                    <a:lnTo>
                      <a:pt x="47" y="242"/>
                    </a:lnTo>
                    <a:lnTo>
                      <a:pt x="27" y="235"/>
                    </a:lnTo>
                    <a:lnTo>
                      <a:pt x="12" y="229"/>
                    </a:lnTo>
                    <a:lnTo>
                      <a:pt x="4" y="225"/>
                    </a:lnTo>
                    <a:lnTo>
                      <a:pt x="0" y="224"/>
                    </a:lnTo>
                    <a:lnTo>
                      <a:pt x="2" y="188"/>
                    </a:lnTo>
                    <a:lnTo>
                      <a:pt x="8" y="155"/>
                    </a:lnTo>
                    <a:lnTo>
                      <a:pt x="19" y="127"/>
                    </a:lnTo>
                    <a:lnTo>
                      <a:pt x="31" y="101"/>
                    </a:lnTo>
                    <a:lnTo>
                      <a:pt x="47" y="80"/>
                    </a:lnTo>
                    <a:lnTo>
                      <a:pt x="63" y="62"/>
                    </a:lnTo>
                    <a:lnTo>
                      <a:pt x="81" y="46"/>
                    </a:lnTo>
                    <a:lnTo>
                      <a:pt x="98" y="34"/>
                    </a:lnTo>
                    <a:lnTo>
                      <a:pt x="116" y="24"/>
                    </a:lnTo>
                    <a:lnTo>
                      <a:pt x="132" y="17"/>
                    </a:lnTo>
                    <a:lnTo>
                      <a:pt x="147" y="11"/>
                    </a:lnTo>
                    <a:lnTo>
                      <a:pt x="160" y="7"/>
                    </a:lnTo>
                    <a:lnTo>
                      <a:pt x="170" y="4"/>
                    </a:lnTo>
                    <a:lnTo>
                      <a:pt x="176" y="2"/>
                    </a:lnTo>
                    <a:lnTo>
                      <a:pt x="178" y="2"/>
                    </a:lnTo>
                    <a:lnTo>
                      <a:pt x="207" y="21"/>
                    </a:lnTo>
                    <a:lnTo>
                      <a:pt x="236" y="32"/>
                    </a:lnTo>
                    <a:lnTo>
                      <a:pt x="262" y="36"/>
                    </a:lnTo>
                    <a:lnTo>
                      <a:pt x="286" y="38"/>
                    </a:lnTo>
                    <a:lnTo>
                      <a:pt x="309" y="34"/>
                    </a:lnTo>
                    <a:lnTo>
                      <a:pt x="329" y="28"/>
                    </a:lnTo>
                    <a:lnTo>
                      <a:pt x="346" y="21"/>
                    </a:lnTo>
                    <a:lnTo>
                      <a:pt x="359" y="13"/>
                    </a:lnTo>
                    <a:lnTo>
                      <a:pt x="369" y="7"/>
                    </a:lnTo>
                    <a:lnTo>
                      <a:pt x="375" y="2"/>
                    </a:lnTo>
                    <a:lnTo>
                      <a:pt x="3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8AAF3826-F997-497C-AFB0-BC6A7A347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975" y="3311526"/>
                <a:ext cx="666750" cy="35401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7" y="17"/>
                  </a:cxn>
                  <a:cxn ang="0">
                    <a:pos x="142" y="27"/>
                  </a:cxn>
                  <a:cxn ang="0">
                    <a:pos x="165" y="32"/>
                  </a:cxn>
                  <a:cxn ang="0">
                    <a:pos x="188" y="33"/>
                  </a:cxn>
                  <a:cxn ang="0">
                    <a:pos x="208" y="31"/>
                  </a:cxn>
                  <a:cxn ang="0">
                    <a:pos x="226" y="26"/>
                  </a:cxn>
                  <a:cxn ang="0">
                    <a:pos x="253" y="12"/>
                  </a:cxn>
                  <a:cxn ang="0">
                    <a:pos x="262" y="6"/>
                  </a:cxn>
                  <a:cxn ang="0">
                    <a:pos x="267" y="2"/>
                  </a:cxn>
                  <a:cxn ang="0">
                    <a:pos x="270" y="0"/>
                  </a:cxn>
                  <a:cxn ang="0">
                    <a:pos x="301" y="10"/>
                  </a:cxn>
                  <a:cxn ang="0">
                    <a:pos x="329" y="23"/>
                  </a:cxn>
                  <a:cxn ang="0">
                    <a:pos x="351" y="38"/>
                  </a:cxn>
                  <a:cxn ang="0">
                    <a:pos x="370" y="55"/>
                  </a:cxn>
                  <a:cxn ang="0">
                    <a:pos x="385" y="72"/>
                  </a:cxn>
                  <a:cxn ang="0">
                    <a:pos x="397" y="92"/>
                  </a:cxn>
                  <a:cxn ang="0">
                    <a:pos x="406" y="110"/>
                  </a:cxn>
                  <a:cxn ang="0">
                    <a:pos x="412" y="127"/>
                  </a:cxn>
                  <a:cxn ang="0">
                    <a:pos x="416" y="144"/>
                  </a:cxn>
                  <a:cxn ang="0">
                    <a:pos x="419" y="159"/>
                  </a:cxn>
                  <a:cxn ang="0">
                    <a:pos x="420" y="171"/>
                  </a:cxn>
                  <a:cxn ang="0">
                    <a:pos x="420" y="189"/>
                  </a:cxn>
                  <a:cxn ang="0">
                    <a:pos x="393" y="200"/>
                  </a:cxn>
                  <a:cxn ang="0">
                    <a:pos x="365" y="209"/>
                  </a:cxn>
                  <a:cxn ang="0">
                    <a:pos x="335" y="215"/>
                  </a:cxn>
                  <a:cxn ang="0">
                    <a:pos x="305" y="220"/>
                  </a:cxn>
                  <a:cxn ang="0">
                    <a:pos x="276" y="222"/>
                  </a:cxn>
                  <a:cxn ang="0">
                    <a:pos x="248" y="223"/>
                  </a:cxn>
                  <a:cxn ang="0">
                    <a:pos x="224" y="223"/>
                  </a:cxn>
                  <a:cxn ang="0">
                    <a:pos x="202" y="222"/>
                  </a:cxn>
                  <a:cxn ang="0">
                    <a:pos x="186" y="222"/>
                  </a:cxn>
                  <a:cxn ang="0">
                    <a:pos x="175" y="221"/>
                  </a:cxn>
                  <a:cxn ang="0">
                    <a:pos x="171" y="221"/>
                  </a:cxn>
                  <a:cxn ang="0">
                    <a:pos x="156" y="184"/>
                  </a:cxn>
                  <a:cxn ang="0">
                    <a:pos x="137" y="154"/>
                  </a:cxn>
                  <a:cxn ang="0">
                    <a:pos x="117" y="128"/>
                  </a:cxn>
                  <a:cxn ang="0">
                    <a:pos x="96" y="108"/>
                  </a:cxn>
                  <a:cxn ang="0">
                    <a:pos x="76" y="91"/>
                  </a:cxn>
                  <a:cxn ang="0">
                    <a:pos x="56" y="78"/>
                  </a:cxn>
                  <a:cxn ang="0">
                    <a:pos x="38" y="70"/>
                  </a:cxn>
                  <a:cxn ang="0">
                    <a:pos x="23" y="64"/>
                  </a:cxn>
                  <a:cxn ang="0">
                    <a:pos x="11" y="60"/>
                  </a:cxn>
                  <a:cxn ang="0">
                    <a:pos x="3" y="58"/>
                  </a:cxn>
                  <a:cxn ang="0">
                    <a:pos x="0" y="58"/>
                  </a:cxn>
                  <a:cxn ang="0">
                    <a:pos x="15" y="39"/>
                  </a:cxn>
                  <a:cxn ang="0">
                    <a:pos x="32" y="26"/>
                  </a:cxn>
                  <a:cxn ang="0">
                    <a:pos x="49" y="16"/>
                  </a:cxn>
                  <a:cxn ang="0">
                    <a:pos x="65" y="9"/>
                  </a:cxn>
                  <a:cxn ang="0">
                    <a:pos x="79" y="4"/>
                  </a:cxn>
                  <a:cxn ang="0">
                    <a:pos x="88" y="2"/>
                  </a:cxn>
                  <a:cxn ang="0">
                    <a:pos x="91" y="0"/>
                  </a:cxn>
                </a:cxnLst>
                <a:rect l="0" t="0" r="r" b="b"/>
                <a:pathLst>
                  <a:path w="420" h="223">
                    <a:moveTo>
                      <a:pt x="91" y="0"/>
                    </a:moveTo>
                    <a:lnTo>
                      <a:pt x="117" y="17"/>
                    </a:lnTo>
                    <a:lnTo>
                      <a:pt x="142" y="27"/>
                    </a:lnTo>
                    <a:lnTo>
                      <a:pt x="165" y="32"/>
                    </a:lnTo>
                    <a:lnTo>
                      <a:pt x="188" y="33"/>
                    </a:lnTo>
                    <a:lnTo>
                      <a:pt x="208" y="31"/>
                    </a:lnTo>
                    <a:lnTo>
                      <a:pt x="226" y="26"/>
                    </a:lnTo>
                    <a:lnTo>
                      <a:pt x="253" y="12"/>
                    </a:lnTo>
                    <a:lnTo>
                      <a:pt x="262" y="6"/>
                    </a:lnTo>
                    <a:lnTo>
                      <a:pt x="267" y="2"/>
                    </a:lnTo>
                    <a:lnTo>
                      <a:pt x="270" y="0"/>
                    </a:lnTo>
                    <a:lnTo>
                      <a:pt x="301" y="10"/>
                    </a:lnTo>
                    <a:lnTo>
                      <a:pt x="329" y="23"/>
                    </a:lnTo>
                    <a:lnTo>
                      <a:pt x="351" y="38"/>
                    </a:lnTo>
                    <a:lnTo>
                      <a:pt x="370" y="55"/>
                    </a:lnTo>
                    <a:lnTo>
                      <a:pt x="385" y="72"/>
                    </a:lnTo>
                    <a:lnTo>
                      <a:pt x="397" y="92"/>
                    </a:lnTo>
                    <a:lnTo>
                      <a:pt x="406" y="110"/>
                    </a:lnTo>
                    <a:lnTo>
                      <a:pt x="412" y="127"/>
                    </a:lnTo>
                    <a:lnTo>
                      <a:pt x="416" y="144"/>
                    </a:lnTo>
                    <a:lnTo>
                      <a:pt x="419" y="159"/>
                    </a:lnTo>
                    <a:lnTo>
                      <a:pt x="420" y="171"/>
                    </a:lnTo>
                    <a:lnTo>
                      <a:pt x="420" y="189"/>
                    </a:lnTo>
                    <a:lnTo>
                      <a:pt x="393" y="200"/>
                    </a:lnTo>
                    <a:lnTo>
                      <a:pt x="365" y="209"/>
                    </a:lnTo>
                    <a:lnTo>
                      <a:pt x="335" y="215"/>
                    </a:lnTo>
                    <a:lnTo>
                      <a:pt x="305" y="220"/>
                    </a:lnTo>
                    <a:lnTo>
                      <a:pt x="276" y="222"/>
                    </a:lnTo>
                    <a:lnTo>
                      <a:pt x="248" y="223"/>
                    </a:lnTo>
                    <a:lnTo>
                      <a:pt x="224" y="223"/>
                    </a:lnTo>
                    <a:lnTo>
                      <a:pt x="202" y="222"/>
                    </a:lnTo>
                    <a:lnTo>
                      <a:pt x="186" y="222"/>
                    </a:lnTo>
                    <a:lnTo>
                      <a:pt x="175" y="221"/>
                    </a:lnTo>
                    <a:lnTo>
                      <a:pt x="171" y="221"/>
                    </a:lnTo>
                    <a:lnTo>
                      <a:pt x="156" y="184"/>
                    </a:lnTo>
                    <a:lnTo>
                      <a:pt x="137" y="154"/>
                    </a:lnTo>
                    <a:lnTo>
                      <a:pt x="117" y="128"/>
                    </a:lnTo>
                    <a:lnTo>
                      <a:pt x="96" y="108"/>
                    </a:lnTo>
                    <a:lnTo>
                      <a:pt x="76" y="91"/>
                    </a:lnTo>
                    <a:lnTo>
                      <a:pt x="56" y="78"/>
                    </a:lnTo>
                    <a:lnTo>
                      <a:pt x="38" y="70"/>
                    </a:lnTo>
                    <a:lnTo>
                      <a:pt x="23" y="64"/>
                    </a:lnTo>
                    <a:lnTo>
                      <a:pt x="11" y="60"/>
                    </a:lnTo>
                    <a:lnTo>
                      <a:pt x="3" y="58"/>
                    </a:lnTo>
                    <a:lnTo>
                      <a:pt x="0" y="58"/>
                    </a:lnTo>
                    <a:lnTo>
                      <a:pt x="15" y="39"/>
                    </a:lnTo>
                    <a:lnTo>
                      <a:pt x="32" y="26"/>
                    </a:lnTo>
                    <a:lnTo>
                      <a:pt x="49" y="16"/>
                    </a:lnTo>
                    <a:lnTo>
                      <a:pt x="65" y="9"/>
                    </a:lnTo>
                    <a:lnTo>
                      <a:pt x="79" y="4"/>
                    </a:lnTo>
                    <a:lnTo>
                      <a:pt x="88" y="2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3AB4F1D-C73F-4E45-AE70-862009AC4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2314" y="3924618"/>
              <a:ext cx="289135" cy="381000"/>
            </a:xfrm>
            <a:custGeom>
              <a:avLst/>
              <a:gdLst/>
              <a:ahLst/>
              <a:cxnLst>
                <a:cxn ang="0">
                  <a:pos x="169" y="271"/>
                </a:cxn>
                <a:cxn ang="0">
                  <a:pos x="175" y="279"/>
                </a:cxn>
                <a:cxn ang="0">
                  <a:pos x="173" y="293"/>
                </a:cxn>
                <a:cxn ang="0">
                  <a:pos x="166" y="300"/>
                </a:cxn>
                <a:cxn ang="0">
                  <a:pos x="158" y="302"/>
                </a:cxn>
                <a:cxn ang="0">
                  <a:pos x="137" y="203"/>
                </a:cxn>
                <a:cxn ang="0">
                  <a:pos x="138" y="233"/>
                </a:cxn>
                <a:cxn ang="0">
                  <a:pos x="126" y="227"/>
                </a:cxn>
                <a:cxn ang="0">
                  <a:pos x="126" y="213"/>
                </a:cxn>
                <a:cxn ang="0">
                  <a:pos x="130" y="207"/>
                </a:cxn>
                <a:cxn ang="0">
                  <a:pos x="144" y="165"/>
                </a:cxn>
                <a:cxn ang="0">
                  <a:pos x="121" y="185"/>
                </a:cxn>
                <a:cxn ang="0">
                  <a:pos x="99" y="210"/>
                </a:cxn>
                <a:cxn ang="0">
                  <a:pos x="99" y="233"/>
                </a:cxn>
                <a:cxn ang="0">
                  <a:pos x="105" y="244"/>
                </a:cxn>
                <a:cxn ang="0">
                  <a:pos x="117" y="254"/>
                </a:cxn>
                <a:cxn ang="0">
                  <a:pos x="137" y="261"/>
                </a:cxn>
                <a:cxn ang="0">
                  <a:pos x="144" y="262"/>
                </a:cxn>
                <a:cxn ang="0">
                  <a:pos x="132" y="299"/>
                </a:cxn>
                <a:cxn ang="0">
                  <a:pos x="124" y="287"/>
                </a:cxn>
                <a:cxn ang="0">
                  <a:pos x="95" y="276"/>
                </a:cxn>
                <a:cxn ang="0">
                  <a:pos x="109" y="312"/>
                </a:cxn>
                <a:cxn ang="0">
                  <a:pos x="144" y="325"/>
                </a:cxn>
                <a:cxn ang="0">
                  <a:pos x="154" y="325"/>
                </a:cxn>
                <a:cxn ang="0">
                  <a:pos x="187" y="314"/>
                </a:cxn>
                <a:cxn ang="0">
                  <a:pos x="203" y="292"/>
                </a:cxn>
                <a:cxn ang="0">
                  <a:pos x="198" y="261"/>
                </a:cxn>
                <a:cxn ang="0">
                  <a:pos x="178" y="244"/>
                </a:cxn>
                <a:cxn ang="0">
                  <a:pos x="157" y="238"/>
                </a:cxn>
                <a:cxn ang="0">
                  <a:pos x="154" y="203"/>
                </a:cxn>
                <a:cxn ang="0">
                  <a:pos x="171" y="221"/>
                </a:cxn>
                <a:cxn ang="0">
                  <a:pos x="194" y="204"/>
                </a:cxn>
                <a:cxn ang="0">
                  <a:pos x="171" y="183"/>
                </a:cxn>
                <a:cxn ang="0">
                  <a:pos x="154" y="165"/>
                </a:cxn>
                <a:cxn ang="0">
                  <a:pos x="129" y="110"/>
                </a:cxn>
                <a:cxn ang="0">
                  <a:pos x="129" y="84"/>
                </a:cxn>
                <a:cxn ang="0">
                  <a:pos x="186" y="14"/>
                </a:cxn>
                <a:cxn ang="0">
                  <a:pos x="194" y="90"/>
                </a:cxn>
                <a:cxn ang="0">
                  <a:pos x="204" y="117"/>
                </a:cxn>
                <a:cxn ang="0">
                  <a:pos x="245" y="178"/>
                </a:cxn>
                <a:cxn ang="0">
                  <a:pos x="289" y="265"/>
                </a:cxn>
                <a:cxn ang="0">
                  <a:pos x="298" y="337"/>
                </a:cxn>
                <a:cxn ang="0">
                  <a:pos x="271" y="378"/>
                </a:cxn>
                <a:cxn ang="0">
                  <a:pos x="219" y="393"/>
                </a:cxn>
                <a:cxn ang="0">
                  <a:pos x="79" y="393"/>
                </a:cxn>
                <a:cxn ang="0">
                  <a:pos x="28" y="378"/>
                </a:cxn>
                <a:cxn ang="0">
                  <a:pos x="1" y="337"/>
                </a:cxn>
                <a:cxn ang="0">
                  <a:pos x="10" y="265"/>
                </a:cxn>
                <a:cxn ang="0">
                  <a:pos x="53" y="178"/>
                </a:cxn>
                <a:cxn ang="0">
                  <a:pos x="93" y="118"/>
                </a:cxn>
                <a:cxn ang="0">
                  <a:pos x="104" y="90"/>
                </a:cxn>
                <a:cxn ang="0">
                  <a:pos x="113" y="18"/>
                </a:cxn>
              </a:cxnLst>
              <a:rect l="0" t="0" r="r" b="b"/>
              <a:pathLst>
                <a:path w="299" h="394">
                  <a:moveTo>
                    <a:pt x="154" y="266"/>
                  </a:moveTo>
                  <a:lnTo>
                    <a:pt x="165" y="268"/>
                  </a:lnTo>
                  <a:lnTo>
                    <a:pt x="169" y="271"/>
                  </a:lnTo>
                  <a:lnTo>
                    <a:pt x="171" y="272"/>
                  </a:lnTo>
                  <a:lnTo>
                    <a:pt x="174" y="275"/>
                  </a:lnTo>
                  <a:lnTo>
                    <a:pt x="175" y="279"/>
                  </a:lnTo>
                  <a:lnTo>
                    <a:pt x="175" y="288"/>
                  </a:lnTo>
                  <a:lnTo>
                    <a:pt x="174" y="292"/>
                  </a:lnTo>
                  <a:lnTo>
                    <a:pt x="173" y="293"/>
                  </a:lnTo>
                  <a:lnTo>
                    <a:pt x="171" y="296"/>
                  </a:lnTo>
                  <a:lnTo>
                    <a:pt x="169" y="297"/>
                  </a:lnTo>
                  <a:lnTo>
                    <a:pt x="166" y="300"/>
                  </a:lnTo>
                  <a:lnTo>
                    <a:pt x="162" y="301"/>
                  </a:lnTo>
                  <a:lnTo>
                    <a:pt x="158" y="301"/>
                  </a:lnTo>
                  <a:lnTo>
                    <a:pt x="158" y="302"/>
                  </a:lnTo>
                  <a:lnTo>
                    <a:pt x="154" y="302"/>
                  </a:lnTo>
                  <a:lnTo>
                    <a:pt x="154" y="266"/>
                  </a:lnTo>
                  <a:close/>
                  <a:moveTo>
                    <a:pt x="137" y="203"/>
                  </a:moveTo>
                  <a:lnTo>
                    <a:pt x="144" y="203"/>
                  </a:lnTo>
                  <a:lnTo>
                    <a:pt x="144" y="234"/>
                  </a:lnTo>
                  <a:lnTo>
                    <a:pt x="138" y="233"/>
                  </a:lnTo>
                  <a:lnTo>
                    <a:pt x="134" y="232"/>
                  </a:lnTo>
                  <a:lnTo>
                    <a:pt x="129" y="229"/>
                  </a:lnTo>
                  <a:lnTo>
                    <a:pt x="126" y="227"/>
                  </a:lnTo>
                  <a:lnTo>
                    <a:pt x="125" y="223"/>
                  </a:lnTo>
                  <a:lnTo>
                    <a:pt x="125" y="216"/>
                  </a:lnTo>
                  <a:lnTo>
                    <a:pt x="126" y="213"/>
                  </a:lnTo>
                  <a:lnTo>
                    <a:pt x="126" y="212"/>
                  </a:lnTo>
                  <a:lnTo>
                    <a:pt x="128" y="210"/>
                  </a:lnTo>
                  <a:lnTo>
                    <a:pt x="130" y="207"/>
                  </a:lnTo>
                  <a:lnTo>
                    <a:pt x="133" y="206"/>
                  </a:lnTo>
                  <a:lnTo>
                    <a:pt x="137" y="203"/>
                  </a:lnTo>
                  <a:close/>
                  <a:moveTo>
                    <a:pt x="144" y="165"/>
                  </a:moveTo>
                  <a:lnTo>
                    <a:pt x="144" y="179"/>
                  </a:lnTo>
                  <a:lnTo>
                    <a:pt x="137" y="181"/>
                  </a:lnTo>
                  <a:lnTo>
                    <a:pt x="121" y="185"/>
                  </a:lnTo>
                  <a:lnTo>
                    <a:pt x="116" y="187"/>
                  </a:lnTo>
                  <a:lnTo>
                    <a:pt x="104" y="199"/>
                  </a:lnTo>
                  <a:lnTo>
                    <a:pt x="99" y="210"/>
                  </a:lnTo>
                  <a:lnTo>
                    <a:pt x="97" y="215"/>
                  </a:lnTo>
                  <a:lnTo>
                    <a:pt x="97" y="228"/>
                  </a:lnTo>
                  <a:lnTo>
                    <a:pt x="99" y="233"/>
                  </a:lnTo>
                  <a:lnTo>
                    <a:pt x="101" y="237"/>
                  </a:lnTo>
                  <a:lnTo>
                    <a:pt x="103" y="241"/>
                  </a:lnTo>
                  <a:lnTo>
                    <a:pt x="105" y="244"/>
                  </a:lnTo>
                  <a:lnTo>
                    <a:pt x="107" y="246"/>
                  </a:lnTo>
                  <a:lnTo>
                    <a:pt x="109" y="249"/>
                  </a:lnTo>
                  <a:lnTo>
                    <a:pt x="117" y="254"/>
                  </a:lnTo>
                  <a:lnTo>
                    <a:pt x="128" y="257"/>
                  </a:lnTo>
                  <a:lnTo>
                    <a:pt x="132" y="259"/>
                  </a:lnTo>
                  <a:lnTo>
                    <a:pt x="137" y="261"/>
                  </a:lnTo>
                  <a:lnTo>
                    <a:pt x="141" y="261"/>
                  </a:lnTo>
                  <a:lnTo>
                    <a:pt x="141" y="262"/>
                  </a:lnTo>
                  <a:lnTo>
                    <a:pt x="144" y="262"/>
                  </a:lnTo>
                  <a:lnTo>
                    <a:pt x="144" y="302"/>
                  </a:lnTo>
                  <a:lnTo>
                    <a:pt x="137" y="301"/>
                  </a:lnTo>
                  <a:lnTo>
                    <a:pt x="132" y="299"/>
                  </a:lnTo>
                  <a:lnTo>
                    <a:pt x="128" y="295"/>
                  </a:lnTo>
                  <a:lnTo>
                    <a:pt x="125" y="291"/>
                  </a:lnTo>
                  <a:lnTo>
                    <a:pt x="124" y="287"/>
                  </a:lnTo>
                  <a:lnTo>
                    <a:pt x="122" y="282"/>
                  </a:lnTo>
                  <a:lnTo>
                    <a:pt x="122" y="276"/>
                  </a:lnTo>
                  <a:lnTo>
                    <a:pt x="95" y="276"/>
                  </a:lnTo>
                  <a:lnTo>
                    <a:pt x="97" y="291"/>
                  </a:lnTo>
                  <a:lnTo>
                    <a:pt x="101" y="302"/>
                  </a:lnTo>
                  <a:lnTo>
                    <a:pt x="109" y="312"/>
                  </a:lnTo>
                  <a:lnTo>
                    <a:pt x="118" y="318"/>
                  </a:lnTo>
                  <a:lnTo>
                    <a:pt x="130" y="322"/>
                  </a:lnTo>
                  <a:lnTo>
                    <a:pt x="144" y="325"/>
                  </a:lnTo>
                  <a:lnTo>
                    <a:pt x="144" y="342"/>
                  </a:lnTo>
                  <a:lnTo>
                    <a:pt x="154" y="342"/>
                  </a:lnTo>
                  <a:lnTo>
                    <a:pt x="154" y="325"/>
                  </a:lnTo>
                  <a:lnTo>
                    <a:pt x="169" y="323"/>
                  </a:lnTo>
                  <a:lnTo>
                    <a:pt x="179" y="320"/>
                  </a:lnTo>
                  <a:lnTo>
                    <a:pt x="187" y="314"/>
                  </a:lnTo>
                  <a:lnTo>
                    <a:pt x="199" y="302"/>
                  </a:lnTo>
                  <a:lnTo>
                    <a:pt x="202" y="296"/>
                  </a:lnTo>
                  <a:lnTo>
                    <a:pt x="203" y="292"/>
                  </a:lnTo>
                  <a:lnTo>
                    <a:pt x="203" y="274"/>
                  </a:lnTo>
                  <a:lnTo>
                    <a:pt x="200" y="266"/>
                  </a:lnTo>
                  <a:lnTo>
                    <a:pt x="198" y="261"/>
                  </a:lnTo>
                  <a:lnTo>
                    <a:pt x="192" y="253"/>
                  </a:lnTo>
                  <a:lnTo>
                    <a:pt x="187" y="249"/>
                  </a:lnTo>
                  <a:lnTo>
                    <a:pt x="178" y="244"/>
                  </a:lnTo>
                  <a:lnTo>
                    <a:pt x="165" y="240"/>
                  </a:lnTo>
                  <a:lnTo>
                    <a:pt x="162" y="238"/>
                  </a:lnTo>
                  <a:lnTo>
                    <a:pt x="157" y="238"/>
                  </a:lnTo>
                  <a:lnTo>
                    <a:pt x="155" y="237"/>
                  </a:lnTo>
                  <a:lnTo>
                    <a:pt x="154" y="237"/>
                  </a:lnTo>
                  <a:lnTo>
                    <a:pt x="154" y="203"/>
                  </a:lnTo>
                  <a:lnTo>
                    <a:pt x="158" y="203"/>
                  </a:lnTo>
                  <a:lnTo>
                    <a:pt x="166" y="208"/>
                  </a:lnTo>
                  <a:lnTo>
                    <a:pt x="171" y="221"/>
                  </a:lnTo>
                  <a:lnTo>
                    <a:pt x="199" y="221"/>
                  </a:lnTo>
                  <a:lnTo>
                    <a:pt x="198" y="216"/>
                  </a:lnTo>
                  <a:lnTo>
                    <a:pt x="194" y="204"/>
                  </a:lnTo>
                  <a:lnTo>
                    <a:pt x="190" y="198"/>
                  </a:lnTo>
                  <a:lnTo>
                    <a:pt x="184" y="191"/>
                  </a:lnTo>
                  <a:lnTo>
                    <a:pt x="171" y="183"/>
                  </a:lnTo>
                  <a:lnTo>
                    <a:pt x="163" y="182"/>
                  </a:lnTo>
                  <a:lnTo>
                    <a:pt x="154" y="179"/>
                  </a:lnTo>
                  <a:lnTo>
                    <a:pt x="154" y="165"/>
                  </a:lnTo>
                  <a:lnTo>
                    <a:pt x="144" y="165"/>
                  </a:lnTo>
                  <a:close/>
                  <a:moveTo>
                    <a:pt x="129" y="84"/>
                  </a:moveTo>
                  <a:lnTo>
                    <a:pt x="129" y="110"/>
                  </a:lnTo>
                  <a:lnTo>
                    <a:pt x="170" y="110"/>
                  </a:lnTo>
                  <a:lnTo>
                    <a:pt x="170" y="84"/>
                  </a:lnTo>
                  <a:lnTo>
                    <a:pt x="129" y="84"/>
                  </a:lnTo>
                  <a:close/>
                  <a:moveTo>
                    <a:pt x="109" y="0"/>
                  </a:moveTo>
                  <a:lnTo>
                    <a:pt x="188" y="0"/>
                  </a:lnTo>
                  <a:lnTo>
                    <a:pt x="186" y="14"/>
                  </a:lnTo>
                  <a:lnTo>
                    <a:pt x="217" y="29"/>
                  </a:lnTo>
                  <a:lnTo>
                    <a:pt x="198" y="77"/>
                  </a:lnTo>
                  <a:lnTo>
                    <a:pt x="194" y="90"/>
                  </a:lnTo>
                  <a:lnTo>
                    <a:pt x="195" y="101"/>
                  </a:lnTo>
                  <a:lnTo>
                    <a:pt x="199" y="110"/>
                  </a:lnTo>
                  <a:lnTo>
                    <a:pt x="204" y="117"/>
                  </a:lnTo>
                  <a:lnTo>
                    <a:pt x="209" y="124"/>
                  </a:lnTo>
                  <a:lnTo>
                    <a:pt x="228" y="151"/>
                  </a:lnTo>
                  <a:lnTo>
                    <a:pt x="245" y="178"/>
                  </a:lnTo>
                  <a:lnTo>
                    <a:pt x="262" y="208"/>
                  </a:lnTo>
                  <a:lnTo>
                    <a:pt x="277" y="237"/>
                  </a:lnTo>
                  <a:lnTo>
                    <a:pt x="289" y="265"/>
                  </a:lnTo>
                  <a:lnTo>
                    <a:pt x="297" y="291"/>
                  </a:lnTo>
                  <a:lnTo>
                    <a:pt x="299" y="314"/>
                  </a:lnTo>
                  <a:lnTo>
                    <a:pt x="298" y="337"/>
                  </a:lnTo>
                  <a:lnTo>
                    <a:pt x="291" y="355"/>
                  </a:lnTo>
                  <a:lnTo>
                    <a:pt x="283" y="368"/>
                  </a:lnTo>
                  <a:lnTo>
                    <a:pt x="271" y="378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9" y="393"/>
                  </a:lnTo>
                  <a:lnTo>
                    <a:pt x="198" y="394"/>
                  </a:lnTo>
                  <a:lnTo>
                    <a:pt x="100" y="394"/>
                  </a:lnTo>
                  <a:lnTo>
                    <a:pt x="79" y="393"/>
                  </a:lnTo>
                  <a:lnTo>
                    <a:pt x="59" y="390"/>
                  </a:lnTo>
                  <a:lnTo>
                    <a:pt x="42" y="385"/>
                  </a:lnTo>
                  <a:lnTo>
                    <a:pt x="28" y="378"/>
                  </a:lnTo>
                  <a:lnTo>
                    <a:pt x="16" y="368"/>
                  </a:lnTo>
                  <a:lnTo>
                    <a:pt x="8" y="355"/>
                  </a:lnTo>
                  <a:lnTo>
                    <a:pt x="1" y="337"/>
                  </a:lnTo>
                  <a:lnTo>
                    <a:pt x="0" y="314"/>
                  </a:lnTo>
                  <a:lnTo>
                    <a:pt x="2" y="291"/>
                  </a:lnTo>
                  <a:lnTo>
                    <a:pt x="10" y="265"/>
                  </a:lnTo>
                  <a:lnTo>
                    <a:pt x="21" y="237"/>
                  </a:lnTo>
                  <a:lnTo>
                    <a:pt x="35" y="208"/>
                  </a:lnTo>
                  <a:lnTo>
                    <a:pt x="53" y="178"/>
                  </a:lnTo>
                  <a:lnTo>
                    <a:pt x="70" y="151"/>
                  </a:lnTo>
                  <a:lnTo>
                    <a:pt x="88" y="124"/>
                  </a:lnTo>
                  <a:lnTo>
                    <a:pt x="93" y="118"/>
                  </a:lnTo>
                  <a:lnTo>
                    <a:pt x="99" y="110"/>
                  </a:lnTo>
                  <a:lnTo>
                    <a:pt x="103" y="101"/>
                  </a:lnTo>
                  <a:lnTo>
                    <a:pt x="104" y="90"/>
                  </a:lnTo>
                  <a:lnTo>
                    <a:pt x="100" y="77"/>
                  </a:lnTo>
                  <a:lnTo>
                    <a:pt x="80" y="29"/>
                  </a:lnTo>
                  <a:lnTo>
                    <a:pt x="113" y="18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7D2C-104F-432B-B45C-AE19548E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86801" cy="634752"/>
          </a:xfrm>
        </p:spPr>
        <p:txBody>
          <a:bodyPr/>
          <a:lstStyle/>
          <a:p>
            <a:r>
              <a:rPr lang="en-AU" dirty="0"/>
              <a:t>Performance of Predictive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F00E52-20CF-402C-8248-02CA881A0463}"/>
              </a:ext>
            </a:extLst>
          </p:cNvPr>
          <p:cNvGrpSpPr/>
          <p:nvPr/>
        </p:nvGrpSpPr>
        <p:grpSpPr>
          <a:xfrm>
            <a:off x="3230225" y="5766424"/>
            <a:ext cx="5251558" cy="923330"/>
            <a:chOff x="6558523" y="4215351"/>
            <a:chExt cx="5251558" cy="923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AC5845-D8BF-4173-95B7-A37CE5D636D0}"/>
                </a:ext>
              </a:extLst>
            </p:cNvPr>
            <p:cNvSpPr/>
            <p:nvPr/>
          </p:nvSpPr>
          <p:spPr>
            <a:xfrm>
              <a:off x="7539691" y="4215353"/>
              <a:ext cx="4270390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6BCA6E-EA88-4850-BCB4-B574130FBD21}"/>
                </a:ext>
              </a:extLst>
            </p:cNvPr>
            <p:cNvSpPr txBox="1"/>
            <p:nvPr/>
          </p:nvSpPr>
          <p:spPr>
            <a:xfrm>
              <a:off x="7588269" y="4215351"/>
              <a:ext cx="41732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Best Predictions captures at least 10 times more comments than random selection 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4A0CF8-42BF-4C47-BA67-F22EA22112CC}"/>
                </a:ext>
              </a:extLst>
            </p:cNvPr>
            <p:cNvGrpSpPr/>
            <p:nvPr/>
          </p:nvGrpSpPr>
          <p:grpSpPr>
            <a:xfrm>
              <a:off x="6558523" y="4215351"/>
              <a:ext cx="922987" cy="922987"/>
              <a:chOff x="6187414" y="5165802"/>
              <a:chExt cx="922987" cy="92298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2405E14-05DC-47B8-A38E-B6859D064314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Freeform 168">
                <a:extLst>
                  <a:ext uri="{FF2B5EF4-FFF2-40B4-BE49-F238E27FC236}">
                    <a16:creationId xmlns:a16="http://schemas.microsoft.com/office/drawing/2014/main" id="{B8894120-77EF-4B9D-83D9-1A55940649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7238A3-FAC1-409D-B193-54C81B255610}"/>
              </a:ext>
            </a:extLst>
          </p:cNvPr>
          <p:cNvGrpSpPr/>
          <p:nvPr/>
        </p:nvGrpSpPr>
        <p:grpSpPr>
          <a:xfrm>
            <a:off x="238346" y="609826"/>
            <a:ext cx="2736304" cy="5156598"/>
            <a:chOff x="238346" y="609826"/>
            <a:chExt cx="2736304" cy="5156598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68323D9B-4D2F-4514-B39E-12896FD57B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3611523"/>
                </p:ext>
              </p:extLst>
            </p:nvPr>
          </p:nvGraphicFramePr>
          <p:xfrm>
            <a:off x="238346" y="620688"/>
            <a:ext cx="2736304" cy="51457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393851-C05B-4026-BDCD-906B11147331}"/>
                </a:ext>
              </a:extLst>
            </p:cNvPr>
            <p:cNvSpPr txBox="1"/>
            <p:nvPr/>
          </p:nvSpPr>
          <p:spPr>
            <a:xfrm>
              <a:off x="599357" y="609826"/>
              <a:ext cx="229002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A66AC"/>
                  </a:solidFill>
                </a:rPr>
                <a:t>Captured Comments from Selecting 1 post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3C1859-B60E-4187-A1E1-A87F4ABB48AC}"/>
              </a:ext>
            </a:extLst>
          </p:cNvPr>
          <p:cNvGrpSpPr/>
          <p:nvPr/>
        </p:nvGrpSpPr>
        <p:grpSpPr>
          <a:xfrm>
            <a:off x="3119700" y="597177"/>
            <a:ext cx="2736304" cy="5161152"/>
            <a:chOff x="3119700" y="597177"/>
            <a:chExt cx="2736304" cy="5161152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C0F9FBC-784B-4309-A451-01DECBF04DB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3973097"/>
                </p:ext>
              </p:extLst>
            </p:nvPr>
          </p:nvGraphicFramePr>
          <p:xfrm>
            <a:off x="3119700" y="612593"/>
            <a:ext cx="2736304" cy="51457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96BFEA-F8C0-4873-B5D6-38F9AA46A59A}"/>
                </a:ext>
              </a:extLst>
            </p:cNvPr>
            <p:cNvSpPr txBox="1"/>
            <p:nvPr/>
          </p:nvSpPr>
          <p:spPr>
            <a:xfrm>
              <a:off x="3486887" y="597177"/>
              <a:ext cx="229002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A66AC"/>
                  </a:solidFill>
                </a:rPr>
                <a:t>Captured Comments from Selecting 5 posts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1115A4-9374-46AF-A324-69BE52988824}"/>
              </a:ext>
            </a:extLst>
          </p:cNvPr>
          <p:cNvGrpSpPr/>
          <p:nvPr/>
        </p:nvGrpSpPr>
        <p:grpSpPr>
          <a:xfrm>
            <a:off x="5874210" y="597177"/>
            <a:ext cx="2736304" cy="5161152"/>
            <a:chOff x="5873361" y="597177"/>
            <a:chExt cx="2736304" cy="5161152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DB249768-33E1-4978-9BA4-552A5A3C7F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3649336"/>
                </p:ext>
              </p:extLst>
            </p:nvPr>
          </p:nvGraphicFramePr>
          <p:xfrm>
            <a:off x="5873361" y="612593"/>
            <a:ext cx="2736304" cy="51457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1CCB5B-5F94-4872-BED8-008A53B37126}"/>
                </a:ext>
              </a:extLst>
            </p:cNvPr>
            <p:cNvSpPr txBox="1"/>
            <p:nvPr/>
          </p:nvSpPr>
          <p:spPr>
            <a:xfrm>
              <a:off x="6198798" y="597177"/>
              <a:ext cx="236654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A66AC"/>
                  </a:solidFill>
                </a:rPr>
                <a:t>Captured Comments for selecting all positive posts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4AF06B-3F6A-4469-8DCC-D9C3A9AB9EA8}"/>
              </a:ext>
            </a:extLst>
          </p:cNvPr>
          <p:cNvGrpSpPr/>
          <p:nvPr/>
        </p:nvGrpSpPr>
        <p:grpSpPr>
          <a:xfrm>
            <a:off x="8840831" y="597177"/>
            <a:ext cx="2736304" cy="5161152"/>
            <a:chOff x="8840831" y="597177"/>
            <a:chExt cx="2736304" cy="5161152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4CD42A6A-70CA-4993-AF9F-56CAC2F344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0155784"/>
                </p:ext>
              </p:extLst>
            </p:nvPr>
          </p:nvGraphicFramePr>
          <p:xfrm>
            <a:off x="8840831" y="612593"/>
            <a:ext cx="2736304" cy="51457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453DFB-1D79-41D7-AA0F-26B70397AF84}"/>
                </a:ext>
              </a:extLst>
            </p:cNvPr>
            <p:cNvSpPr txBox="1"/>
            <p:nvPr/>
          </p:nvSpPr>
          <p:spPr>
            <a:xfrm>
              <a:off x="9190756" y="597177"/>
              <a:ext cx="229002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A66AC"/>
                  </a:solidFill>
                </a:rPr>
                <a:t>Captured percentage based on precision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1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1645-9313-4AD1-8DF3-7FF57605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14069"/>
            <a:ext cx="8686801" cy="1066800"/>
          </a:xfrm>
        </p:spPr>
        <p:txBody>
          <a:bodyPr/>
          <a:lstStyle/>
          <a:p>
            <a:r>
              <a:rPr lang="en-AU" dirty="0"/>
              <a:t>Conclusions and Recommendations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400155-9D10-4A06-88E0-172E7A2AA71B}"/>
              </a:ext>
            </a:extLst>
          </p:cNvPr>
          <p:cNvGrpSpPr/>
          <p:nvPr/>
        </p:nvGrpSpPr>
        <p:grpSpPr>
          <a:xfrm>
            <a:off x="1111324" y="1519496"/>
            <a:ext cx="9361040" cy="922989"/>
            <a:chOff x="6241152" y="3921486"/>
            <a:chExt cx="9361040" cy="9229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0D384-8801-40CA-8BF7-DA7793B5AE27}"/>
                </a:ext>
              </a:extLst>
            </p:cNvPr>
            <p:cNvSpPr/>
            <p:nvPr/>
          </p:nvSpPr>
          <p:spPr>
            <a:xfrm>
              <a:off x="7222320" y="3921488"/>
              <a:ext cx="8379872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08D0A7-ACB3-44A6-887D-6EC1B53803C0}"/>
                </a:ext>
              </a:extLst>
            </p:cNvPr>
            <p:cNvSpPr txBox="1"/>
            <p:nvPr/>
          </p:nvSpPr>
          <p:spPr>
            <a:xfrm>
              <a:off x="7289778" y="4049582"/>
              <a:ext cx="8024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Finding 1: Blogpost Data can be used to provide guidelines that improve the odds of popularity of 3.9 times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67141C-E30B-4412-9575-37567A2599A9}"/>
                </a:ext>
              </a:extLst>
            </p:cNvPr>
            <p:cNvGrpSpPr/>
            <p:nvPr/>
          </p:nvGrpSpPr>
          <p:grpSpPr>
            <a:xfrm>
              <a:off x="6241152" y="3921486"/>
              <a:ext cx="922987" cy="922987"/>
              <a:chOff x="6187414" y="5165802"/>
              <a:chExt cx="922987" cy="92298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5283D9-CCB9-4A37-BE0F-000ABDFDAB81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Freeform 168">
                <a:extLst>
                  <a:ext uri="{FF2B5EF4-FFF2-40B4-BE49-F238E27FC236}">
                    <a16:creationId xmlns:a16="http://schemas.microsoft.com/office/drawing/2014/main" id="{4E7D936A-3144-4EC7-AAC7-A3EBA6E876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CB0D1B-A225-4A1A-9DA6-124AF585F517}"/>
              </a:ext>
            </a:extLst>
          </p:cNvPr>
          <p:cNvGrpSpPr/>
          <p:nvPr/>
        </p:nvGrpSpPr>
        <p:grpSpPr>
          <a:xfrm>
            <a:off x="1111324" y="2529867"/>
            <a:ext cx="9361040" cy="922989"/>
            <a:chOff x="6241152" y="3921486"/>
            <a:chExt cx="9361040" cy="9229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191952-D8B8-44B7-915A-1305C78B938E}"/>
                </a:ext>
              </a:extLst>
            </p:cNvPr>
            <p:cNvSpPr/>
            <p:nvPr/>
          </p:nvSpPr>
          <p:spPr>
            <a:xfrm>
              <a:off x="7222320" y="3921488"/>
              <a:ext cx="8379872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C95893-7D48-46D9-A760-929D05A96EFA}"/>
                </a:ext>
              </a:extLst>
            </p:cNvPr>
            <p:cNvSpPr txBox="1"/>
            <p:nvPr/>
          </p:nvSpPr>
          <p:spPr>
            <a:xfrm>
              <a:off x="7289778" y="4049582"/>
              <a:ext cx="7880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Finding 2: Blogpost Data can be used to create prediction model that captures 10 times more comments than randomly selected posts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75992-40AE-405F-ACC6-0E43A1CB7A99}"/>
                </a:ext>
              </a:extLst>
            </p:cNvPr>
            <p:cNvGrpSpPr/>
            <p:nvPr/>
          </p:nvGrpSpPr>
          <p:grpSpPr>
            <a:xfrm>
              <a:off x="6241152" y="3921486"/>
              <a:ext cx="922987" cy="922987"/>
              <a:chOff x="6187414" y="5165802"/>
              <a:chExt cx="922987" cy="92298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DA5B2E-CA89-45C7-9193-9A23B5AFBCA8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168">
                <a:extLst>
                  <a:ext uri="{FF2B5EF4-FFF2-40B4-BE49-F238E27FC236}">
                    <a16:creationId xmlns:a16="http://schemas.microsoft.com/office/drawing/2014/main" id="{1BCD74B4-9A0F-4B04-B5FE-A961DA04E0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655BD3-6555-4A21-856F-D15480095FFB}"/>
              </a:ext>
            </a:extLst>
          </p:cNvPr>
          <p:cNvGrpSpPr/>
          <p:nvPr/>
        </p:nvGrpSpPr>
        <p:grpSpPr>
          <a:xfrm>
            <a:off x="1111324" y="4550609"/>
            <a:ext cx="9361040" cy="922989"/>
            <a:chOff x="6241152" y="3921486"/>
            <a:chExt cx="9361040" cy="92298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BA098F-5153-46D3-9E76-73B135D55A3F}"/>
                </a:ext>
              </a:extLst>
            </p:cNvPr>
            <p:cNvSpPr/>
            <p:nvPr/>
          </p:nvSpPr>
          <p:spPr>
            <a:xfrm>
              <a:off x="7222320" y="3921488"/>
              <a:ext cx="8379872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16D8F1-4DF3-48C2-BBE4-573612209790}"/>
                </a:ext>
              </a:extLst>
            </p:cNvPr>
            <p:cNvSpPr txBox="1"/>
            <p:nvPr/>
          </p:nvSpPr>
          <p:spPr>
            <a:xfrm>
              <a:off x="7273976" y="4059812"/>
              <a:ext cx="8293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Recommendation 2: Acquire all data available from provider as well as acquire method in which the data is extracted from posts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5600C1-EDB7-4DB8-900A-687B5B94EB22}"/>
                </a:ext>
              </a:extLst>
            </p:cNvPr>
            <p:cNvGrpSpPr/>
            <p:nvPr/>
          </p:nvGrpSpPr>
          <p:grpSpPr>
            <a:xfrm>
              <a:off x="6241152" y="3921486"/>
              <a:ext cx="922987" cy="922987"/>
              <a:chOff x="6187414" y="5165802"/>
              <a:chExt cx="922987" cy="92298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E87D843-6AF2-4D30-A1B0-F89BC6E8436C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Freeform 168">
                <a:extLst>
                  <a:ext uri="{FF2B5EF4-FFF2-40B4-BE49-F238E27FC236}">
                    <a16:creationId xmlns:a16="http://schemas.microsoft.com/office/drawing/2014/main" id="{3D267B69-8148-4951-965E-FC7E8CBE8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2E6A2-D2A6-495D-963E-B06930E5E904}"/>
              </a:ext>
            </a:extLst>
          </p:cNvPr>
          <p:cNvGrpSpPr/>
          <p:nvPr/>
        </p:nvGrpSpPr>
        <p:grpSpPr>
          <a:xfrm>
            <a:off x="1111324" y="5561319"/>
            <a:ext cx="9365518" cy="922989"/>
            <a:chOff x="6241152" y="3921486"/>
            <a:chExt cx="9365518" cy="92298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366B7A-41B1-4409-A4DE-2A019013CECE}"/>
                </a:ext>
              </a:extLst>
            </p:cNvPr>
            <p:cNvSpPr/>
            <p:nvPr/>
          </p:nvSpPr>
          <p:spPr>
            <a:xfrm>
              <a:off x="7222320" y="3921488"/>
              <a:ext cx="8379872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EF98F8-6262-44D4-BE3F-5DE52B1FF3A3}"/>
                </a:ext>
              </a:extLst>
            </p:cNvPr>
            <p:cNvSpPr txBox="1"/>
            <p:nvPr/>
          </p:nvSpPr>
          <p:spPr>
            <a:xfrm>
              <a:off x="7294256" y="4059812"/>
              <a:ext cx="8312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 3: Acquire additional data such as image classification, Number of Clicks, sentiment analysis </a:t>
              </a:r>
              <a:r>
                <a:rPr lang="en-US" b="1" kern="0" dirty="0" err="1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b="1" kern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refine prediction models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987481-C41B-4769-93C3-D93AFC235B0E}"/>
                </a:ext>
              </a:extLst>
            </p:cNvPr>
            <p:cNvGrpSpPr/>
            <p:nvPr/>
          </p:nvGrpSpPr>
          <p:grpSpPr>
            <a:xfrm>
              <a:off x="6241152" y="3921486"/>
              <a:ext cx="922987" cy="922987"/>
              <a:chOff x="6187414" y="5165802"/>
              <a:chExt cx="922987" cy="92298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F545E1-A8F8-462E-83EB-69B971039E02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Freeform 168">
                <a:extLst>
                  <a:ext uri="{FF2B5EF4-FFF2-40B4-BE49-F238E27FC236}">
                    <a16:creationId xmlns:a16="http://schemas.microsoft.com/office/drawing/2014/main" id="{CEEFA1BE-788B-4BDF-BA89-94C96339CE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80DC6-FBA2-43FD-9367-6A3BBD517D24}"/>
              </a:ext>
            </a:extLst>
          </p:cNvPr>
          <p:cNvGrpSpPr/>
          <p:nvPr/>
        </p:nvGrpSpPr>
        <p:grpSpPr>
          <a:xfrm>
            <a:off x="1111324" y="3540238"/>
            <a:ext cx="9361040" cy="922989"/>
            <a:chOff x="6241152" y="3921486"/>
            <a:chExt cx="9361040" cy="9229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75E01E-FD3C-4688-B4C6-05203EC4DBAB}"/>
                </a:ext>
              </a:extLst>
            </p:cNvPr>
            <p:cNvSpPr/>
            <p:nvPr/>
          </p:nvSpPr>
          <p:spPr>
            <a:xfrm>
              <a:off x="7222320" y="3921488"/>
              <a:ext cx="8379872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781205-166E-46EE-99DC-6172643B0ECC}"/>
                </a:ext>
              </a:extLst>
            </p:cNvPr>
            <p:cNvSpPr txBox="1"/>
            <p:nvPr/>
          </p:nvSpPr>
          <p:spPr>
            <a:xfrm>
              <a:off x="7289778" y="4049582"/>
              <a:ext cx="7880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Recommendation 1: Follow guidelines in this presentation for content design, and use predictive model to perform first 3 tasks presented</a:t>
              </a:r>
              <a:endParaRPr kumimoji="0" lang="en-IN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C85FCDB-D242-4C5D-B6CB-6B5F9AEDBD36}"/>
                </a:ext>
              </a:extLst>
            </p:cNvPr>
            <p:cNvGrpSpPr/>
            <p:nvPr/>
          </p:nvGrpSpPr>
          <p:grpSpPr>
            <a:xfrm>
              <a:off x="6241152" y="3921486"/>
              <a:ext cx="922987" cy="922987"/>
              <a:chOff x="6187414" y="5165802"/>
              <a:chExt cx="922987" cy="92298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1F0E7E4-A316-4A52-84EF-3856EBD08684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Freeform 168">
                <a:extLst>
                  <a:ext uri="{FF2B5EF4-FFF2-40B4-BE49-F238E27FC236}">
                    <a16:creationId xmlns:a16="http://schemas.microsoft.com/office/drawing/2014/main" id="{E729B8DC-D18C-4AD3-848D-A2C37C3FA7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9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8" y="-171873"/>
            <a:ext cx="10009112" cy="1066800"/>
          </a:xfrm>
        </p:spPr>
        <p:txBody>
          <a:bodyPr/>
          <a:lstStyle/>
          <a:p>
            <a:r>
              <a:rPr lang="en-US" dirty="0"/>
              <a:t>Social Media Marketing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9E7DCB-5F2E-40E8-9B4A-708AC6A551EE}"/>
              </a:ext>
            </a:extLst>
          </p:cNvPr>
          <p:cNvGrpSpPr/>
          <p:nvPr/>
        </p:nvGrpSpPr>
        <p:grpSpPr>
          <a:xfrm>
            <a:off x="-314300" y="-243408"/>
            <a:ext cx="6228692" cy="5877272"/>
            <a:chOff x="-314300" y="-243408"/>
            <a:chExt cx="6228692" cy="5877272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CCC27F65-BCE7-4F4A-92D9-262782FB73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8619" y="2598304"/>
              <a:ext cx="152643" cy="82489"/>
            </a:xfrm>
            <a:custGeom>
              <a:avLst/>
              <a:gdLst>
                <a:gd name="T0" fmla="*/ 0 w 36"/>
                <a:gd name="T1" fmla="*/ 18 h 20"/>
                <a:gd name="T2" fmla="*/ 0 w 36"/>
                <a:gd name="T3" fmla="*/ 18 h 20"/>
                <a:gd name="T4" fmla="*/ 0 w 36"/>
                <a:gd name="T5" fmla="*/ 18 h 20"/>
                <a:gd name="T6" fmla="*/ 0 w 36"/>
                <a:gd name="T7" fmla="*/ 20 h 20"/>
                <a:gd name="T8" fmla="*/ 2 w 36"/>
                <a:gd name="T9" fmla="*/ 20 h 20"/>
                <a:gd name="T10" fmla="*/ 2 w 36"/>
                <a:gd name="T11" fmla="*/ 20 h 20"/>
                <a:gd name="T12" fmla="*/ 2 w 36"/>
                <a:gd name="T13" fmla="*/ 20 h 20"/>
                <a:gd name="T14" fmla="*/ 2 w 36"/>
                <a:gd name="T15" fmla="*/ 20 h 20"/>
                <a:gd name="T16" fmla="*/ 0 w 36"/>
                <a:gd name="T17" fmla="*/ 18 h 20"/>
                <a:gd name="T18" fmla="*/ 36 w 36"/>
                <a:gd name="T19" fmla="*/ 0 h 20"/>
                <a:gd name="T20" fmla="*/ 36 w 36"/>
                <a:gd name="T21" fmla="*/ 0 h 20"/>
                <a:gd name="T22" fmla="*/ 34 w 36"/>
                <a:gd name="T23" fmla="*/ 2 h 20"/>
                <a:gd name="T24" fmla="*/ 34 w 36"/>
                <a:gd name="T25" fmla="*/ 2 h 20"/>
                <a:gd name="T26" fmla="*/ 34 w 36"/>
                <a:gd name="T27" fmla="*/ 2 h 20"/>
                <a:gd name="T28" fmla="*/ 36 w 36"/>
                <a:gd name="T29" fmla="*/ 0 h 20"/>
                <a:gd name="T30" fmla="*/ 36 w 36"/>
                <a:gd name="T3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20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8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AC33BD2-CE61-4571-8965-8D6EA88FA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45" y="-94930"/>
              <a:ext cx="576653" cy="1084717"/>
            </a:xfrm>
            <a:custGeom>
              <a:avLst/>
              <a:gdLst>
                <a:gd name="T0" fmla="*/ 54 w 136"/>
                <a:gd name="T1" fmla="*/ 230 h 263"/>
                <a:gd name="T2" fmla="*/ 54 w 136"/>
                <a:gd name="T3" fmla="*/ 232 h 263"/>
                <a:gd name="T4" fmla="*/ 80 w 136"/>
                <a:gd name="T5" fmla="*/ 46 h 263"/>
                <a:gd name="T6" fmla="*/ 76 w 136"/>
                <a:gd name="T7" fmla="*/ 44 h 263"/>
                <a:gd name="T8" fmla="*/ 86 w 136"/>
                <a:gd name="T9" fmla="*/ 40 h 263"/>
                <a:gd name="T10" fmla="*/ 134 w 136"/>
                <a:gd name="T11" fmla="*/ 190 h 263"/>
                <a:gd name="T12" fmla="*/ 132 w 136"/>
                <a:gd name="T13" fmla="*/ 170 h 263"/>
                <a:gd name="T14" fmla="*/ 124 w 136"/>
                <a:gd name="T15" fmla="*/ 148 h 263"/>
                <a:gd name="T16" fmla="*/ 110 w 136"/>
                <a:gd name="T17" fmla="*/ 128 h 263"/>
                <a:gd name="T18" fmla="*/ 102 w 136"/>
                <a:gd name="T19" fmla="*/ 124 h 263"/>
                <a:gd name="T20" fmla="*/ 80 w 136"/>
                <a:gd name="T21" fmla="*/ 100 h 263"/>
                <a:gd name="T22" fmla="*/ 68 w 136"/>
                <a:gd name="T23" fmla="*/ 86 h 263"/>
                <a:gd name="T24" fmla="*/ 64 w 136"/>
                <a:gd name="T25" fmla="*/ 68 h 263"/>
                <a:gd name="T26" fmla="*/ 76 w 136"/>
                <a:gd name="T27" fmla="*/ 44 h 263"/>
                <a:gd name="T28" fmla="*/ 80 w 136"/>
                <a:gd name="T29" fmla="*/ 42 h 263"/>
                <a:gd name="T30" fmla="*/ 90 w 136"/>
                <a:gd name="T31" fmla="*/ 32 h 263"/>
                <a:gd name="T32" fmla="*/ 80 w 136"/>
                <a:gd name="T33" fmla="*/ 28 h 263"/>
                <a:gd name="T34" fmla="*/ 72 w 136"/>
                <a:gd name="T35" fmla="*/ 24 h 263"/>
                <a:gd name="T36" fmla="*/ 68 w 136"/>
                <a:gd name="T37" fmla="*/ 12 h 263"/>
                <a:gd name="T38" fmla="*/ 62 w 136"/>
                <a:gd name="T39" fmla="*/ 8 h 263"/>
                <a:gd name="T40" fmla="*/ 50 w 136"/>
                <a:gd name="T41" fmla="*/ 4 h 263"/>
                <a:gd name="T42" fmla="*/ 40 w 136"/>
                <a:gd name="T43" fmla="*/ 2 h 263"/>
                <a:gd name="T44" fmla="*/ 32 w 136"/>
                <a:gd name="T45" fmla="*/ 10 h 263"/>
                <a:gd name="T46" fmla="*/ 22 w 136"/>
                <a:gd name="T47" fmla="*/ 10 h 263"/>
                <a:gd name="T48" fmla="*/ 16 w 136"/>
                <a:gd name="T49" fmla="*/ 12 h 263"/>
                <a:gd name="T50" fmla="*/ 6 w 136"/>
                <a:gd name="T51" fmla="*/ 10 h 263"/>
                <a:gd name="T52" fmla="*/ 0 w 136"/>
                <a:gd name="T53" fmla="*/ 18 h 263"/>
                <a:gd name="T54" fmla="*/ 10 w 136"/>
                <a:gd name="T55" fmla="*/ 28 h 263"/>
                <a:gd name="T56" fmla="*/ 14 w 136"/>
                <a:gd name="T57" fmla="*/ 32 h 263"/>
                <a:gd name="T58" fmla="*/ 28 w 136"/>
                <a:gd name="T59" fmla="*/ 46 h 263"/>
                <a:gd name="T60" fmla="*/ 42 w 136"/>
                <a:gd name="T61" fmla="*/ 48 h 263"/>
                <a:gd name="T62" fmla="*/ 44 w 136"/>
                <a:gd name="T63" fmla="*/ 54 h 263"/>
                <a:gd name="T64" fmla="*/ 46 w 136"/>
                <a:gd name="T65" fmla="*/ 64 h 263"/>
                <a:gd name="T66" fmla="*/ 36 w 136"/>
                <a:gd name="T67" fmla="*/ 70 h 263"/>
                <a:gd name="T68" fmla="*/ 48 w 136"/>
                <a:gd name="T69" fmla="*/ 80 h 263"/>
                <a:gd name="T70" fmla="*/ 58 w 136"/>
                <a:gd name="T71" fmla="*/ 90 h 263"/>
                <a:gd name="T72" fmla="*/ 70 w 136"/>
                <a:gd name="T73" fmla="*/ 104 h 263"/>
                <a:gd name="T74" fmla="*/ 82 w 136"/>
                <a:gd name="T75" fmla="*/ 118 h 263"/>
                <a:gd name="T76" fmla="*/ 88 w 136"/>
                <a:gd name="T77" fmla="*/ 124 h 263"/>
                <a:gd name="T78" fmla="*/ 94 w 136"/>
                <a:gd name="T79" fmla="*/ 134 h 263"/>
                <a:gd name="T80" fmla="*/ 102 w 136"/>
                <a:gd name="T81" fmla="*/ 144 h 263"/>
                <a:gd name="T82" fmla="*/ 102 w 136"/>
                <a:gd name="T83" fmla="*/ 156 h 263"/>
                <a:gd name="T84" fmla="*/ 106 w 136"/>
                <a:gd name="T85" fmla="*/ 174 h 263"/>
                <a:gd name="T86" fmla="*/ 104 w 136"/>
                <a:gd name="T87" fmla="*/ 196 h 263"/>
                <a:gd name="T88" fmla="*/ 92 w 136"/>
                <a:gd name="T89" fmla="*/ 202 h 263"/>
                <a:gd name="T90" fmla="*/ 84 w 136"/>
                <a:gd name="T91" fmla="*/ 206 h 263"/>
                <a:gd name="T92" fmla="*/ 82 w 136"/>
                <a:gd name="T93" fmla="*/ 216 h 263"/>
                <a:gd name="T94" fmla="*/ 82 w 136"/>
                <a:gd name="T95" fmla="*/ 222 h 263"/>
                <a:gd name="T96" fmla="*/ 72 w 136"/>
                <a:gd name="T97" fmla="*/ 222 h 263"/>
                <a:gd name="T98" fmla="*/ 64 w 136"/>
                <a:gd name="T99" fmla="*/ 228 h 263"/>
                <a:gd name="T100" fmla="*/ 66 w 136"/>
                <a:gd name="T101" fmla="*/ 234 h 263"/>
                <a:gd name="T102" fmla="*/ 68 w 136"/>
                <a:gd name="T103" fmla="*/ 253 h 263"/>
                <a:gd name="T104" fmla="*/ 88 w 136"/>
                <a:gd name="T105" fmla="*/ 249 h 263"/>
                <a:gd name="T106" fmla="*/ 94 w 136"/>
                <a:gd name="T107" fmla="*/ 245 h 263"/>
                <a:gd name="T108" fmla="*/ 96 w 136"/>
                <a:gd name="T109" fmla="*/ 238 h 263"/>
                <a:gd name="T110" fmla="*/ 96 w 136"/>
                <a:gd name="T111" fmla="*/ 232 h 263"/>
                <a:gd name="T112" fmla="*/ 100 w 136"/>
                <a:gd name="T113" fmla="*/ 230 h 263"/>
                <a:gd name="T114" fmla="*/ 106 w 136"/>
                <a:gd name="T115" fmla="*/ 230 h 263"/>
                <a:gd name="T116" fmla="*/ 126 w 136"/>
                <a:gd name="T117" fmla="*/ 216 h 263"/>
                <a:gd name="T118" fmla="*/ 132 w 136"/>
                <a:gd name="T119" fmla="*/ 204 h 263"/>
                <a:gd name="T120" fmla="*/ 134 w 136"/>
                <a:gd name="T121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" h="263">
                  <a:moveTo>
                    <a:pt x="96" y="261"/>
                  </a:moveTo>
                  <a:lnTo>
                    <a:pt x="96" y="263"/>
                  </a:lnTo>
                  <a:lnTo>
                    <a:pt x="96" y="263"/>
                  </a:lnTo>
                  <a:lnTo>
                    <a:pt x="98" y="261"/>
                  </a:lnTo>
                  <a:lnTo>
                    <a:pt x="98" y="261"/>
                  </a:lnTo>
                  <a:lnTo>
                    <a:pt x="98" y="261"/>
                  </a:lnTo>
                  <a:lnTo>
                    <a:pt x="96" y="261"/>
                  </a:lnTo>
                  <a:close/>
                  <a:moveTo>
                    <a:pt x="54" y="232"/>
                  </a:moveTo>
                  <a:lnTo>
                    <a:pt x="54" y="230"/>
                  </a:lnTo>
                  <a:lnTo>
                    <a:pt x="54" y="230"/>
                  </a:lnTo>
                  <a:lnTo>
                    <a:pt x="54" y="230"/>
                  </a:lnTo>
                  <a:lnTo>
                    <a:pt x="52" y="230"/>
                  </a:lnTo>
                  <a:lnTo>
                    <a:pt x="52" y="230"/>
                  </a:lnTo>
                  <a:lnTo>
                    <a:pt x="52" y="232"/>
                  </a:lnTo>
                  <a:lnTo>
                    <a:pt x="52" y="234"/>
                  </a:lnTo>
                  <a:lnTo>
                    <a:pt x="54" y="236"/>
                  </a:lnTo>
                  <a:lnTo>
                    <a:pt x="54" y="236"/>
                  </a:lnTo>
                  <a:lnTo>
                    <a:pt x="54" y="236"/>
                  </a:lnTo>
                  <a:lnTo>
                    <a:pt x="54" y="234"/>
                  </a:lnTo>
                  <a:lnTo>
                    <a:pt x="54" y="232"/>
                  </a:lnTo>
                  <a:close/>
                  <a:moveTo>
                    <a:pt x="102" y="230"/>
                  </a:moveTo>
                  <a:lnTo>
                    <a:pt x="102" y="230"/>
                  </a:lnTo>
                  <a:lnTo>
                    <a:pt x="102" y="232"/>
                  </a:lnTo>
                  <a:lnTo>
                    <a:pt x="104" y="230"/>
                  </a:lnTo>
                  <a:lnTo>
                    <a:pt x="104" y="230"/>
                  </a:lnTo>
                  <a:lnTo>
                    <a:pt x="104" y="230"/>
                  </a:lnTo>
                  <a:lnTo>
                    <a:pt x="102" y="230"/>
                  </a:lnTo>
                  <a:close/>
                  <a:moveTo>
                    <a:pt x="78" y="44"/>
                  </a:moveTo>
                  <a:lnTo>
                    <a:pt x="78" y="44"/>
                  </a:lnTo>
                  <a:lnTo>
                    <a:pt x="80" y="46"/>
                  </a:lnTo>
                  <a:lnTo>
                    <a:pt x="80" y="46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80" y="44"/>
                  </a:lnTo>
                  <a:lnTo>
                    <a:pt x="80" y="44"/>
                  </a:lnTo>
                  <a:lnTo>
                    <a:pt x="78" y="44"/>
                  </a:lnTo>
                  <a:close/>
                  <a:moveTo>
                    <a:pt x="76" y="42"/>
                  </a:moveTo>
                  <a:lnTo>
                    <a:pt x="76" y="44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6" y="42"/>
                  </a:lnTo>
                  <a:close/>
                  <a:moveTo>
                    <a:pt x="86" y="42"/>
                  </a:moveTo>
                  <a:lnTo>
                    <a:pt x="86" y="42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8" y="42"/>
                  </a:lnTo>
                  <a:lnTo>
                    <a:pt x="88" y="40"/>
                  </a:lnTo>
                  <a:lnTo>
                    <a:pt x="86" y="40"/>
                  </a:lnTo>
                  <a:lnTo>
                    <a:pt x="86" y="42"/>
                  </a:lnTo>
                  <a:close/>
                  <a:moveTo>
                    <a:pt x="86" y="38"/>
                  </a:moveTo>
                  <a:lnTo>
                    <a:pt x="86" y="36"/>
                  </a:lnTo>
                  <a:lnTo>
                    <a:pt x="84" y="36"/>
                  </a:lnTo>
                  <a:lnTo>
                    <a:pt x="84" y="40"/>
                  </a:lnTo>
                  <a:lnTo>
                    <a:pt x="86" y="40"/>
                  </a:lnTo>
                  <a:lnTo>
                    <a:pt x="88" y="38"/>
                  </a:lnTo>
                  <a:lnTo>
                    <a:pt x="86" y="38"/>
                  </a:lnTo>
                  <a:close/>
                  <a:moveTo>
                    <a:pt x="134" y="188"/>
                  </a:moveTo>
                  <a:lnTo>
                    <a:pt x="134" y="190"/>
                  </a:lnTo>
                  <a:lnTo>
                    <a:pt x="136" y="192"/>
                  </a:lnTo>
                  <a:lnTo>
                    <a:pt x="136" y="188"/>
                  </a:lnTo>
                  <a:lnTo>
                    <a:pt x="134" y="184"/>
                  </a:lnTo>
                  <a:lnTo>
                    <a:pt x="134" y="184"/>
                  </a:lnTo>
                  <a:lnTo>
                    <a:pt x="132" y="180"/>
                  </a:lnTo>
                  <a:lnTo>
                    <a:pt x="132" y="178"/>
                  </a:lnTo>
                  <a:lnTo>
                    <a:pt x="132" y="176"/>
                  </a:lnTo>
                  <a:lnTo>
                    <a:pt x="130" y="174"/>
                  </a:lnTo>
                  <a:lnTo>
                    <a:pt x="130" y="168"/>
                  </a:lnTo>
                  <a:lnTo>
                    <a:pt x="132" y="170"/>
                  </a:lnTo>
                  <a:lnTo>
                    <a:pt x="132" y="168"/>
                  </a:lnTo>
                  <a:lnTo>
                    <a:pt x="130" y="166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28" y="162"/>
                  </a:lnTo>
                  <a:lnTo>
                    <a:pt x="128" y="160"/>
                  </a:lnTo>
                  <a:lnTo>
                    <a:pt x="126" y="156"/>
                  </a:lnTo>
                  <a:lnTo>
                    <a:pt x="126" y="154"/>
                  </a:lnTo>
                  <a:lnTo>
                    <a:pt x="124" y="152"/>
                  </a:lnTo>
                  <a:lnTo>
                    <a:pt x="124" y="148"/>
                  </a:lnTo>
                  <a:lnTo>
                    <a:pt x="122" y="144"/>
                  </a:lnTo>
                  <a:lnTo>
                    <a:pt x="120" y="142"/>
                  </a:lnTo>
                  <a:lnTo>
                    <a:pt x="120" y="140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34"/>
                  </a:lnTo>
                  <a:lnTo>
                    <a:pt x="112" y="132"/>
                  </a:lnTo>
                  <a:lnTo>
                    <a:pt x="110" y="130"/>
                  </a:lnTo>
                  <a:lnTo>
                    <a:pt x="110" y="130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8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2" y="124"/>
                  </a:lnTo>
                  <a:lnTo>
                    <a:pt x="102" y="122"/>
                  </a:lnTo>
                  <a:lnTo>
                    <a:pt x="98" y="120"/>
                  </a:lnTo>
                  <a:lnTo>
                    <a:pt x="98" y="120"/>
                  </a:lnTo>
                  <a:lnTo>
                    <a:pt x="98" y="118"/>
                  </a:lnTo>
                  <a:lnTo>
                    <a:pt x="94" y="116"/>
                  </a:lnTo>
                  <a:lnTo>
                    <a:pt x="92" y="114"/>
                  </a:lnTo>
                  <a:lnTo>
                    <a:pt x="90" y="112"/>
                  </a:lnTo>
                  <a:lnTo>
                    <a:pt x="86" y="108"/>
                  </a:lnTo>
                  <a:lnTo>
                    <a:pt x="84" y="106"/>
                  </a:lnTo>
                  <a:lnTo>
                    <a:pt x="80" y="100"/>
                  </a:lnTo>
                  <a:lnTo>
                    <a:pt x="76" y="100"/>
                  </a:lnTo>
                  <a:lnTo>
                    <a:pt x="76" y="98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0"/>
                  </a:lnTo>
                  <a:lnTo>
                    <a:pt x="72" y="90"/>
                  </a:lnTo>
                  <a:lnTo>
                    <a:pt x="70" y="88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64" y="82"/>
                  </a:lnTo>
                  <a:lnTo>
                    <a:pt x="64" y="80"/>
                  </a:lnTo>
                  <a:lnTo>
                    <a:pt x="62" y="78"/>
                  </a:lnTo>
                  <a:lnTo>
                    <a:pt x="62" y="76"/>
                  </a:lnTo>
                  <a:lnTo>
                    <a:pt x="64" y="74"/>
                  </a:lnTo>
                  <a:lnTo>
                    <a:pt x="64" y="72"/>
                  </a:lnTo>
                  <a:lnTo>
                    <a:pt x="64" y="70"/>
                  </a:lnTo>
                  <a:lnTo>
                    <a:pt x="64" y="68"/>
                  </a:lnTo>
                  <a:lnTo>
                    <a:pt x="64" y="66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72" y="56"/>
                  </a:lnTo>
                  <a:lnTo>
                    <a:pt x="72" y="54"/>
                  </a:lnTo>
                  <a:lnTo>
                    <a:pt x="74" y="52"/>
                  </a:lnTo>
                  <a:lnTo>
                    <a:pt x="72" y="50"/>
                  </a:lnTo>
                  <a:lnTo>
                    <a:pt x="76" y="46"/>
                  </a:lnTo>
                  <a:lnTo>
                    <a:pt x="76" y="4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80" y="42"/>
                  </a:lnTo>
                  <a:lnTo>
                    <a:pt x="80" y="42"/>
                  </a:lnTo>
                  <a:lnTo>
                    <a:pt x="82" y="42"/>
                  </a:lnTo>
                  <a:lnTo>
                    <a:pt x="84" y="40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4" y="36"/>
                  </a:lnTo>
                  <a:lnTo>
                    <a:pt x="86" y="36"/>
                  </a:lnTo>
                  <a:lnTo>
                    <a:pt x="88" y="34"/>
                  </a:lnTo>
                  <a:lnTo>
                    <a:pt x="88" y="34"/>
                  </a:lnTo>
                  <a:lnTo>
                    <a:pt x="90" y="32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2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8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74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10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8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8" y="44"/>
                  </a:lnTo>
                  <a:lnTo>
                    <a:pt x="20" y="44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38" y="44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4" y="52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6"/>
                  </a:lnTo>
                  <a:lnTo>
                    <a:pt x="46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60"/>
                  </a:lnTo>
                  <a:lnTo>
                    <a:pt x="48" y="60"/>
                  </a:lnTo>
                  <a:lnTo>
                    <a:pt x="48" y="62"/>
                  </a:lnTo>
                  <a:lnTo>
                    <a:pt x="46" y="64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4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4" y="78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8" y="80"/>
                  </a:lnTo>
                  <a:lnTo>
                    <a:pt x="54" y="82"/>
                  </a:lnTo>
                  <a:lnTo>
                    <a:pt x="56" y="82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8"/>
                  </a:lnTo>
                  <a:lnTo>
                    <a:pt x="56" y="88"/>
                  </a:lnTo>
                  <a:lnTo>
                    <a:pt x="58" y="90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2" y="92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0"/>
                  </a:lnTo>
                  <a:lnTo>
                    <a:pt x="70" y="104"/>
                  </a:lnTo>
                  <a:lnTo>
                    <a:pt x="72" y="104"/>
                  </a:lnTo>
                  <a:lnTo>
                    <a:pt x="72" y="106"/>
                  </a:lnTo>
                  <a:lnTo>
                    <a:pt x="76" y="108"/>
                  </a:lnTo>
                  <a:lnTo>
                    <a:pt x="78" y="110"/>
                  </a:lnTo>
                  <a:lnTo>
                    <a:pt x="80" y="112"/>
                  </a:lnTo>
                  <a:lnTo>
                    <a:pt x="80" y="112"/>
                  </a:lnTo>
                  <a:lnTo>
                    <a:pt x="80" y="114"/>
                  </a:lnTo>
                  <a:lnTo>
                    <a:pt x="82" y="114"/>
                  </a:lnTo>
                  <a:lnTo>
                    <a:pt x="82" y="116"/>
                  </a:lnTo>
                  <a:lnTo>
                    <a:pt x="82" y="118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84" y="122"/>
                  </a:lnTo>
                  <a:lnTo>
                    <a:pt x="86" y="122"/>
                  </a:lnTo>
                  <a:lnTo>
                    <a:pt x="86" y="122"/>
                  </a:lnTo>
                  <a:lnTo>
                    <a:pt x="86" y="122"/>
                  </a:lnTo>
                  <a:lnTo>
                    <a:pt x="88" y="120"/>
                  </a:lnTo>
                  <a:lnTo>
                    <a:pt x="88" y="122"/>
                  </a:lnTo>
                  <a:lnTo>
                    <a:pt x="88" y="124"/>
                  </a:lnTo>
                  <a:lnTo>
                    <a:pt x="88" y="124"/>
                  </a:lnTo>
                  <a:lnTo>
                    <a:pt x="90" y="124"/>
                  </a:lnTo>
                  <a:lnTo>
                    <a:pt x="92" y="126"/>
                  </a:lnTo>
                  <a:lnTo>
                    <a:pt x="94" y="128"/>
                  </a:lnTo>
                  <a:lnTo>
                    <a:pt x="96" y="128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8" y="130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4" y="134"/>
                  </a:lnTo>
                  <a:lnTo>
                    <a:pt x="94" y="134"/>
                  </a:lnTo>
                  <a:lnTo>
                    <a:pt x="94" y="134"/>
                  </a:lnTo>
                  <a:lnTo>
                    <a:pt x="96" y="136"/>
                  </a:lnTo>
                  <a:lnTo>
                    <a:pt x="96" y="138"/>
                  </a:lnTo>
                  <a:lnTo>
                    <a:pt x="98" y="138"/>
                  </a:lnTo>
                  <a:lnTo>
                    <a:pt x="100" y="140"/>
                  </a:lnTo>
                  <a:lnTo>
                    <a:pt x="100" y="142"/>
                  </a:lnTo>
                  <a:lnTo>
                    <a:pt x="102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46"/>
                  </a:lnTo>
                  <a:lnTo>
                    <a:pt x="102" y="148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8"/>
                  </a:lnTo>
                  <a:lnTo>
                    <a:pt x="100" y="160"/>
                  </a:lnTo>
                  <a:lnTo>
                    <a:pt x="100" y="160"/>
                  </a:lnTo>
                  <a:lnTo>
                    <a:pt x="100" y="164"/>
                  </a:lnTo>
                  <a:lnTo>
                    <a:pt x="100" y="164"/>
                  </a:lnTo>
                  <a:lnTo>
                    <a:pt x="100" y="166"/>
                  </a:lnTo>
                  <a:lnTo>
                    <a:pt x="102" y="166"/>
                  </a:lnTo>
                  <a:lnTo>
                    <a:pt x="102" y="170"/>
                  </a:lnTo>
                  <a:lnTo>
                    <a:pt x="104" y="172"/>
                  </a:lnTo>
                  <a:lnTo>
                    <a:pt x="106" y="174"/>
                  </a:lnTo>
                  <a:lnTo>
                    <a:pt x="106" y="176"/>
                  </a:lnTo>
                  <a:lnTo>
                    <a:pt x="104" y="180"/>
                  </a:lnTo>
                  <a:lnTo>
                    <a:pt x="104" y="184"/>
                  </a:lnTo>
                  <a:lnTo>
                    <a:pt x="104" y="186"/>
                  </a:lnTo>
                  <a:lnTo>
                    <a:pt x="106" y="186"/>
                  </a:lnTo>
                  <a:lnTo>
                    <a:pt x="106" y="190"/>
                  </a:lnTo>
                  <a:lnTo>
                    <a:pt x="106" y="192"/>
                  </a:lnTo>
                  <a:lnTo>
                    <a:pt x="106" y="194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8"/>
                  </a:lnTo>
                  <a:lnTo>
                    <a:pt x="104" y="196"/>
                  </a:lnTo>
                  <a:lnTo>
                    <a:pt x="102" y="196"/>
                  </a:lnTo>
                  <a:lnTo>
                    <a:pt x="102" y="196"/>
                  </a:lnTo>
                  <a:lnTo>
                    <a:pt x="100" y="196"/>
                  </a:lnTo>
                  <a:lnTo>
                    <a:pt x="98" y="198"/>
                  </a:lnTo>
                  <a:lnTo>
                    <a:pt x="98" y="200"/>
                  </a:lnTo>
                  <a:lnTo>
                    <a:pt x="94" y="200"/>
                  </a:lnTo>
                  <a:lnTo>
                    <a:pt x="94" y="202"/>
                  </a:lnTo>
                  <a:lnTo>
                    <a:pt x="92" y="202"/>
                  </a:lnTo>
                  <a:lnTo>
                    <a:pt x="90" y="202"/>
                  </a:lnTo>
                  <a:lnTo>
                    <a:pt x="90" y="202"/>
                  </a:lnTo>
                  <a:lnTo>
                    <a:pt x="90" y="204"/>
                  </a:lnTo>
                  <a:lnTo>
                    <a:pt x="90" y="206"/>
                  </a:lnTo>
                  <a:lnTo>
                    <a:pt x="90" y="208"/>
                  </a:lnTo>
                  <a:lnTo>
                    <a:pt x="90" y="208"/>
                  </a:lnTo>
                  <a:lnTo>
                    <a:pt x="88" y="208"/>
                  </a:lnTo>
                  <a:lnTo>
                    <a:pt x="86" y="206"/>
                  </a:lnTo>
                  <a:lnTo>
                    <a:pt x="84" y="206"/>
                  </a:lnTo>
                  <a:lnTo>
                    <a:pt x="84" y="206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0" y="208"/>
                  </a:lnTo>
                  <a:lnTo>
                    <a:pt x="80" y="208"/>
                  </a:lnTo>
                  <a:lnTo>
                    <a:pt x="80" y="210"/>
                  </a:lnTo>
                  <a:lnTo>
                    <a:pt x="82" y="210"/>
                  </a:lnTo>
                  <a:lnTo>
                    <a:pt x="82" y="212"/>
                  </a:lnTo>
                  <a:lnTo>
                    <a:pt x="82" y="214"/>
                  </a:lnTo>
                  <a:lnTo>
                    <a:pt x="82" y="216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4"/>
                  </a:lnTo>
                  <a:lnTo>
                    <a:pt x="86" y="224"/>
                  </a:lnTo>
                  <a:lnTo>
                    <a:pt x="84" y="222"/>
                  </a:lnTo>
                  <a:lnTo>
                    <a:pt x="84" y="222"/>
                  </a:lnTo>
                  <a:lnTo>
                    <a:pt x="82" y="222"/>
                  </a:lnTo>
                  <a:lnTo>
                    <a:pt x="82" y="222"/>
                  </a:lnTo>
                  <a:lnTo>
                    <a:pt x="82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78" y="220"/>
                  </a:lnTo>
                  <a:lnTo>
                    <a:pt x="76" y="220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2" y="222"/>
                  </a:lnTo>
                  <a:lnTo>
                    <a:pt x="70" y="222"/>
                  </a:lnTo>
                  <a:lnTo>
                    <a:pt x="68" y="222"/>
                  </a:lnTo>
                  <a:lnTo>
                    <a:pt x="70" y="224"/>
                  </a:lnTo>
                  <a:lnTo>
                    <a:pt x="70" y="224"/>
                  </a:lnTo>
                  <a:lnTo>
                    <a:pt x="70" y="224"/>
                  </a:lnTo>
                  <a:lnTo>
                    <a:pt x="68" y="226"/>
                  </a:lnTo>
                  <a:lnTo>
                    <a:pt x="68" y="226"/>
                  </a:lnTo>
                  <a:lnTo>
                    <a:pt x="66" y="228"/>
                  </a:lnTo>
                  <a:lnTo>
                    <a:pt x="66" y="228"/>
                  </a:lnTo>
                  <a:lnTo>
                    <a:pt x="64" y="228"/>
                  </a:lnTo>
                  <a:lnTo>
                    <a:pt x="62" y="228"/>
                  </a:lnTo>
                  <a:lnTo>
                    <a:pt x="62" y="230"/>
                  </a:lnTo>
                  <a:lnTo>
                    <a:pt x="60" y="230"/>
                  </a:lnTo>
                  <a:lnTo>
                    <a:pt x="60" y="230"/>
                  </a:lnTo>
                  <a:lnTo>
                    <a:pt x="62" y="232"/>
                  </a:lnTo>
                  <a:lnTo>
                    <a:pt x="64" y="232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8" y="236"/>
                  </a:lnTo>
                  <a:lnTo>
                    <a:pt x="70" y="236"/>
                  </a:lnTo>
                  <a:lnTo>
                    <a:pt x="70" y="236"/>
                  </a:lnTo>
                  <a:lnTo>
                    <a:pt x="72" y="238"/>
                  </a:lnTo>
                  <a:lnTo>
                    <a:pt x="72" y="238"/>
                  </a:lnTo>
                  <a:lnTo>
                    <a:pt x="72" y="240"/>
                  </a:lnTo>
                  <a:lnTo>
                    <a:pt x="70" y="240"/>
                  </a:lnTo>
                  <a:lnTo>
                    <a:pt x="68" y="240"/>
                  </a:lnTo>
                  <a:lnTo>
                    <a:pt x="68" y="245"/>
                  </a:lnTo>
                  <a:lnTo>
                    <a:pt x="68" y="253"/>
                  </a:lnTo>
                  <a:lnTo>
                    <a:pt x="68" y="259"/>
                  </a:lnTo>
                  <a:lnTo>
                    <a:pt x="70" y="261"/>
                  </a:lnTo>
                  <a:lnTo>
                    <a:pt x="68" y="263"/>
                  </a:lnTo>
                  <a:lnTo>
                    <a:pt x="70" y="263"/>
                  </a:lnTo>
                  <a:lnTo>
                    <a:pt x="74" y="263"/>
                  </a:lnTo>
                  <a:lnTo>
                    <a:pt x="74" y="261"/>
                  </a:lnTo>
                  <a:lnTo>
                    <a:pt x="76" y="259"/>
                  </a:lnTo>
                  <a:lnTo>
                    <a:pt x="78" y="257"/>
                  </a:lnTo>
                  <a:lnTo>
                    <a:pt x="78" y="255"/>
                  </a:lnTo>
                  <a:lnTo>
                    <a:pt x="88" y="249"/>
                  </a:lnTo>
                  <a:lnTo>
                    <a:pt x="90" y="249"/>
                  </a:lnTo>
                  <a:lnTo>
                    <a:pt x="90" y="247"/>
                  </a:lnTo>
                  <a:lnTo>
                    <a:pt x="88" y="245"/>
                  </a:lnTo>
                  <a:lnTo>
                    <a:pt x="88" y="245"/>
                  </a:lnTo>
                  <a:lnTo>
                    <a:pt x="82" y="238"/>
                  </a:lnTo>
                  <a:lnTo>
                    <a:pt x="84" y="238"/>
                  </a:lnTo>
                  <a:lnTo>
                    <a:pt x="90" y="245"/>
                  </a:lnTo>
                  <a:lnTo>
                    <a:pt x="92" y="247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4" y="243"/>
                  </a:lnTo>
                  <a:lnTo>
                    <a:pt x="94" y="240"/>
                  </a:lnTo>
                  <a:lnTo>
                    <a:pt x="88" y="234"/>
                  </a:lnTo>
                  <a:lnTo>
                    <a:pt x="88" y="234"/>
                  </a:lnTo>
                  <a:lnTo>
                    <a:pt x="92" y="238"/>
                  </a:lnTo>
                  <a:lnTo>
                    <a:pt x="94" y="240"/>
                  </a:lnTo>
                  <a:lnTo>
                    <a:pt x="94" y="240"/>
                  </a:lnTo>
                  <a:lnTo>
                    <a:pt x="96" y="240"/>
                  </a:lnTo>
                  <a:lnTo>
                    <a:pt x="96" y="238"/>
                  </a:lnTo>
                  <a:lnTo>
                    <a:pt x="96" y="238"/>
                  </a:lnTo>
                  <a:lnTo>
                    <a:pt x="96" y="236"/>
                  </a:lnTo>
                  <a:lnTo>
                    <a:pt x="98" y="236"/>
                  </a:lnTo>
                  <a:lnTo>
                    <a:pt x="98" y="234"/>
                  </a:lnTo>
                  <a:lnTo>
                    <a:pt x="96" y="234"/>
                  </a:lnTo>
                  <a:lnTo>
                    <a:pt x="94" y="234"/>
                  </a:lnTo>
                  <a:lnTo>
                    <a:pt x="92" y="232"/>
                  </a:lnTo>
                  <a:lnTo>
                    <a:pt x="92" y="232"/>
                  </a:lnTo>
                  <a:lnTo>
                    <a:pt x="96" y="232"/>
                  </a:lnTo>
                  <a:lnTo>
                    <a:pt x="96" y="232"/>
                  </a:lnTo>
                  <a:lnTo>
                    <a:pt x="98" y="232"/>
                  </a:lnTo>
                  <a:lnTo>
                    <a:pt x="98" y="230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100" y="230"/>
                  </a:lnTo>
                  <a:lnTo>
                    <a:pt x="100" y="230"/>
                  </a:lnTo>
                  <a:lnTo>
                    <a:pt x="100" y="230"/>
                  </a:lnTo>
                  <a:lnTo>
                    <a:pt x="100" y="226"/>
                  </a:lnTo>
                  <a:lnTo>
                    <a:pt x="100" y="226"/>
                  </a:lnTo>
                  <a:lnTo>
                    <a:pt x="100" y="226"/>
                  </a:lnTo>
                  <a:lnTo>
                    <a:pt x="100" y="228"/>
                  </a:lnTo>
                  <a:lnTo>
                    <a:pt x="102" y="228"/>
                  </a:lnTo>
                  <a:lnTo>
                    <a:pt x="104" y="230"/>
                  </a:lnTo>
                  <a:lnTo>
                    <a:pt x="104" y="230"/>
                  </a:lnTo>
                  <a:lnTo>
                    <a:pt x="104" y="230"/>
                  </a:lnTo>
                  <a:lnTo>
                    <a:pt x="106" y="230"/>
                  </a:lnTo>
                  <a:lnTo>
                    <a:pt x="108" y="228"/>
                  </a:lnTo>
                  <a:lnTo>
                    <a:pt x="110" y="228"/>
                  </a:lnTo>
                  <a:lnTo>
                    <a:pt x="114" y="224"/>
                  </a:lnTo>
                  <a:lnTo>
                    <a:pt x="116" y="224"/>
                  </a:lnTo>
                  <a:lnTo>
                    <a:pt x="118" y="222"/>
                  </a:lnTo>
                  <a:lnTo>
                    <a:pt x="118" y="222"/>
                  </a:lnTo>
                  <a:lnTo>
                    <a:pt x="120" y="220"/>
                  </a:lnTo>
                  <a:lnTo>
                    <a:pt x="122" y="218"/>
                  </a:lnTo>
                  <a:lnTo>
                    <a:pt x="124" y="216"/>
                  </a:lnTo>
                  <a:lnTo>
                    <a:pt x="126" y="216"/>
                  </a:lnTo>
                  <a:lnTo>
                    <a:pt x="128" y="214"/>
                  </a:lnTo>
                  <a:lnTo>
                    <a:pt x="130" y="214"/>
                  </a:lnTo>
                  <a:lnTo>
                    <a:pt x="130" y="212"/>
                  </a:lnTo>
                  <a:lnTo>
                    <a:pt x="130" y="210"/>
                  </a:lnTo>
                  <a:lnTo>
                    <a:pt x="132" y="208"/>
                  </a:lnTo>
                  <a:lnTo>
                    <a:pt x="132" y="208"/>
                  </a:lnTo>
                  <a:lnTo>
                    <a:pt x="134" y="206"/>
                  </a:lnTo>
                  <a:lnTo>
                    <a:pt x="134" y="206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34" y="202"/>
                  </a:lnTo>
                  <a:lnTo>
                    <a:pt x="134" y="202"/>
                  </a:lnTo>
                  <a:lnTo>
                    <a:pt x="134" y="204"/>
                  </a:lnTo>
                  <a:lnTo>
                    <a:pt x="134" y="202"/>
                  </a:lnTo>
                  <a:lnTo>
                    <a:pt x="134" y="202"/>
                  </a:lnTo>
                  <a:lnTo>
                    <a:pt x="132" y="200"/>
                  </a:lnTo>
                  <a:lnTo>
                    <a:pt x="132" y="194"/>
                  </a:lnTo>
                  <a:lnTo>
                    <a:pt x="134" y="194"/>
                  </a:lnTo>
                  <a:lnTo>
                    <a:pt x="132" y="190"/>
                  </a:lnTo>
                  <a:lnTo>
                    <a:pt x="132" y="190"/>
                  </a:lnTo>
                  <a:lnTo>
                    <a:pt x="134" y="188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F41EC122-5588-4567-8A7F-7684A2A6F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998" y="2631299"/>
              <a:ext cx="135683" cy="490803"/>
            </a:xfrm>
            <a:custGeom>
              <a:avLst/>
              <a:gdLst>
                <a:gd name="T0" fmla="*/ 28 w 32"/>
                <a:gd name="T1" fmla="*/ 117 h 119"/>
                <a:gd name="T2" fmla="*/ 30 w 32"/>
                <a:gd name="T3" fmla="*/ 119 h 119"/>
                <a:gd name="T4" fmla="*/ 26 w 32"/>
                <a:gd name="T5" fmla="*/ 103 h 119"/>
                <a:gd name="T6" fmla="*/ 24 w 32"/>
                <a:gd name="T7" fmla="*/ 105 h 119"/>
                <a:gd name="T8" fmla="*/ 26 w 32"/>
                <a:gd name="T9" fmla="*/ 107 h 119"/>
                <a:gd name="T10" fmla="*/ 26 w 32"/>
                <a:gd name="T11" fmla="*/ 103 h 119"/>
                <a:gd name="T12" fmla="*/ 26 w 32"/>
                <a:gd name="T13" fmla="*/ 91 h 119"/>
                <a:gd name="T14" fmla="*/ 24 w 32"/>
                <a:gd name="T15" fmla="*/ 89 h 119"/>
                <a:gd name="T16" fmla="*/ 22 w 32"/>
                <a:gd name="T17" fmla="*/ 95 h 119"/>
                <a:gd name="T18" fmla="*/ 28 w 32"/>
                <a:gd name="T19" fmla="*/ 95 h 119"/>
                <a:gd name="T20" fmla="*/ 20 w 32"/>
                <a:gd name="T21" fmla="*/ 71 h 119"/>
                <a:gd name="T22" fmla="*/ 18 w 32"/>
                <a:gd name="T23" fmla="*/ 71 h 119"/>
                <a:gd name="T24" fmla="*/ 14 w 32"/>
                <a:gd name="T25" fmla="*/ 73 h 119"/>
                <a:gd name="T26" fmla="*/ 16 w 32"/>
                <a:gd name="T27" fmla="*/ 73 h 119"/>
                <a:gd name="T28" fmla="*/ 18 w 32"/>
                <a:gd name="T29" fmla="*/ 75 h 119"/>
                <a:gd name="T30" fmla="*/ 20 w 32"/>
                <a:gd name="T31" fmla="*/ 73 h 119"/>
                <a:gd name="T32" fmla="*/ 22 w 32"/>
                <a:gd name="T33" fmla="*/ 56 h 119"/>
                <a:gd name="T34" fmla="*/ 20 w 32"/>
                <a:gd name="T35" fmla="*/ 54 h 119"/>
                <a:gd name="T36" fmla="*/ 18 w 32"/>
                <a:gd name="T37" fmla="*/ 54 h 119"/>
                <a:gd name="T38" fmla="*/ 18 w 32"/>
                <a:gd name="T39" fmla="*/ 56 h 119"/>
                <a:gd name="T40" fmla="*/ 22 w 32"/>
                <a:gd name="T41" fmla="*/ 56 h 119"/>
                <a:gd name="T42" fmla="*/ 18 w 32"/>
                <a:gd name="T43" fmla="*/ 46 h 119"/>
                <a:gd name="T44" fmla="*/ 16 w 32"/>
                <a:gd name="T45" fmla="*/ 46 h 119"/>
                <a:gd name="T46" fmla="*/ 22 w 32"/>
                <a:gd name="T47" fmla="*/ 48 h 119"/>
                <a:gd name="T48" fmla="*/ 22 w 32"/>
                <a:gd name="T49" fmla="*/ 46 h 119"/>
                <a:gd name="T50" fmla="*/ 18 w 32"/>
                <a:gd name="T51" fmla="*/ 46 h 119"/>
                <a:gd name="T52" fmla="*/ 12 w 32"/>
                <a:gd name="T53" fmla="*/ 46 h 119"/>
                <a:gd name="T54" fmla="*/ 10 w 32"/>
                <a:gd name="T55" fmla="*/ 44 h 119"/>
                <a:gd name="T56" fmla="*/ 8 w 32"/>
                <a:gd name="T57" fmla="*/ 40 h 119"/>
                <a:gd name="T58" fmla="*/ 6 w 32"/>
                <a:gd name="T59" fmla="*/ 40 h 119"/>
                <a:gd name="T60" fmla="*/ 6 w 32"/>
                <a:gd name="T61" fmla="*/ 44 h 119"/>
                <a:gd name="T62" fmla="*/ 8 w 32"/>
                <a:gd name="T63" fmla="*/ 46 h 119"/>
                <a:gd name="T64" fmla="*/ 8 w 32"/>
                <a:gd name="T65" fmla="*/ 50 h 119"/>
                <a:gd name="T66" fmla="*/ 10 w 32"/>
                <a:gd name="T67" fmla="*/ 50 h 119"/>
                <a:gd name="T68" fmla="*/ 14 w 32"/>
                <a:gd name="T69" fmla="*/ 48 h 119"/>
                <a:gd name="T70" fmla="*/ 8 w 32"/>
                <a:gd name="T71" fmla="*/ 36 h 119"/>
                <a:gd name="T72" fmla="*/ 6 w 32"/>
                <a:gd name="T73" fmla="*/ 36 h 119"/>
                <a:gd name="T74" fmla="*/ 22 w 32"/>
                <a:gd name="T75" fmla="*/ 42 h 119"/>
                <a:gd name="T76" fmla="*/ 22 w 32"/>
                <a:gd name="T77" fmla="*/ 32 h 119"/>
                <a:gd name="T78" fmla="*/ 22 w 32"/>
                <a:gd name="T79" fmla="*/ 40 h 119"/>
                <a:gd name="T80" fmla="*/ 16 w 32"/>
                <a:gd name="T81" fmla="*/ 32 h 119"/>
                <a:gd name="T82" fmla="*/ 20 w 32"/>
                <a:gd name="T83" fmla="*/ 28 h 119"/>
                <a:gd name="T84" fmla="*/ 24 w 32"/>
                <a:gd name="T85" fmla="*/ 30 h 119"/>
                <a:gd name="T86" fmla="*/ 24 w 32"/>
                <a:gd name="T87" fmla="*/ 24 h 119"/>
                <a:gd name="T88" fmla="*/ 24 w 32"/>
                <a:gd name="T89" fmla="*/ 30 h 119"/>
                <a:gd name="T90" fmla="*/ 8 w 32"/>
                <a:gd name="T91" fmla="*/ 32 h 119"/>
                <a:gd name="T92" fmla="*/ 8 w 32"/>
                <a:gd name="T93" fmla="*/ 26 h 119"/>
                <a:gd name="T94" fmla="*/ 8 w 32"/>
                <a:gd name="T95" fmla="*/ 22 h 119"/>
                <a:gd name="T96" fmla="*/ 6 w 32"/>
                <a:gd name="T97" fmla="*/ 26 h 119"/>
                <a:gd name="T98" fmla="*/ 2 w 32"/>
                <a:gd name="T99" fmla="*/ 26 h 119"/>
                <a:gd name="T100" fmla="*/ 2 w 32"/>
                <a:gd name="T101" fmla="*/ 18 h 119"/>
                <a:gd name="T102" fmla="*/ 0 w 32"/>
                <a:gd name="T103" fmla="*/ 22 h 119"/>
                <a:gd name="T104" fmla="*/ 0 w 32"/>
                <a:gd name="T105" fmla="*/ 34 h 119"/>
                <a:gd name="T106" fmla="*/ 2 w 32"/>
                <a:gd name="T107" fmla="*/ 36 h 119"/>
                <a:gd name="T108" fmla="*/ 8 w 32"/>
                <a:gd name="T109" fmla="*/ 32 h 119"/>
                <a:gd name="T110" fmla="*/ 18 w 32"/>
                <a:gd name="T111" fmla="*/ 10 h 119"/>
                <a:gd name="T112" fmla="*/ 16 w 32"/>
                <a:gd name="T113" fmla="*/ 10 h 119"/>
                <a:gd name="T114" fmla="*/ 16 w 32"/>
                <a:gd name="T115" fmla="*/ 12 h 119"/>
                <a:gd name="T116" fmla="*/ 18 w 32"/>
                <a:gd name="T117" fmla="*/ 4 h 119"/>
                <a:gd name="T118" fmla="*/ 18 w 32"/>
                <a:gd name="T119" fmla="*/ 2 h 119"/>
                <a:gd name="T120" fmla="*/ 16 w 32"/>
                <a:gd name="T121" fmla="*/ 2 h 119"/>
                <a:gd name="T122" fmla="*/ 18 w 32"/>
                <a:gd name="T123" fmla="*/ 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" h="119">
                  <a:moveTo>
                    <a:pt x="30" y="117"/>
                  </a:moveTo>
                  <a:lnTo>
                    <a:pt x="30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30" y="119"/>
                  </a:lnTo>
                  <a:lnTo>
                    <a:pt x="30" y="119"/>
                  </a:lnTo>
                  <a:lnTo>
                    <a:pt x="32" y="117"/>
                  </a:lnTo>
                  <a:lnTo>
                    <a:pt x="30" y="117"/>
                  </a:lnTo>
                  <a:close/>
                  <a:moveTo>
                    <a:pt x="26" y="103"/>
                  </a:moveTo>
                  <a:lnTo>
                    <a:pt x="26" y="103"/>
                  </a:lnTo>
                  <a:lnTo>
                    <a:pt x="24" y="103"/>
                  </a:lnTo>
                  <a:lnTo>
                    <a:pt x="24" y="105"/>
                  </a:lnTo>
                  <a:lnTo>
                    <a:pt x="24" y="107"/>
                  </a:lnTo>
                  <a:lnTo>
                    <a:pt x="24" y="107"/>
                  </a:lnTo>
                  <a:lnTo>
                    <a:pt x="26" y="107"/>
                  </a:lnTo>
                  <a:lnTo>
                    <a:pt x="28" y="105"/>
                  </a:lnTo>
                  <a:lnTo>
                    <a:pt x="26" y="105"/>
                  </a:lnTo>
                  <a:lnTo>
                    <a:pt x="26" y="103"/>
                  </a:lnTo>
                  <a:close/>
                  <a:moveTo>
                    <a:pt x="26" y="93"/>
                  </a:moveTo>
                  <a:lnTo>
                    <a:pt x="28" y="93"/>
                  </a:lnTo>
                  <a:lnTo>
                    <a:pt x="26" y="91"/>
                  </a:lnTo>
                  <a:lnTo>
                    <a:pt x="26" y="89"/>
                  </a:lnTo>
                  <a:lnTo>
                    <a:pt x="26" y="89"/>
                  </a:lnTo>
                  <a:lnTo>
                    <a:pt x="24" y="89"/>
                  </a:lnTo>
                  <a:lnTo>
                    <a:pt x="24" y="91"/>
                  </a:lnTo>
                  <a:lnTo>
                    <a:pt x="22" y="93"/>
                  </a:lnTo>
                  <a:lnTo>
                    <a:pt x="22" y="95"/>
                  </a:lnTo>
                  <a:lnTo>
                    <a:pt x="26" y="97"/>
                  </a:lnTo>
                  <a:lnTo>
                    <a:pt x="26" y="97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6" y="93"/>
                  </a:lnTo>
                  <a:close/>
                  <a:moveTo>
                    <a:pt x="20" y="71"/>
                  </a:moveTo>
                  <a:lnTo>
                    <a:pt x="18" y="71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6" y="71"/>
                  </a:lnTo>
                  <a:lnTo>
                    <a:pt x="16" y="73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6" y="73"/>
                  </a:lnTo>
                  <a:lnTo>
                    <a:pt x="16" y="73"/>
                  </a:lnTo>
                  <a:lnTo>
                    <a:pt x="16" y="73"/>
                  </a:lnTo>
                  <a:lnTo>
                    <a:pt x="16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20" y="73"/>
                  </a:lnTo>
                  <a:lnTo>
                    <a:pt x="20" y="71"/>
                  </a:lnTo>
                  <a:close/>
                  <a:moveTo>
                    <a:pt x="22" y="56"/>
                  </a:moveTo>
                  <a:lnTo>
                    <a:pt x="22" y="56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0" y="52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6"/>
                  </a:lnTo>
                  <a:close/>
                  <a:moveTo>
                    <a:pt x="18" y="46"/>
                  </a:moveTo>
                  <a:lnTo>
                    <a:pt x="18" y="46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18" y="46"/>
                  </a:lnTo>
                  <a:close/>
                  <a:moveTo>
                    <a:pt x="14" y="48"/>
                  </a:moveTo>
                  <a:lnTo>
                    <a:pt x="12" y="48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4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0"/>
                  </a:lnTo>
                  <a:lnTo>
                    <a:pt x="14" y="48"/>
                  </a:lnTo>
                  <a:lnTo>
                    <a:pt x="14" y="48"/>
                  </a:lnTo>
                  <a:close/>
                  <a:moveTo>
                    <a:pt x="6" y="38"/>
                  </a:moveTo>
                  <a:lnTo>
                    <a:pt x="8" y="36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8"/>
                  </a:lnTo>
                  <a:close/>
                  <a:moveTo>
                    <a:pt x="22" y="42"/>
                  </a:moveTo>
                  <a:lnTo>
                    <a:pt x="22" y="42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6"/>
                  </a:lnTo>
                  <a:lnTo>
                    <a:pt x="22" y="40"/>
                  </a:lnTo>
                  <a:lnTo>
                    <a:pt x="22" y="42"/>
                  </a:lnTo>
                  <a:close/>
                  <a:moveTo>
                    <a:pt x="16" y="32"/>
                  </a:moveTo>
                  <a:lnTo>
                    <a:pt x="16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0" y="28"/>
                  </a:lnTo>
                  <a:lnTo>
                    <a:pt x="18" y="30"/>
                  </a:lnTo>
                  <a:lnTo>
                    <a:pt x="16" y="32"/>
                  </a:lnTo>
                  <a:close/>
                  <a:moveTo>
                    <a:pt x="24" y="30"/>
                  </a:moveTo>
                  <a:lnTo>
                    <a:pt x="24" y="2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close/>
                  <a:moveTo>
                    <a:pt x="8" y="32"/>
                  </a:moveTo>
                  <a:lnTo>
                    <a:pt x="8" y="32"/>
                  </a:lnTo>
                  <a:lnTo>
                    <a:pt x="8" y="3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8" y="32"/>
                  </a:lnTo>
                  <a:close/>
                  <a:moveTo>
                    <a:pt x="16" y="12"/>
                  </a:moveTo>
                  <a:lnTo>
                    <a:pt x="18" y="10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close/>
                  <a:moveTo>
                    <a:pt x="18" y="4"/>
                  </a:move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FCBDDD48-90F7-455B-A242-03973F8E8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6462" y="2998370"/>
              <a:ext cx="144163" cy="214469"/>
            </a:xfrm>
            <a:custGeom>
              <a:avLst/>
              <a:gdLst>
                <a:gd name="T0" fmla="*/ 4 w 34"/>
                <a:gd name="T1" fmla="*/ 50 h 52"/>
                <a:gd name="T2" fmla="*/ 4 w 34"/>
                <a:gd name="T3" fmla="*/ 50 h 52"/>
                <a:gd name="T4" fmla="*/ 4 w 34"/>
                <a:gd name="T5" fmla="*/ 52 h 52"/>
                <a:gd name="T6" fmla="*/ 6 w 34"/>
                <a:gd name="T7" fmla="*/ 48 h 52"/>
                <a:gd name="T8" fmla="*/ 6 w 34"/>
                <a:gd name="T9" fmla="*/ 48 h 52"/>
                <a:gd name="T10" fmla="*/ 4 w 34"/>
                <a:gd name="T11" fmla="*/ 50 h 52"/>
                <a:gd name="T12" fmla="*/ 2 w 34"/>
                <a:gd name="T13" fmla="*/ 46 h 52"/>
                <a:gd name="T14" fmla="*/ 2 w 34"/>
                <a:gd name="T15" fmla="*/ 46 h 52"/>
                <a:gd name="T16" fmla="*/ 2 w 34"/>
                <a:gd name="T17" fmla="*/ 46 h 52"/>
                <a:gd name="T18" fmla="*/ 2 w 34"/>
                <a:gd name="T19" fmla="*/ 46 h 52"/>
                <a:gd name="T20" fmla="*/ 2 w 34"/>
                <a:gd name="T21" fmla="*/ 46 h 52"/>
                <a:gd name="T22" fmla="*/ 0 w 34"/>
                <a:gd name="T23" fmla="*/ 46 h 52"/>
                <a:gd name="T24" fmla="*/ 0 w 34"/>
                <a:gd name="T25" fmla="*/ 44 h 52"/>
                <a:gd name="T26" fmla="*/ 0 w 34"/>
                <a:gd name="T27" fmla="*/ 44 h 52"/>
                <a:gd name="T28" fmla="*/ 0 w 34"/>
                <a:gd name="T29" fmla="*/ 44 h 52"/>
                <a:gd name="T30" fmla="*/ 0 w 34"/>
                <a:gd name="T31" fmla="*/ 46 h 52"/>
                <a:gd name="T32" fmla="*/ 2 w 34"/>
                <a:gd name="T33" fmla="*/ 48 h 52"/>
                <a:gd name="T34" fmla="*/ 2 w 34"/>
                <a:gd name="T35" fmla="*/ 48 h 52"/>
                <a:gd name="T36" fmla="*/ 4 w 34"/>
                <a:gd name="T37" fmla="*/ 46 h 52"/>
                <a:gd name="T38" fmla="*/ 4 w 34"/>
                <a:gd name="T39" fmla="*/ 46 h 52"/>
                <a:gd name="T40" fmla="*/ 2 w 34"/>
                <a:gd name="T41" fmla="*/ 46 h 52"/>
                <a:gd name="T42" fmla="*/ 2 w 34"/>
                <a:gd name="T43" fmla="*/ 46 h 52"/>
                <a:gd name="T44" fmla="*/ 32 w 34"/>
                <a:gd name="T45" fmla="*/ 0 h 52"/>
                <a:gd name="T46" fmla="*/ 32 w 34"/>
                <a:gd name="T47" fmla="*/ 0 h 52"/>
                <a:gd name="T48" fmla="*/ 30 w 34"/>
                <a:gd name="T49" fmla="*/ 0 h 52"/>
                <a:gd name="T50" fmla="*/ 30 w 34"/>
                <a:gd name="T51" fmla="*/ 2 h 52"/>
                <a:gd name="T52" fmla="*/ 32 w 34"/>
                <a:gd name="T53" fmla="*/ 2 h 52"/>
                <a:gd name="T54" fmla="*/ 32 w 34"/>
                <a:gd name="T55" fmla="*/ 2 h 52"/>
                <a:gd name="T56" fmla="*/ 32 w 34"/>
                <a:gd name="T57" fmla="*/ 0 h 52"/>
                <a:gd name="T58" fmla="*/ 32 w 34"/>
                <a:gd name="T59" fmla="*/ 0 h 52"/>
                <a:gd name="T60" fmla="*/ 34 w 34"/>
                <a:gd name="T61" fmla="*/ 0 h 52"/>
                <a:gd name="T62" fmla="*/ 32 w 34"/>
                <a:gd name="T6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" h="52">
                  <a:moveTo>
                    <a:pt x="4" y="50"/>
                  </a:moveTo>
                  <a:lnTo>
                    <a:pt x="4" y="50"/>
                  </a:lnTo>
                  <a:lnTo>
                    <a:pt x="4" y="52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50"/>
                  </a:lnTo>
                  <a:close/>
                  <a:moveTo>
                    <a:pt x="2" y="46"/>
                  </a:move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476F91EA-D148-43E7-A2D2-3FA12E05A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46460" y="119539"/>
              <a:ext cx="572413" cy="1092966"/>
            </a:xfrm>
            <a:custGeom>
              <a:avLst/>
              <a:gdLst>
                <a:gd name="T0" fmla="*/ 44 w 135"/>
                <a:gd name="T1" fmla="*/ 231 h 265"/>
                <a:gd name="T2" fmla="*/ 30 w 135"/>
                <a:gd name="T3" fmla="*/ 219 h 265"/>
                <a:gd name="T4" fmla="*/ 32 w 135"/>
                <a:gd name="T5" fmla="*/ 221 h 265"/>
                <a:gd name="T6" fmla="*/ 56 w 135"/>
                <a:gd name="T7" fmla="*/ 197 h 265"/>
                <a:gd name="T8" fmla="*/ 56 w 135"/>
                <a:gd name="T9" fmla="*/ 191 h 265"/>
                <a:gd name="T10" fmla="*/ 95 w 135"/>
                <a:gd name="T11" fmla="*/ 156 h 265"/>
                <a:gd name="T12" fmla="*/ 91 w 135"/>
                <a:gd name="T13" fmla="*/ 150 h 265"/>
                <a:gd name="T14" fmla="*/ 135 w 135"/>
                <a:gd name="T15" fmla="*/ 84 h 265"/>
                <a:gd name="T16" fmla="*/ 125 w 135"/>
                <a:gd name="T17" fmla="*/ 76 h 265"/>
                <a:gd name="T18" fmla="*/ 113 w 135"/>
                <a:gd name="T19" fmla="*/ 50 h 265"/>
                <a:gd name="T20" fmla="*/ 93 w 135"/>
                <a:gd name="T21" fmla="*/ 36 h 265"/>
                <a:gd name="T22" fmla="*/ 89 w 135"/>
                <a:gd name="T23" fmla="*/ 42 h 265"/>
                <a:gd name="T24" fmla="*/ 83 w 135"/>
                <a:gd name="T25" fmla="*/ 44 h 265"/>
                <a:gd name="T26" fmla="*/ 69 w 135"/>
                <a:gd name="T27" fmla="*/ 42 h 265"/>
                <a:gd name="T28" fmla="*/ 58 w 135"/>
                <a:gd name="T29" fmla="*/ 50 h 265"/>
                <a:gd name="T30" fmla="*/ 56 w 135"/>
                <a:gd name="T31" fmla="*/ 34 h 265"/>
                <a:gd name="T32" fmla="*/ 56 w 135"/>
                <a:gd name="T33" fmla="*/ 14 h 265"/>
                <a:gd name="T34" fmla="*/ 44 w 135"/>
                <a:gd name="T35" fmla="*/ 8 h 265"/>
                <a:gd name="T36" fmla="*/ 40 w 135"/>
                <a:gd name="T37" fmla="*/ 0 h 265"/>
                <a:gd name="T38" fmla="*/ 32 w 135"/>
                <a:gd name="T39" fmla="*/ 2 h 265"/>
                <a:gd name="T40" fmla="*/ 26 w 135"/>
                <a:gd name="T41" fmla="*/ 6 h 265"/>
                <a:gd name="T42" fmla="*/ 20 w 135"/>
                <a:gd name="T43" fmla="*/ 12 h 265"/>
                <a:gd name="T44" fmla="*/ 6 w 135"/>
                <a:gd name="T45" fmla="*/ 12 h 265"/>
                <a:gd name="T46" fmla="*/ 4 w 135"/>
                <a:gd name="T47" fmla="*/ 32 h 265"/>
                <a:gd name="T48" fmla="*/ 4 w 135"/>
                <a:gd name="T49" fmla="*/ 38 h 265"/>
                <a:gd name="T50" fmla="*/ 10 w 135"/>
                <a:gd name="T51" fmla="*/ 50 h 265"/>
                <a:gd name="T52" fmla="*/ 24 w 135"/>
                <a:gd name="T53" fmla="*/ 72 h 265"/>
                <a:gd name="T54" fmla="*/ 24 w 135"/>
                <a:gd name="T55" fmla="*/ 82 h 265"/>
                <a:gd name="T56" fmla="*/ 18 w 135"/>
                <a:gd name="T57" fmla="*/ 94 h 265"/>
                <a:gd name="T58" fmla="*/ 36 w 135"/>
                <a:gd name="T59" fmla="*/ 118 h 265"/>
                <a:gd name="T60" fmla="*/ 40 w 135"/>
                <a:gd name="T61" fmla="*/ 136 h 265"/>
                <a:gd name="T62" fmla="*/ 46 w 135"/>
                <a:gd name="T63" fmla="*/ 154 h 265"/>
                <a:gd name="T64" fmla="*/ 34 w 135"/>
                <a:gd name="T65" fmla="*/ 174 h 265"/>
                <a:gd name="T66" fmla="*/ 30 w 135"/>
                <a:gd name="T67" fmla="*/ 199 h 265"/>
                <a:gd name="T68" fmla="*/ 34 w 135"/>
                <a:gd name="T69" fmla="*/ 217 h 265"/>
                <a:gd name="T70" fmla="*/ 46 w 135"/>
                <a:gd name="T71" fmla="*/ 229 h 265"/>
                <a:gd name="T72" fmla="*/ 54 w 135"/>
                <a:gd name="T73" fmla="*/ 243 h 265"/>
                <a:gd name="T74" fmla="*/ 69 w 135"/>
                <a:gd name="T75" fmla="*/ 249 h 265"/>
                <a:gd name="T76" fmla="*/ 77 w 135"/>
                <a:gd name="T77" fmla="*/ 257 h 265"/>
                <a:gd name="T78" fmla="*/ 79 w 135"/>
                <a:gd name="T79" fmla="*/ 261 h 265"/>
                <a:gd name="T80" fmla="*/ 91 w 135"/>
                <a:gd name="T81" fmla="*/ 259 h 265"/>
                <a:gd name="T82" fmla="*/ 77 w 135"/>
                <a:gd name="T83" fmla="*/ 243 h 265"/>
                <a:gd name="T84" fmla="*/ 60 w 135"/>
                <a:gd name="T85" fmla="*/ 227 h 265"/>
                <a:gd name="T86" fmla="*/ 67 w 135"/>
                <a:gd name="T87" fmla="*/ 237 h 265"/>
                <a:gd name="T88" fmla="*/ 56 w 135"/>
                <a:gd name="T89" fmla="*/ 211 h 265"/>
                <a:gd name="T90" fmla="*/ 44 w 135"/>
                <a:gd name="T91" fmla="*/ 197 h 265"/>
                <a:gd name="T92" fmla="*/ 46 w 135"/>
                <a:gd name="T93" fmla="*/ 166 h 265"/>
                <a:gd name="T94" fmla="*/ 52 w 135"/>
                <a:gd name="T95" fmla="*/ 136 h 265"/>
                <a:gd name="T96" fmla="*/ 65 w 135"/>
                <a:gd name="T97" fmla="*/ 124 h 265"/>
                <a:gd name="T98" fmla="*/ 69 w 135"/>
                <a:gd name="T99" fmla="*/ 138 h 265"/>
                <a:gd name="T100" fmla="*/ 89 w 135"/>
                <a:gd name="T101" fmla="*/ 142 h 265"/>
                <a:gd name="T102" fmla="*/ 99 w 135"/>
                <a:gd name="T103" fmla="*/ 156 h 265"/>
                <a:gd name="T104" fmla="*/ 91 w 135"/>
                <a:gd name="T105" fmla="*/ 134 h 265"/>
                <a:gd name="T106" fmla="*/ 91 w 135"/>
                <a:gd name="T107" fmla="*/ 120 h 265"/>
                <a:gd name="T108" fmla="*/ 105 w 135"/>
                <a:gd name="T109" fmla="*/ 106 h 265"/>
                <a:gd name="T110" fmla="*/ 125 w 135"/>
                <a:gd name="T111" fmla="*/ 106 h 265"/>
                <a:gd name="T112" fmla="*/ 131 w 135"/>
                <a:gd name="T113" fmla="*/ 10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5" h="265">
                  <a:moveTo>
                    <a:pt x="52" y="247"/>
                  </a:moveTo>
                  <a:lnTo>
                    <a:pt x="52" y="249"/>
                  </a:lnTo>
                  <a:lnTo>
                    <a:pt x="54" y="249"/>
                  </a:lnTo>
                  <a:lnTo>
                    <a:pt x="54" y="247"/>
                  </a:lnTo>
                  <a:lnTo>
                    <a:pt x="52" y="245"/>
                  </a:lnTo>
                  <a:lnTo>
                    <a:pt x="52" y="247"/>
                  </a:lnTo>
                  <a:close/>
                  <a:moveTo>
                    <a:pt x="42" y="229"/>
                  </a:moveTo>
                  <a:lnTo>
                    <a:pt x="42" y="229"/>
                  </a:lnTo>
                  <a:lnTo>
                    <a:pt x="42" y="231"/>
                  </a:lnTo>
                  <a:lnTo>
                    <a:pt x="44" y="231"/>
                  </a:lnTo>
                  <a:lnTo>
                    <a:pt x="44" y="231"/>
                  </a:lnTo>
                  <a:lnTo>
                    <a:pt x="44" y="229"/>
                  </a:lnTo>
                  <a:lnTo>
                    <a:pt x="42" y="229"/>
                  </a:lnTo>
                  <a:close/>
                  <a:moveTo>
                    <a:pt x="36" y="223"/>
                  </a:moveTo>
                  <a:lnTo>
                    <a:pt x="36" y="223"/>
                  </a:lnTo>
                  <a:lnTo>
                    <a:pt x="36" y="221"/>
                  </a:lnTo>
                  <a:lnTo>
                    <a:pt x="34" y="221"/>
                  </a:lnTo>
                  <a:lnTo>
                    <a:pt x="36" y="223"/>
                  </a:lnTo>
                  <a:close/>
                  <a:moveTo>
                    <a:pt x="32" y="221"/>
                  </a:moveTo>
                  <a:lnTo>
                    <a:pt x="30" y="219"/>
                  </a:lnTo>
                  <a:lnTo>
                    <a:pt x="30" y="219"/>
                  </a:lnTo>
                  <a:lnTo>
                    <a:pt x="30" y="223"/>
                  </a:lnTo>
                  <a:lnTo>
                    <a:pt x="30" y="227"/>
                  </a:lnTo>
                  <a:lnTo>
                    <a:pt x="32" y="227"/>
                  </a:lnTo>
                  <a:lnTo>
                    <a:pt x="32" y="225"/>
                  </a:lnTo>
                  <a:lnTo>
                    <a:pt x="32" y="225"/>
                  </a:lnTo>
                  <a:lnTo>
                    <a:pt x="32" y="223"/>
                  </a:lnTo>
                  <a:lnTo>
                    <a:pt x="32" y="223"/>
                  </a:lnTo>
                  <a:lnTo>
                    <a:pt x="32" y="221"/>
                  </a:lnTo>
                  <a:lnTo>
                    <a:pt x="32" y="221"/>
                  </a:lnTo>
                  <a:close/>
                  <a:moveTo>
                    <a:pt x="30" y="203"/>
                  </a:moveTo>
                  <a:lnTo>
                    <a:pt x="30" y="201"/>
                  </a:lnTo>
                  <a:lnTo>
                    <a:pt x="30" y="203"/>
                  </a:lnTo>
                  <a:lnTo>
                    <a:pt x="28" y="203"/>
                  </a:lnTo>
                  <a:lnTo>
                    <a:pt x="28" y="203"/>
                  </a:lnTo>
                  <a:lnTo>
                    <a:pt x="30" y="203"/>
                  </a:lnTo>
                  <a:lnTo>
                    <a:pt x="30" y="203"/>
                  </a:lnTo>
                  <a:close/>
                  <a:moveTo>
                    <a:pt x="54" y="195"/>
                  </a:moveTo>
                  <a:lnTo>
                    <a:pt x="54" y="195"/>
                  </a:lnTo>
                  <a:lnTo>
                    <a:pt x="56" y="197"/>
                  </a:lnTo>
                  <a:lnTo>
                    <a:pt x="56" y="197"/>
                  </a:lnTo>
                  <a:lnTo>
                    <a:pt x="56" y="195"/>
                  </a:lnTo>
                  <a:lnTo>
                    <a:pt x="56" y="193"/>
                  </a:lnTo>
                  <a:lnTo>
                    <a:pt x="56" y="195"/>
                  </a:lnTo>
                  <a:lnTo>
                    <a:pt x="54" y="193"/>
                  </a:lnTo>
                  <a:lnTo>
                    <a:pt x="54" y="195"/>
                  </a:lnTo>
                  <a:close/>
                  <a:moveTo>
                    <a:pt x="56" y="193"/>
                  </a:moveTo>
                  <a:lnTo>
                    <a:pt x="56" y="191"/>
                  </a:lnTo>
                  <a:lnTo>
                    <a:pt x="56" y="191"/>
                  </a:lnTo>
                  <a:lnTo>
                    <a:pt x="56" y="191"/>
                  </a:lnTo>
                  <a:lnTo>
                    <a:pt x="56" y="191"/>
                  </a:lnTo>
                  <a:lnTo>
                    <a:pt x="56" y="191"/>
                  </a:lnTo>
                  <a:lnTo>
                    <a:pt x="56" y="191"/>
                  </a:lnTo>
                  <a:lnTo>
                    <a:pt x="56" y="193"/>
                  </a:lnTo>
                  <a:close/>
                  <a:moveTo>
                    <a:pt x="95" y="156"/>
                  </a:moveTo>
                  <a:lnTo>
                    <a:pt x="93" y="156"/>
                  </a:lnTo>
                  <a:lnTo>
                    <a:pt x="95" y="158"/>
                  </a:lnTo>
                  <a:lnTo>
                    <a:pt x="95" y="156"/>
                  </a:lnTo>
                  <a:lnTo>
                    <a:pt x="95" y="156"/>
                  </a:lnTo>
                  <a:lnTo>
                    <a:pt x="95" y="156"/>
                  </a:lnTo>
                  <a:close/>
                  <a:moveTo>
                    <a:pt x="91" y="148"/>
                  </a:moveTo>
                  <a:lnTo>
                    <a:pt x="89" y="148"/>
                  </a:lnTo>
                  <a:lnTo>
                    <a:pt x="89" y="148"/>
                  </a:lnTo>
                  <a:lnTo>
                    <a:pt x="89" y="148"/>
                  </a:lnTo>
                  <a:lnTo>
                    <a:pt x="89" y="150"/>
                  </a:lnTo>
                  <a:lnTo>
                    <a:pt x="91" y="150"/>
                  </a:lnTo>
                  <a:lnTo>
                    <a:pt x="91" y="150"/>
                  </a:lnTo>
                  <a:lnTo>
                    <a:pt x="91" y="150"/>
                  </a:lnTo>
                  <a:lnTo>
                    <a:pt x="91" y="150"/>
                  </a:lnTo>
                  <a:lnTo>
                    <a:pt x="91" y="150"/>
                  </a:lnTo>
                  <a:lnTo>
                    <a:pt x="91" y="148"/>
                  </a:lnTo>
                  <a:close/>
                  <a:moveTo>
                    <a:pt x="135" y="96"/>
                  </a:moveTo>
                  <a:lnTo>
                    <a:pt x="135" y="94"/>
                  </a:lnTo>
                  <a:lnTo>
                    <a:pt x="133" y="92"/>
                  </a:lnTo>
                  <a:lnTo>
                    <a:pt x="133" y="90"/>
                  </a:lnTo>
                  <a:lnTo>
                    <a:pt x="135" y="90"/>
                  </a:lnTo>
                  <a:lnTo>
                    <a:pt x="135" y="88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5" y="84"/>
                  </a:lnTo>
                  <a:lnTo>
                    <a:pt x="135" y="84"/>
                  </a:lnTo>
                  <a:lnTo>
                    <a:pt x="133" y="82"/>
                  </a:lnTo>
                  <a:lnTo>
                    <a:pt x="133" y="82"/>
                  </a:lnTo>
                  <a:lnTo>
                    <a:pt x="131" y="82"/>
                  </a:lnTo>
                  <a:lnTo>
                    <a:pt x="131" y="80"/>
                  </a:lnTo>
                  <a:lnTo>
                    <a:pt x="131" y="80"/>
                  </a:lnTo>
                  <a:lnTo>
                    <a:pt x="131" y="78"/>
                  </a:lnTo>
                  <a:lnTo>
                    <a:pt x="129" y="78"/>
                  </a:lnTo>
                  <a:lnTo>
                    <a:pt x="127" y="76"/>
                  </a:lnTo>
                  <a:lnTo>
                    <a:pt x="125" y="76"/>
                  </a:lnTo>
                  <a:lnTo>
                    <a:pt x="125" y="74"/>
                  </a:lnTo>
                  <a:lnTo>
                    <a:pt x="123" y="72"/>
                  </a:lnTo>
                  <a:lnTo>
                    <a:pt x="121" y="70"/>
                  </a:lnTo>
                  <a:lnTo>
                    <a:pt x="119" y="66"/>
                  </a:lnTo>
                  <a:lnTo>
                    <a:pt x="119" y="62"/>
                  </a:lnTo>
                  <a:lnTo>
                    <a:pt x="119" y="60"/>
                  </a:lnTo>
                  <a:lnTo>
                    <a:pt x="119" y="56"/>
                  </a:lnTo>
                  <a:lnTo>
                    <a:pt x="117" y="52"/>
                  </a:lnTo>
                  <a:lnTo>
                    <a:pt x="115" y="50"/>
                  </a:lnTo>
                  <a:lnTo>
                    <a:pt x="113" y="50"/>
                  </a:lnTo>
                  <a:lnTo>
                    <a:pt x="111" y="48"/>
                  </a:lnTo>
                  <a:lnTo>
                    <a:pt x="109" y="46"/>
                  </a:lnTo>
                  <a:lnTo>
                    <a:pt x="107" y="42"/>
                  </a:lnTo>
                  <a:lnTo>
                    <a:pt x="105" y="38"/>
                  </a:lnTo>
                  <a:lnTo>
                    <a:pt x="103" y="36"/>
                  </a:lnTo>
                  <a:lnTo>
                    <a:pt x="103" y="38"/>
                  </a:lnTo>
                  <a:lnTo>
                    <a:pt x="101" y="36"/>
                  </a:lnTo>
                  <a:lnTo>
                    <a:pt x="97" y="36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6"/>
                  </a:lnTo>
                  <a:lnTo>
                    <a:pt x="93" y="3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40"/>
                  </a:lnTo>
                  <a:lnTo>
                    <a:pt x="89" y="42"/>
                  </a:lnTo>
                  <a:lnTo>
                    <a:pt x="89" y="42"/>
                  </a:lnTo>
                  <a:lnTo>
                    <a:pt x="87" y="44"/>
                  </a:lnTo>
                  <a:lnTo>
                    <a:pt x="87" y="44"/>
                  </a:lnTo>
                  <a:lnTo>
                    <a:pt x="85" y="44"/>
                  </a:lnTo>
                  <a:lnTo>
                    <a:pt x="85" y="46"/>
                  </a:lnTo>
                  <a:lnTo>
                    <a:pt x="85" y="46"/>
                  </a:lnTo>
                  <a:lnTo>
                    <a:pt x="85" y="46"/>
                  </a:lnTo>
                  <a:lnTo>
                    <a:pt x="83" y="46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0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73" y="40"/>
                  </a:lnTo>
                  <a:lnTo>
                    <a:pt x="73" y="42"/>
                  </a:lnTo>
                  <a:lnTo>
                    <a:pt x="71" y="42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7" y="46"/>
                  </a:lnTo>
                  <a:lnTo>
                    <a:pt x="67" y="46"/>
                  </a:lnTo>
                  <a:lnTo>
                    <a:pt x="65" y="48"/>
                  </a:lnTo>
                  <a:lnTo>
                    <a:pt x="63" y="50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58" y="52"/>
                  </a:lnTo>
                  <a:lnTo>
                    <a:pt x="58" y="50"/>
                  </a:lnTo>
                  <a:lnTo>
                    <a:pt x="56" y="50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58" y="36"/>
                  </a:lnTo>
                  <a:lnTo>
                    <a:pt x="56" y="36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6" y="18"/>
                  </a:lnTo>
                  <a:lnTo>
                    <a:pt x="56" y="16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4"/>
                  </a:lnTo>
                  <a:lnTo>
                    <a:pt x="14" y="56"/>
                  </a:lnTo>
                  <a:lnTo>
                    <a:pt x="16" y="58"/>
                  </a:lnTo>
                  <a:lnTo>
                    <a:pt x="20" y="60"/>
                  </a:lnTo>
                  <a:lnTo>
                    <a:pt x="20" y="62"/>
                  </a:lnTo>
                  <a:lnTo>
                    <a:pt x="20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28" y="72"/>
                  </a:lnTo>
                  <a:lnTo>
                    <a:pt x="28" y="72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26" y="76"/>
                  </a:lnTo>
                  <a:lnTo>
                    <a:pt x="24" y="78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4" y="86"/>
                  </a:lnTo>
                  <a:lnTo>
                    <a:pt x="24" y="90"/>
                  </a:lnTo>
                  <a:lnTo>
                    <a:pt x="24" y="90"/>
                  </a:lnTo>
                  <a:lnTo>
                    <a:pt x="24" y="90"/>
                  </a:lnTo>
                  <a:lnTo>
                    <a:pt x="22" y="90"/>
                  </a:lnTo>
                  <a:lnTo>
                    <a:pt x="22" y="92"/>
                  </a:lnTo>
                  <a:lnTo>
                    <a:pt x="20" y="92"/>
                  </a:lnTo>
                  <a:lnTo>
                    <a:pt x="20" y="92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0" y="96"/>
                  </a:lnTo>
                  <a:lnTo>
                    <a:pt x="20" y="100"/>
                  </a:lnTo>
                  <a:lnTo>
                    <a:pt x="22" y="102"/>
                  </a:lnTo>
                  <a:lnTo>
                    <a:pt x="24" y="104"/>
                  </a:lnTo>
                  <a:lnTo>
                    <a:pt x="26" y="106"/>
                  </a:lnTo>
                  <a:lnTo>
                    <a:pt x="26" y="108"/>
                  </a:lnTo>
                  <a:lnTo>
                    <a:pt x="30" y="110"/>
                  </a:lnTo>
                  <a:lnTo>
                    <a:pt x="32" y="114"/>
                  </a:lnTo>
                  <a:lnTo>
                    <a:pt x="34" y="116"/>
                  </a:lnTo>
                  <a:lnTo>
                    <a:pt x="36" y="118"/>
                  </a:lnTo>
                  <a:lnTo>
                    <a:pt x="36" y="120"/>
                  </a:lnTo>
                  <a:lnTo>
                    <a:pt x="36" y="122"/>
                  </a:lnTo>
                  <a:lnTo>
                    <a:pt x="38" y="124"/>
                  </a:lnTo>
                  <a:lnTo>
                    <a:pt x="38" y="128"/>
                  </a:lnTo>
                  <a:lnTo>
                    <a:pt x="38" y="128"/>
                  </a:lnTo>
                  <a:lnTo>
                    <a:pt x="36" y="130"/>
                  </a:lnTo>
                  <a:lnTo>
                    <a:pt x="38" y="132"/>
                  </a:lnTo>
                  <a:lnTo>
                    <a:pt x="38" y="132"/>
                  </a:lnTo>
                  <a:lnTo>
                    <a:pt x="38" y="134"/>
                  </a:lnTo>
                  <a:lnTo>
                    <a:pt x="40" y="136"/>
                  </a:lnTo>
                  <a:lnTo>
                    <a:pt x="40" y="138"/>
                  </a:lnTo>
                  <a:lnTo>
                    <a:pt x="42" y="140"/>
                  </a:lnTo>
                  <a:lnTo>
                    <a:pt x="42" y="140"/>
                  </a:lnTo>
                  <a:lnTo>
                    <a:pt x="42" y="142"/>
                  </a:lnTo>
                  <a:lnTo>
                    <a:pt x="42" y="142"/>
                  </a:lnTo>
                  <a:lnTo>
                    <a:pt x="44" y="144"/>
                  </a:lnTo>
                  <a:lnTo>
                    <a:pt x="44" y="146"/>
                  </a:lnTo>
                  <a:lnTo>
                    <a:pt x="46" y="148"/>
                  </a:lnTo>
                  <a:lnTo>
                    <a:pt x="46" y="154"/>
                  </a:lnTo>
                  <a:lnTo>
                    <a:pt x="46" y="154"/>
                  </a:lnTo>
                  <a:lnTo>
                    <a:pt x="46" y="156"/>
                  </a:lnTo>
                  <a:lnTo>
                    <a:pt x="46" y="156"/>
                  </a:lnTo>
                  <a:lnTo>
                    <a:pt x="44" y="156"/>
                  </a:lnTo>
                  <a:lnTo>
                    <a:pt x="44" y="158"/>
                  </a:lnTo>
                  <a:lnTo>
                    <a:pt x="44" y="160"/>
                  </a:lnTo>
                  <a:lnTo>
                    <a:pt x="42" y="166"/>
                  </a:lnTo>
                  <a:lnTo>
                    <a:pt x="38" y="170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6"/>
                  </a:lnTo>
                  <a:lnTo>
                    <a:pt x="36" y="178"/>
                  </a:lnTo>
                  <a:lnTo>
                    <a:pt x="36" y="180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32" y="188"/>
                  </a:lnTo>
                  <a:lnTo>
                    <a:pt x="32" y="195"/>
                  </a:lnTo>
                  <a:lnTo>
                    <a:pt x="32" y="195"/>
                  </a:lnTo>
                  <a:lnTo>
                    <a:pt x="30" y="199"/>
                  </a:lnTo>
                  <a:lnTo>
                    <a:pt x="30" y="205"/>
                  </a:lnTo>
                  <a:lnTo>
                    <a:pt x="28" y="209"/>
                  </a:lnTo>
                  <a:lnTo>
                    <a:pt x="28" y="213"/>
                  </a:lnTo>
                  <a:lnTo>
                    <a:pt x="30" y="215"/>
                  </a:lnTo>
                  <a:lnTo>
                    <a:pt x="30" y="219"/>
                  </a:lnTo>
                  <a:lnTo>
                    <a:pt x="32" y="219"/>
                  </a:lnTo>
                  <a:lnTo>
                    <a:pt x="32" y="219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36" y="217"/>
                  </a:lnTo>
                  <a:lnTo>
                    <a:pt x="36" y="217"/>
                  </a:lnTo>
                  <a:lnTo>
                    <a:pt x="38" y="221"/>
                  </a:lnTo>
                  <a:lnTo>
                    <a:pt x="40" y="221"/>
                  </a:lnTo>
                  <a:lnTo>
                    <a:pt x="42" y="223"/>
                  </a:lnTo>
                  <a:lnTo>
                    <a:pt x="42" y="225"/>
                  </a:lnTo>
                  <a:lnTo>
                    <a:pt x="42" y="227"/>
                  </a:lnTo>
                  <a:lnTo>
                    <a:pt x="44" y="227"/>
                  </a:lnTo>
                  <a:lnTo>
                    <a:pt x="44" y="227"/>
                  </a:lnTo>
                  <a:lnTo>
                    <a:pt x="46" y="229"/>
                  </a:lnTo>
                  <a:lnTo>
                    <a:pt x="46" y="231"/>
                  </a:lnTo>
                  <a:lnTo>
                    <a:pt x="48" y="233"/>
                  </a:lnTo>
                  <a:lnTo>
                    <a:pt x="50" y="235"/>
                  </a:lnTo>
                  <a:lnTo>
                    <a:pt x="50" y="235"/>
                  </a:lnTo>
                  <a:lnTo>
                    <a:pt x="52" y="233"/>
                  </a:lnTo>
                  <a:lnTo>
                    <a:pt x="50" y="237"/>
                  </a:lnTo>
                  <a:lnTo>
                    <a:pt x="52" y="237"/>
                  </a:lnTo>
                  <a:lnTo>
                    <a:pt x="52" y="237"/>
                  </a:lnTo>
                  <a:lnTo>
                    <a:pt x="54" y="239"/>
                  </a:lnTo>
                  <a:lnTo>
                    <a:pt x="54" y="243"/>
                  </a:lnTo>
                  <a:lnTo>
                    <a:pt x="56" y="245"/>
                  </a:lnTo>
                  <a:lnTo>
                    <a:pt x="60" y="251"/>
                  </a:lnTo>
                  <a:lnTo>
                    <a:pt x="60" y="249"/>
                  </a:lnTo>
                  <a:lnTo>
                    <a:pt x="63" y="247"/>
                  </a:lnTo>
                  <a:lnTo>
                    <a:pt x="63" y="245"/>
                  </a:lnTo>
                  <a:lnTo>
                    <a:pt x="63" y="245"/>
                  </a:lnTo>
                  <a:lnTo>
                    <a:pt x="63" y="245"/>
                  </a:lnTo>
                  <a:lnTo>
                    <a:pt x="65" y="249"/>
                  </a:lnTo>
                  <a:lnTo>
                    <a:pt x="69" y="249"/>
                  </a:lnTo>
                  <a:lnTo>
                    <a:pt x="69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73" y="251"/>
                  </a:lnTo>
                  <a:lnTo>
                    <a:pt x="73" y="253"/>
                  </a:lnTo>
                  <a:lnTo>
                    <a:pt x="75" y="253"/>
                  </a:lnTo>
                  <a:lnTo>
                    <a:pt x="77" y="253"/>
                  </a:lnTo>
                  <a:lnTo>
                    <a:pt x="77" y="253"/>
                  </a:lnTo>
                  <a:lnTo>
                    <a:pt x="77" y="255"/>
                  </a:lnTo>
                  <a:lnTo>
                    <a:pt x="77" y="257"/>
                  </a:lnTo>
                  <a:lnTo>
                    <a:pt x="77" y="259"/>
                  </a:lnTo>
                  <a:lnTo>
                    <a:pt x="75" y="261"/>
                  </a:lnTo>
                  <a:lnTo>
                    <a:pt x="75" y="263"/>
                  </a:lnTo>
                  <a:lnTo>
                    <a:pt x="77" y="263"/>
                  </a:lnTo>
                  <a:lnTo>
                    <a:pt x="77" y="263"/>
                  </a:lnTo>
                  <a:lnTo>
                    <a:pt x="77" y="265"/>
                  </a:lnTo>
                  <a:lnTo>
                    <a:pt x="79" y="265"/>
                  </a:lnTo>
                  <a:lnTo>
                    <a:pt x="79" y="263"/>
                  </a:lnTo>
                  <a:lnTo>
                    <a:pt x="79" y="263"/>
                  </a:lnTo>
                  <a:lnTo>
                    <a:pt x="79" y="261"/>
                  </a:lnTo>
                  <a:lnTo>
                    <a:pt x="83" y="261"/>
                  </a:lnTo>
                  <a:lnTo>
                    <a:pt x="85" y="259"/>
                  </a:lnTo>
                  <a:lnTo>
                    <a:pt x="85" y="259"/>
                  </a:lnTo>
                  <a:lnTo>
                    <a:pt x="85" y="261"/>
                  </a:lnTo>
                  <a:lnTo>
                    <a:pt x="87" y="261"/>
                  </a:lnTo>
                  <a:lnTo>
                    <a:pt x="87" y="261"/>
                  </a:lnTo>
                  <a:lnTo>
                    <a:pt x="87" y="263"/>
                  </a:lnTo>
                  <a:lnTo>
                    <a:pt x="89" y="261"/>
                  </a:lnTo>
                  <a:lnTo>
                    <a:pt x="89" y="261"/>
                  </a:lnTo>
                  <a:lnTo>
                    <a:pt x="91" y="259"/>
                  </a:lnTo>
                  <a:lnTo>
                    <a:pt x="91" y="259"/>
                  </a:lnTo>
                  <a:lnTo>
                    <a:pt x="93" y="257"/>
                  </a:lnTo>
                  <a:lnTo>
                    <a:pt x="93" y="255"/>
                  </a:lnTo>
                  <a:lnTo>
                    <a:pt x="93" y="253"/>
                  </a:lnTo>
                  <a:lnTo>
                    <a:pt x="87" y="249"/>
                  </a:lnTo>
                  <a:lnTo>
                    <a:pt x="85" y="245"/>
                  </a:lnTo>
                  <a:lnTo>
                    <a:pt x="83" y="243"/>
                  </a:lnTo>
                  <a:lnTo>
                    <a:pt x="81" y="241"/>
                  </a:lnTo>
                  <a:lnTo>
                    <a:pt x="79" y="241"/>
                  </a:lnTo>
                  <a:lnTo>
                    <a:pt x="77" y="243"/>
                  </a:lnTo>
                  <a:lnTo>
                    <a:pt x="75" y="243"/>
                  </a:lnTo>
                  <a:lnTo>
                    <a:pt x="71" y="241"/>
                  </a:lnTo>
                  <a:lnTo>
                    <a:pt x="71" y="239"/>
                  </a:lnTo>
                  <a:lnTo>
                    <a:pt x="69" y="237"/>
                  </a:lnTo>
                  <a:lnTo>
                    <a:pt x="67" y="237"/>
                  </a:lnTo>
                  <a:lnTo>
                    <a:pt x="65" y="237"/>
                  </a:lnTo>
                  <a:lnTo>
                    <a:pt x="65" y="235"/>
                  </a:lnTo>
                  <a:lnTo>
                    <a:pt x="60" y="231"/>
                  </a:lnTo>
                  <a:lnTo>
                    <a:pt x="60" y="229"/>
                  </a:lnTo>
                  <a:lnTo>
                    <a:pt x="60" y="227"/>
                  </a:lnTo>
                  <a:lnTo>
                    <a:pt x="63" y="227"/>
                  </a:lnTo>
                  <a:lnTo>
                    <a:pt x="63" y="227"/>
                  </a:lnTo>
                  <a:lnTo>
                    <a:pt x="63" y="229"/>
                  </a:lnTo>
                  <a:lnTo>
                    <a:pt x="63" y="229"/>
                  </a:lnTo>
                  <a:lnTo>
                    <a:pt x="63" y="231"/>
                  </a:lnTo>
                  <a:lnTo>
                    <a:pt x="65" y="231"/>
                  </a:lnTo>
                  <a:lnTo>
                    <a:pt x="65" y="231"/>
                  </a:lnTo>
                  <a:lnTo>
                    <a:pt x="65" y="231"/>
                  </a:lnTo>
                  <a:lnTo>
                    <a:pt x="65" y="235"/>
                  </a:lnTo>
                  <a:lnTo>
                    <a:pt x="67" y="237"/>
                  </a:lnTo>
                  <a:lnTo>
                    <a:pt x="67" y="235"/>
                  </a:lnTo>
                  <a:lnTo>
                    <a:pt x="65" y="233"/>
                  </a:lnTo>
                  <a:lnTo>
                    <a:pt x="63" y="217"/>
                  </a:lnTo>
                  <a:lnTo>
                    <a:pt x="60" y="215"/>
                  </a:lnTo>
                  <a:lnTo>
                    <a:pt x="60" y="213"/>
                  </a:lnTo>
                  <a:lnTo>
                    <a:pt x="60" y="213"/>
                  </a:lnTo>
                  <a:lnTo>
                    <a:pt x="60" y="215"/>
                  </a:lnTo>
                  <a:lnTo>
                    <a:pt x="58" y="215"/>
                  </a:lnTo>
                  <a:lnTo>
                    <a:pt x="58" y="213"/>
                  </a:lnTo>
                  <a:lnTo>
                    <a:pt x="56" y="211"/>
                  </a:lnTo>
                  <a:lnTo>
                    <a:pt x="56" y="211"/>
                  </a:lnTo>
                  <a:lnTo>
                    <a:pt x="54" y="203"/>
                  </a:lnTo>
                  <a:lnTo>
                    <a:pt x="54" y="201"/>
                  </a:lnTo>
                  <a:lnTo>
                    <a:pt x="54" y="199"/>
                  </a:lnTo>
                  <a:lnTo>
                    <a:pt x="52" y="199"/>
                  </a:lnTo>
                  <a:lnTo>
                    <a:pt x="46" y="201"/>
                  </a:lnTo>
                  <a:lnTo>
                    <a:pt x="46" y="201"/>
                  </a:lnTo>
                  <a:lnTo>
                    <a:pt x="44" y="199"/>
                  </a:lnTo>
                  <a:lnTo>
                    <a:pt x="44" y="199"/>
                  </a:lnTo>
                  <a:lnTo>
                    <a:pt x="44" y="197"/>
                  </a:lnTo>
                  <a:lnTo>
                    <a:pt x="42" y="193"/>
                  </a:lnTo>
                  <a:lnTo>
                    <a:pt x="42" y="191"/>
                  </a:lnTo>
                  <a:lnTo>
                    <a:pt x="42" y="186"/>
                  </a:lnTo>
                  <a:lnTo>
                    <a:pt x="42" y="182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2" y="178"/>
                  </a:lnTo>
                  <a:lnTo>
                    <a:pt x="44" y="176"/>
                  </a:lnTo>
                  <a:lnTo>
                    <a:pt x="46" y="170"/>
                  </a:lnTo>
                  <a:lnTo>
                    <a:pt x="46" y="166"/>
                  </a:lnTo>
                  <a:lnTo>
                    <a:pt x="46" y="164"/>
                  </a:lnTo>
                  <a:lnTo>
                    <a:pt x="48" y="160"/>
                  </a:lnTo>
                  <a:lnTo>
                    <a:pt x="48" y="156"/>
                  </a:lnTo>
                  <a:lnTo>
                    <a:pt x="50" y="154"/>
                  </a:lnTo>
                  <a:lnTo>
                    <a:pt x="50" y="150"/>
                  </a:lnTo>
                  <a:lnTo>
                    <a:pt x="52" y="148"/>
                  </a:lnTo>
                  <a:lnTo>
                    <a:pt x="52" y="146"/>
                  </a:lnTo>
                  <a:lnTo>
                    <a:pt x="52" y="144"/>
                  </a:lnTo>
                  <a:lnTo>
                    <a:pt x="52" y="138"/>
                  </a:lnTo>
                  <a:lnTo>
                    <a:pt x="52" y="136"/>
                  </a:lnTo>
                  <a:lnTo>
                    <a:pt x="52" y="132"/>
                  </a:lnTo>
                  <a:lnTo>
                    <a:pt x="52" y="128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52" y="124"/>
                  </a:lnTo>
                  <a:lnTo>
                    <a:pt x="54" y="124"/>
                  </a:lnTo>
                  <a:lnTo>
                    <a:pt x="58" y="122"/>
                  </a:lnTo>
                  <a:lnTo>
                    <a:pt x="60" y="122"/>
                  </a:lnTo>
                  <a:lnTo>
                    <a:pt x="60" y="122"/>
                  </a:lnTo>
                  <a:lnTo>
                    <a:pt x="65" y="124"/>
                  </a:lnTo>
                  <a:lnTo>
                    <a:pt x="67" y="124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8"/>
                  </a:lnTo>
                  <a:lnTo>
                    <a:pt x="67" y="132"/>
                  </a:lnTo>
                  <a:lnTo>
                    <a:pt x="67" y="136"/>
                  </a:lnTo>
                  <a:lnTo>
                    <a:pt x="67" y="138"/>
                  </a:lnTo>
                  <a:lnTo>
                    <a:pt x="67" y="138"/>
                  </a:lnTo>
                  <a:lnTo>
                    <a:pt x="67" y="138"/>
                  </a:lnTo>
                  <a:lnTo>
                    <a:pt x="69" y="138"/>
                  </a:lnTo>
                  <a:lnTo>
                    <a:pt x="75" y="138"/>
                  </a:lnTo>
                  <a:lnTo>
                    <a:pt x="79" y="138"/>
                  </a:lnTo>
                  <a:lnTo>
                    <a:pt x="81" y="138"/>
                  </a:lnTo>
                  <a:lnTo>
                    <a:pt x="83" y="140"/>
                  </a:lnTo>
                  <a:lnTo>
                    <a:pt x="83" y="140"/>
                  </a:lnTo>
                  <a:lnTo>
                    <a:pt x="85" y="140"/>
                  </a:lnTo>
                  <a:lnTo>
                    <a:pt x="87" y="142"/>
                  </a:lnTo>
                  <a:lnTo>
                    <a:pt x="89" y="144"/>
                  </a:lnTo>
                  <a:lnTo>
                    <a:pt x="89" y="144"/>
                  </a:lnTo>
                  <a:lnTo>
                    <a:pt x="89" y="142"/>
                  </a:lnTo>
                  <a:lnTo>
                    <a:pt x="89" y="146"/>
                  </a:lnTo>
                  <a:lnTo>
                    <a:pt x="91" y="146"/>
                  </a:lnTo>
                  <a:lnTo>
                    <a:pt x="93" y="148"/>
                  </a:lnTo>
                  <a:lnTo>
                    <a:pt x="93" y="146"/>
                  </a:lnTo>
                  <a:lnTo>
                    <a:pt x="93" y="146"/>
                  </a:lnTo>
                  <a:lnTo>
                    <a:pt x="95" y="148"/>
                  </a:lnTo>
                  <a:lnTo>
                    <a:pt x="97" y="150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9" y="156"/>
                  </a:lnTo>
                  <a:lnTo>
                    <a:pt x="101" y="156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95" y="146"/>
                  </a:lnTo>
                  <a:lnTo>
                    <a:pt x="95" y="142"/>
                  </a:lnTo>
                  <a:lnTo>
                    <a:pt x="97" y="142"/>
                  </a:lnTo>
                  <a:lnTo>
                    <a:pt x="95" y="140"/>
                  </a:lnTo>
                  <a:lnTo>
                    <a:pt x="93" y="140"/>
                  </a:lnTo>
                  <a:lnTo>
                    <a:pt x="91" y="138"/>
                  </a:lnTo>
                  <a:lnTo>
                    <a:pt x="91" y="134"/>
                  </a:lnTo>
                  <a:lnTo>
                    <a:pt x="91" y="132"/>
                  </a:lnTo>
                  <a:lnTo>
                    <a:pt x="89" y="130"/>
                  </a:lnTo>
                  <a:lnTo>
                    <a:pt x="89" y="128"/>
                  </a:lnTo>
                  <a:lnTo>
                    <a:pt x="89" y="126"/>
                  </a:lnTo>
                  <a:lnTo>
                    <a:pt x="87" y="122"/>
                  </a:lnTo>
                  <a:lnTo>
                    <a:pt x="87" y="122"/>
                  </a:lnTo>
                  <a:lnTo>
                    <a:pt x="89" y="122"/>
                  </a:lnTo>
                  <a:lnTo>
                    <a:pt x="91" y="122"/>
                  </a:lnTo>
                  <a:lnTo>
                    <a:pt x="91" y="120"/>
                  </a:lnTo>
                  <a:lnTo>
                    <a:pt x="91" y="120"/>
                  </a:lnTo>
                  <a:lnTo>
                    <a:pt x="91" y="120"/>
                  </a:lnTo>
                  <a:lnTo>
                    <a:pt x="93" y="116"/>
                  </a:lnTo>
                  <a:lnTo>
                    <a:pt x="95" y="114"/>
                  </a:lnTo>
                  <a:lnTo>
                    <a:pt x="95" y="114"/>
                  </a:lnTo>
                  <a:lnTo>
                    <a:pt x="95" y="112"/>
                  </a:lnTo>
                  <a:lnTo>
                    <a:pt x="97" y="110"/>
                  </a:lnTo>
                  <a:lnTo>
                    <a:pt x="99" y="108"/>
                  </a:lnTo>
                  <a:lnTo>
                    <a:pt x="101" y="108"/>
                  </a:lnTo>
                  <a:lnTo>
                    <a:pt x="103" y="108"/>
                  </a:lnTo>
                  <a:lnTo>
                    <a:pt x="105" y="106"/>
                  </a:lnTo>
                  <a:lnTo>
                    <a:pt x="105" y="106"/>
                  </a:lnTo>
                  <a:lnTo>
                    <a:pt x="109" y="108"/>
                  </a:lnTo>
                  <a:lnTo>
                    <a:pt x="109" y="108"/>
                  </a:lnTo>
                  <a:lnTo>
                    <a:pt x="111" y="108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15" y="108"/>
                  </a:lnTo>
                  <a:lnTo>
                    <a:pt x="119" y="108"/>
                  </a:lnTo>
                  <a:lnTo>
                    <a:pt x="121" y="108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7" y="108"/>
                  </a:lnTo>
                  <a:lnTo>
                    <a:pt x="127" y="108"/>
                  </a:lnTo>
                  <a:lnTo>
                    <a:pt x="129" y="110"/>
                  </a:lnTo>
                  <a:lnTo>
                    <a:pt x="129" y="110"/>
                  </a:lnTo>
                  <a:lnTo>
                    <a:pt x="129" y="110"/>
                  </a:lnTo>
                  <a:lnTo>
                    <a:pt x="131" y="110"/>
                  </a:lnTo>
                  <a:lnTo>
                    <a:pt x="131" y="108"/>
                  </a:lnTo>
                  <a:lnTo>
                    <a:pt x="131" y="108"/>
                  </a:lnTo>
                  <a:lnTo>
                    <a:pt x="131" y="108"/>
                  </a:lnTo>
                  <a:lnTo>
                    <a:pt x="133" y="106"/>
                  </a:lnTo>
                  <a:lnTo>
                    <a:pt x="135" y="106"/>
                  </a:lnTo>
                  <a:lnTo>
                    <a:pt x="135" y="104"/>
                  </a:lnTo>
                  <a:lnTo>
                    <a:pt x="135" y="104"/>
                  </a:lnTo>
                  <a:lnTo>
                    <a:pt x="135" y="102"/>
                  </a:lnTo>
                  <a:lnTo>
                    <a:pt x="135" y="100"/>
                  </a:lnTo>
                  <a:lnTo>
                    <a:pt x="135" y="98"/>
                  </a:lnTo>
                  <a:lnTo>
                    <a:pt x="135" y="96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374F7D70-ED02-4833-AD18-8CF1BB045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5249" y="-243408"/>
              <a:ext cx="228965" cy="247464"/>
            </a:xfrm>
            <a:custGeom>
              <a:avLst/>
              <a:gdLst>
                <a:gd name="T0" fmla="*/ 0 w 54"/>
                <a:gd name="T1" fmla="*/ 14 h 60"/>
                <a:gd name="T2" fmla="*/ 2 w 54"/>
                <a:gd name="T3" fmla="*/ 16 h 60"/>
                <a:gd name="T4" fmla="*/ 2 w 54"/>
                <a:gd name="T5" fmla="*/ 14 h 60"/>
                <a:gd name="T6" fmla="*/ 54 w 54"/>
                <a:gd name="T7" fmla="*/ 18 h 60"/>
                <a:gd name="T8" fmla="*/ 54 w 54"/>
                <a:gd name="T9" fmla="*/ 12 h 60"/>
                <a:gd name="T10" fmla="*/ 54 w 54"/>
                <a:gd name="T11" fmla="*/ 8 h 60"/>
                <a:gd name="T12" fmla="*/ 54 w 54"/>
                <a:gd name="T13" fmla="*/ 6 h 60"/>
                <a:gd name="T14" fmla="*/ 52 w 54"/>
                <a:gd name="T15" fmla="*/ 4 h 60"/>
                <a:gd name="T16" fmla="*/ 50 w 54"/>
                <a:gd name="T17" fmla="*/ 2 h 60"/>
                <a:gd name="T18" fmla="*/ 48 w 54"/>
                <a:gd name="T19" fmla="*/ 0 h 60"/>
                <a:gd name="T20" fmla="*/ 46 w 54"/>
                <a:gd name="T21" fmla="*/ 2 h 60"/>
                <a:gd name="T22" fmla="*/ 42 w 54"/>
                <a:gd name="T23" fmla="*/ 4 h 60"/>
                <a:gd name="T24" fmla="*/ 40 w 54"/>
                <a:gd name="T25" fmla="*/ 6 h 60"/>
                <a:gd name="T26" fmla="*/ 38 w 54"/>
                <a:gd name="T27" fmla="*/ 10 h 60"/>
                <a:gd name="T28" fmla="*/ 36 w 54"/>
                <a:gd name="T29" fmla="*/ 14 h 60"/>
                <a:gd name="T30" fmla="*/ 32 w 54"/>
                <a:gd name="T31" fmla="*/ 30 h 60"/>
                <a:gd name="T32" fmla="*/ 32 w 54"/>
                <a:gd name="T33" fmla="*/ 34 h 60"/>
                <a:gd name="T34" fmla="*/ 32 w 54"/>
                <a:gd name="T35" fmla="*/ 38 h 60"/>
                <a:gd name="T36" fmla="*/ 32 w 54"/>
                <a:gd name="T37" fmla="*/ 40 h 60"/>
                <a:gd name="T38" fmla="*/ 34 w 54"/>
                <a:gd name="T39" fmla="*/ 42 h 60"/>
                <a:gd name="T40" fmla="*/ 38 w 54"/>
                <a:gd name="T41" fmla="*/ 48 h 60"/>
                <a:gd name="T42" fmla="*/ 38 w 54"/>
                <a:gd name="T43" fmla="*/ 50 h 60"/>
                <a:gd name="T44" fmla="*/ 40 w 54"/>
                <a:gd name="T45" fmla="*/ 52 h 60"/>
                <a:gd name="T46" fmla="*/ 44 w 54"/>
                <a:gd name="T47" fmla="*/ 54 h 60"/>
                <a:gd name="T48" fmla="*/ 46 w 54"/>
                <a:gd name="T49" fmla="*/ 58 h 60"/>
                <a:gd name="T50" fmla="*/ 48 w 54"/>
                <a:gd name="T51" fmla="*/ 60 h 60"/>
                <a:gd name="T52" fmla="*/ 48 w 54"/>
                <a:gd name="T53" fmla="*/ 56 h 60"/>
                <a:gd name="T54" fmla="*/ 48 w 54"/>
                <a:gd name="T55" fmla="*/ 52 h 60"/>
                <a:gd name="T56" fmla="*/ 48 w 54"/>
                <a:gd name="T57" fmla="*/ 48 h 60"/>
                <a:gd name="T58" fmla="*/ 52 w 54"/>
                <a:gd name="T59" fmla="*/ 42 h 60"/>
                <a:gd name="T60" fmla="*/ 52 w 54"/>
                <a:gd name="T61" fmla="*/ 38 h 60"/>
                <a:gd name="T62" fmla="*/ 52 w 54"/>
                <a:gd name="T63" fmla="*/ 30 h 60"/>
                <a:gd name="T64" fmla="*/ 52 w 54"/>
                <a:gd name="T65" fmla="*/ 22 h 60"/>
                <a:gd name="T66" fmla="*/ 54 w 54"/>
                <a:gd name="T6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60">
                  <a:moveTo>
                    <a:pt x="2" y="16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6"/>
                  </a:lnTo>
                  <a:close/>
                  <a:moveTo>
                    <a:pt x="54" y="18"/>
                  </a:moveTo>
                  <a:lnTo>
                    <a:pt x="54" y="14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2" y="4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4" y="42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4" y="54"/>
                  </a:lnTo>
                  <a:lnTo>
                    <a:pt x="44" y="56"/>
                  </a:lnTo>
                  <a:lnTo>
                    <a:pt x="46" y="58"/>
                  </a:lnTo>
                  <a:lnTo>
                    <a:pt x="46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4"/>
                  </a:lnTo>
                  <a:lnTo>
                    <a:pt x="48" y="52"/>
                  </a:lnTo>
                  <a:lnTo>
                    <a:pt x="48" y="50"/>
                  </a:lnTo>
                  <a:lnTo>
                    <a:pt x="48" y="48"/>
                  </a:lnTo>
                  <a:lnTo>
                    <a:pt x="50" y="46"/>
                  </a:lnTo>
                  <a:lnTo>
                    <a:pt x="52" y="42"/>
                  </a:lnTo>
                  <a:lnTo>
                    <a:pt x="52" y="40"/>
                  </a:lnTo>
                  <a:lnTo>
                    <a:pt x="52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4" y="26"/>
                  </a:lnTo>
                  <a:lnTo>
                    <a:pt x="52" y="22"/>
                  </a:lnTo>
                  <a:lnTo>
                    <a:pt x="54" y="22"/>
                  </a:lnTo>
                  <a:lnTo>
                    <a:pt x="54" y="18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6">
              <a:extLst>
                <a:ext uri="{FF2B5EF4-FFF2-40B4-BE49-F238E27FC236}">
                  <a16:creationId xmlns:a16="http://schemas.microsoft.com/office/drawing/2014/main" id="{00B44743-1139-4795-BCA4-D70436A52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8025" y="2111625"/>
              <a:ext cx="712335" cy="387693"/>
            </a:xfrm>
            <a:custGeom>
              <a:avLst/>
              <a:gdLst>
                <a:gd name="T0" fmla="*/ 168 w 168"/>
                <a:gd name="T1" fmla="*/ 90 h 94"/>
                <a:gd name="T2" fmla="*/ 60 w 168"/>
                <a:gd name="T3" fmla="*/ 88 h 94"/>
                <a:gd name="T4" fmla="*/ 64 w 168"/>
                <a:gd name="T5" fmla="*/ 90 h 94"/>
                <a:gd name="T6" fmla="*/ 68 w 168"/>
                <a:gd name="T7" fmla="*/ 92 h 94"/>
                <a:gd name="T8" fmla="*/ 154 w 168"/>
                <a:gd name="T9" fmla="*/ 74 h 94"/>
                <a:gd name="T10" fmla="*/ 156 w 168"/>
                <a:gd name="T11" fmla="*/ 74 h 94"/>
                <a:gd name="T12" fmla="*/ 158 w 168"/>
                <a:gd name="T13" fmla="*/ 72 h 94"/>
                <a:gd name="T14" fmla="*/ 92 w 168"/>
                <a:gd name="T15" fmla="*/ 68 h 94"/>
                <a:gd name="T16" fmla="*/ 84 w 168"/>
                <a:gd name="T17" fmla="*/ 64 h 94"/>
                <a:gd name="T18" fmla="*/ 86 w 168"/>
                <a:gd name="T19" fmla="*/ 70 h 94"/>
                <a:gd name="T20" fmla="*/ 96 w 168"/>
                <a:gd name="T21" fmla="*/ 76 h 94"/>
                <a:gd name="T22" fmla="*/ 86 w 168"/>
                <a:gd name="T23" fmla="*/ 54 h 94"/>
                <a:gd name="T24" fmla="*/ 88 w 168"/>
                <a:gd name="T25" fmla="*/ 54 h 94"/>
                <a:gd name="T26" fmla="*/ 74 w 168"/>
                <a:gd name="T27" fmla="*/ 56 h 94"/>
                <a:gd name="T28" fmla="*/ 60 w 168"/>
                <a:gd name="T29" fmla="*/ 48 h 94"/>
                <a:gd name="T30" fmla="*/ 60 w 168"/>
                <a:gd name="T31" fmla="*/ 54 h 94"/>
                <a:gd name="T32" fmla="*/ 72 w 168"/>
                <a:gd name="T33" fmla="*/ 58 h 94"/>
                <a:gd name="T34" fmla="*/ 76 w 168"/>
                <a:gd name="T35" fmla="*/ 56 h 94"/>
                <a:gd name="T36" fmla="*/ 70 w 168"/>
                <a:gd name="T37" fmla="*/ 46 h 94"/>
                <a:gd name="T38" fmla="*/ 66 w 168"/>
                <a:gd name="T39" fmla="*/ 44 h 94"/>
                <a:gd name="T40" fmla="*/ 50 w 168"/>
                <a:gd name="T41" fmla="*/ 44 h 94"/>
                <a:gd name="T42" fmla="*/ 54 w 168"/>
                <a:gd name="T43" fmla="*/ 44 h 94"/>
                <a:gd name="T44" fmla="*/ 26 w 168"/>
                <a:gd name="T45" fmla="*/ 38 h 94"/>
                <a:gd name="T46" fmla="*/ 38 w 168"/>
                <a:gd name="T47" fmla="*/ 38 h 94"/>
                <a:gd name="T48" fmla="*/ 38 w 168"/>
                <a:gd name="T49" fmla="*/ 38 h 94"/>
                <a:gd name="T50" fmla="*/ 34 w 168"/>
                <a:gd name="T51" fmla="*/ 34 h 94"/>
                <a:gd name="T52" fmla="*/ 34 w 168"/>
                <a:gd name="T53" fmla="*/ 38 h 94"/>
                <a:gd name="T54" fmla="*/ 22 w 168"/>
                <a:gd name="T55" fmla="*/ 36 h 94"/>
                <a:gd name="T56" fmla="*/ 26 w 168"/>
                <a:gd name="T57" fmla="*/ 34 h 94"/>
                <a:gd name="T58" fmla="*/ 60 w 168"/>
                <a:gd name="T59" fmla="*/ 32 h 94"/>
                <a:gd name="T60" fmla="*/ 60 w 168"/>
                <a:gd name="T61" fmla="*/ 32 h 94"/>
                <a:gd name="T62" fmla="*/ 84 w 168"/>
                <a:gd name="T63" fmla="*/ 46 h 94"/>
                <a:gd name="T64" fmla="*/ 80 w 168"/>
                <a:gd name="T65" fmla="*/ 40 h 94"/>
                <a:gd name="T66" fmla="*/ 78 w 168"/>
                <a:gd name="T67" fmla="*/ 30 h 94"/>
                <a:gd name="T68" fmla="*/ 78 w 168"/>
                <a:gd name="T69" fmla="*/ 42 h 94"/>
                <a:gd name="T70" fmla="*/ 34 w 168"/>
                <a:gd name="T71" fmla="*/ 34 h 94"/>
                <a:gd name="T72" fmla="*/ 28 w 168"/>
                <a:gd name="T73" fmla="*/ 24 h 94"/>
                <a:gd name="T74" fmla="*/ 24 w 168"/>
                <a:gd name="T75" fmla="*/ 30 h 94"/>
                <a:gd name="T76" fmla="*/ 28 w 168"/>
                <a:gd name="T77" fmla="*/ 32 h 94"/>
                <a:gd name="T78" fmla="*/ 34 w 168"/>
                <a:gd name="T79" fmla="*/ 34 h 94"/>
                <a:gd name="T80" fmla="*/ 14 w 168"/>
                <a:gd name="T81" fmla="*/ 26 h 94"/>
                <a:gd name="T82" fmla="*/ 22 w 168"/>
                <a:gd name="T83" fmla="*/ 22 h 94"/>
                <a:gd name="T84" fmla="*/ 22 w 168"/>
                <a:gd name="T85" fmla="*/ 28 h 94"/>
                <a:gd name="T86" fmla="*/ 12 w 168"/>
                <a:gd name="T87" fmla="*/ 20 h 94"/>
                <a:gd name="T88" fmla="*/ 16 w 168"/>
                <a:gd name="T89" fmla="*/ 22 h 94"/>
                <a:gd name="T90" fmla="*/ 64 w 168"/>
                <a:gd name="T91" fmla="*/ 34 h 94"/>
                <a:gd name="T92" fmla="*/ 58 w 168"/>
                <a:gd name="T93" fmla="*/ 24 h 94"/>
                <a:gd name="T94" fmla="*/ 50 w 168"/>
                <a:gd name="T95" fmla="*/ 20 h 94"/>
                <a:gd name="T96" fmla="*/ 46 w 168"/>
                <a:gd name="T97" fmla="*/ 22 h 94"/>
                <a:gd name="T98" fmla="*/ 54 w 168"/>
                <a:gd name="T99" fmla="*/ 28 h 94"/>
                <a:gd name="T100" fmla="*/ 0 w 168"/>
                <a:gd name="T101" fmla="*/ 8 h 94"/>
                <a:gd name="T102" fmla="*/ 16 w 168"/>
                <a:gd name="T103" fmla="*/ 6 h 94"/>
                <a:gd name="T104" fmla="*/ 26 w 168"/>
                <a:gd name="T105" fmla="*/ 14 h 94"/>
                <a:gd name="T106" fmla="*/ 26 w 168"/>
                <a:gd name="T107" fmla="*/ 12 h 94"/>
                <a:gd name="T108" fmla="*/ 16 w 168"/>
                <a:gd name="T10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8" h="94">
                  <a:moveTo>
                    <a:pt x="168" y="90"/>
                  </a:moveTo>
                  <a:lnTo>
                    <a:pt x="168" y="88"/>
                  </a:lnTo>
                  <a:lnTo>
                    <a:pt x="166" y="88"/>
                  </a:lnTo>
                  <a:lnTo>
                    <a:pt x="166" y="90"/>
                  </a:lnTo>
                  <a:lnTo>
                    <a:pt x="166" y="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68" y="90"/>
                  </a:lnTo>
                  <a:close/>
                  <a:moveTo>
                    <a:pt x="66" y="90"/>
                  </a:moveTo>
                  <a:lnTo>
                    <a:pt x="62" y="88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64" y="90"/>
                  </a:lnTo>
                  <a:lnTo>
                    <a:pt x="66" y="92"/>
                  </a:lnTo>
                  <a:lnTo>
                    <a:pt x="66" y="92"/>
                  </a:lnTo>
                  <a:lnTo>
                    <a:pt x="66" y="94"/>
                  </a:lnTo>
                  <a:lnTo>
                    <a:pt x="68" y="94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66" y="90"/>
                  </a:lnTo>
                  <a:close/>
                  <a:moveTo>
                    <a:pt x="158" y="72"/>
                  </a:moveTo>
                  <a:lnTo>
                    <a:pt x="156" y="72"/>
                  </a:lnTo>
                  <a:lnTo>
                    <a:pt x="154" y="72"/>
                  </a:lnTo>
                  <a:lnTo>
                    <a:pt x="154" y="74"/>
                  </a:lnTo>
                  <a:lnTo>
                    <a:pt x="154" y="74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4"/>
                  </a:lnTo>
                  <a:lnTo>
                    <a:pt x="156" y="74"/>
                  </a:lnTo>
                  <a:lnTo>
                    <a:pt x="156" y="74"/>
                  </a:lnTo>
                  <a:lnTo>
                    <a:pt x="158" y="74"/>
                  </a:lnTo>
                  <a:lnTo>
                    <a:pt x="158" y="74"/>
                  </a:lnTo>
                  <a:lnTo>
                    <a:pt x="158" y="74"/>
                  </a:lnTo>
                  <a:lnTo>
                    <a:pt x="158" y="72"/>
                  </a:lnTo>
                  <a:close/>
                  <a:moveTo>
                    <a:pt x="98" y="74"/>
                  </a:moveTo>
                  <a:lnTo>
                    <a:pt x="96" y="70"/>
                  </a:lnTo>
                  <a:lnTo>
                    <a:pt x="96" y="68"/>
                  </a:lnTo>
                  <a:lnTo>
                    <a:pt x="94" y="70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88" y="66"/>
                  </a:lnTo>
                  <a:lnTo>
                    <a:pt x="86" y="64"/>
                  </a:lnTo>
                  <a:lnTo>
                    <a:pt x="84" y="64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4" y="66"/>
                  </a:lnTo>
                  <a:lnTo>
                    <a:pt x="84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90" y="74"/>
                  </a:lnTo>
                  <a:lnTo>
                    <a:pt x="92" y="74"/>
                  </a:lnTo>
                  <a:lnTo>
                    <a:pt x="94" y="74"/>
                  </a:lnTo>
                  <a:lnTo>
                    <a:pt x="96" y="76"/>
                  </a:lnTo>
                  <a:lnTo>
                    <a:pt x="96" y="76"/>
                  </a:lnTo>
                  <a:lnTo>
                    <a:pt x="98" y="76"/>
                  </a:lnTo>
                  <a:lnTo>
                    <a:pt x="100" y="76"/>
                  </a:lnTo>
                  <a:lnTo>
                    <a:pt x="98" y="74"/>
                  </a:lnTo>
                  <a:lnTo>
                    <a:pt x="98" y="74"/>
                  </a:lnTo>
                  <a:close/>
                  <a:moveTo>
                    <a:pt x="86" y="52"/>
                  </a:moveTo>
                  <a:lnTo>
                    <a:pt x="86" y="54"/>
                  </a:lnTo>
                  <a:lnTo>
                    <a:pt x="86" y="54"/>
                  </a:lnTo>
                  <a:lnTo>
                    <a:pt x="86" y="56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8" y="56"/>
                  </a:lnTo>
                  <a:lnTo>
                    <a:pt x="88" y="54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52"/>
                  </a:lnTo>
                  <a:close/>
                  <a:moveTo>
                    <a:pt x="76" y="56"/>
                  </a:moveTo>
                  <a:lnTo>
                    <a:pt x="74" y="56"/>
                  </a:lnTo>
                  <a:lnTo>
                    <a:pt x="74" y="54"/>
                  </a:lnTo>
                  <a:lnTo>
                    <a:pt x="72" y="52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4" y="50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50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54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6" y="56"/>
                  </a:lnTo>
                  <a:lnTo>
                    <a:pt x="76" y="56"/>
                  </a:lnTo>
                  <a:close/>
                  <a:moveTo>
                    <a:pt x="68" y="44"/>
                  </a:moveTo>
                  <a:lnTo>
                    <a:pt x="70" y="4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2" y="46"/>
                  </a:lnTo>
                  <a:lnTo>
                    <a:pt x="70" y="44"/>
                  </a:lnTo>
                  <a:lnTo>
                    <a:pt x="70" y="42"/>
                  </a:lnTo>
                  <a:lnTo>
                    <a:pt x="68" y="42"/>
                  </a:lnTo>
                  <a:lnTo>
                    <a:pt x="68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8" y="44"/>
                  </a:lnTo>
                  <a:close/>
                  <a:moveTo>
                    <a:pt x="52" y="42"/>
                  </a:moveTo>
                  <a:lnTo>
                    <a:pt x="52" y="42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2" y="44"/>
                  </a:lnTo>
                  <a:lnTo>
                    <a:pt x="52" y="46"/>
                  </a:lnTo>
                  <a:lnTo>
                    <a:pt x="52" y="44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52" y="44"/>
                  </a:lnTo>
                  <a:lnTo>
                    <a:pt x="52" y="42"/>
                  </a:lnTo>
                  <a:close/>
                  <a:moveTo>
                    <a:pt x="28" y="38"/>
                  </a:moveTo>
                  <a:lnTo>
                    <a:pt x="28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38" y="38"/>
                  </a:moveTo>
                  <a:lnTo>
                    <a:pt x="36" y="38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close/>
                  <a:moveTo>
                    <a:pt x="36" y="36"/>
                  </a:moveTo>
                  <a:lnTo>
                    <a:pt x="36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2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6" y="36"/>
                  </a:lnTo>
                  <a:lnTo>
                    <a:pt x="36" y="36"/>
                  </a:lnTo>
                  <a:close/>
                  <a:moveTo>
                    <a:pt x="24" y="32"/>
                  </a:moveTo>
                  <a:lnTo>
                    <a:pt x="22" y="34"/>
                  </a:lnTo>
                  <a:lnTo>
                    <a:pt x="22" y="36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4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62" y="34"/>
                  </a:lnTo>
                  <a:lnTo>
                    <a:pt x="60" y="32"/>
                  </a:lnTo>
                  <a:lnTo>
                    <a:pt x="60" y="32"/>
                  </a:lnTo>
                  <a:close/>
                  <a:moveTo>
                    <a:pt x="86" y="54"/>
                  </a:moveTo>
                  <a:lnTo>
                    <a:pt x="86" y="54"/>
                  </a:lnTo>
                  <a:lnTo>
                    <a:pt x="86" y="54"/>
                  </a:lnTo>
                  <a:lnTo>
                    <a:pt x="86" y="52"/>
                  </a:lnTo>
                  <a:lnTo>
                    <a:pt x="84" y="48"/>
                  </a:lnTo>
                  <a:lnTo>
                    <a:pt x="84" y="46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4" y="42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80" y="40"/>
                  </a:lnTo>
                  <a:lnTo>
                    <a:pt x="80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76" y="32"/>
                  </a:lnTo>
                  <a:lnTo>
                    <a:pt x="78" y="34"/>
                  </a:lnTo>
                  <a:lnTo>
                    <a:pt x="76" y="36"/>
                  </a:lnTo>
                  <a:lnTo>
                    <a:pt x="78" y="42"/>
                  </a:lnTo>
                  <a:lnTo>
                    <a:pt x="78" y="46"/>
                  </a:lnTo>
                  <a:lnTo>
                    <a:pt x="80" y="48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6" y="5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4" y="34"/>
                  </a:lnTo>
                  <a:close/>
                  <a:moveTo>
                    <a:pt x="12" y="24"/>
                  </a:moveTo>
                  <a:lnTo>
                    <a:pt x="12" y="26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4"/>
                  </a:lnTo>
                  <a:lnTo>
                    <a:pt x="12" y="24"/>
                  </a:lnTo>
                  <a:close/>
                  <a:moveTo>
                    <a:pt x="22" y="26"/>
                  </a:moveTo>
                  <a:lnTo>
                    <a:pt x="22" y="26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2" y="26"/>
                  </a:lnTo>
                  <a:lnTo>
                    <a:pt x="22" y="26"/>
                  </a:lnTo>
                  <a:close/>
                  <a:moveTo>
                    <a:pt x="14" y="18"/>
                  </a:moveTo>
                  <a:lnTo>
                    <a:pt x="14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4" y="18"/>
                  </a:lnTo>
                  <a:close/>
                  <a:moveTo>
                    <a:pt x="62" y="34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4" y="34"/>
                  </a:lnTo>
                  <a:lnTo>
                    <a:pt x="64" y="32"/>
                  </a:lnTo>
                  <a:lnTo>
                    <a:pt x="64" y="30"/>
                  </a:lnTo>
                  <a:lnTo>
                    <a:pt x="58" y="2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46" y="20"/>
                  </a:lnTo>
                  <a:lnTo>
                    <a:pt x="46" y="22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6"/>
                  </a:lnTo>
                  <a:lnTo>
                    <a:pt x="52" y="26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60" y="32"/>
                  </a:lnTo>
                  <a:lnTo>
                    <a:pt x="62" y="34"/>
                  </a:lnTo>
                  <a:close/>
                  <a:moveTo>
                    <a:pt x="0" y="8"/>
                  </a:moveTo>
                  <a:lnTo>
                    <a:pt x="0" y="8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8"/>
                  </a:lnTo>
                  <a:close/>
                  <a:moveTo>
                    <a:pt x="16" y="6"/>
                  </a:moveTo>
                  <a:lnTo>
                    <a:pt x="20" y="10"/>
                  </a:lnTo>
                  <a:lnTo>
                    <a:pt x="22" y="12"/>
                  </a:lnTo>
                  <a:lnTo>
                    <a:pt x="24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9C03C0D7-1F6D-4FD2-AEBA-F47D77F85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91" y="1517711"/>
              <a:ext cx="16960" cy="16497"/>
            </a:xfrm>
            <a:custGeom>
              <a:avLst/>
              <a:gdLst>
                <a:gd name="T0" fmla="*/ 4 w 4"/>
                <a:gd name="T1" fmla="*/ 2 h 4"/>
                <a:gd name="T2" fmla="*/ 4 w 4"/>
                <a:gd name="T3" fmla="*/ 0 h 4"/>
                <a:gd name="T4" fmla="*/ 2 w 4"/>
                <a:gd name="T5" fmla="*/ 0 h 4"/>
                <a:gd name="T6" fmla="*/ 0 w 4"/>
                <a:gd name="T7" fmla="*/ 0 h 4"/>
                <a:gd name="T8" fmla="*/ 0 w 4"/>
                <a:gd name="T9" fmla="*/ 2 h 4"/>
                <a:gd name="T10" fmla="*/ 2 w 4"/>
                <a:gd name="T11" fmla="*/ 4 h 4"/>
                <a:gd name="T12" fmla="*/ 4 w 4"/>
                <a:gd name="T13" fmla="*/ 2 h 4"/>
                <a:gd name="T14" fmla="*/ 4 w 4"/>
                <a:gd name="T15" fmla="*/ 2 h 4"/>
                <a:gd name="T16" fmla="*/ 4 w 4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6">
              <a:extLst>
                <a:ext uri="{FF2B5EF4-FFF2-40B4-BE49-F238E27FC236}">
                  <a16:creationId xmlns:a16="http://schemas.microsoft.com/office/drawing/2014/main" id="{EF98E0DE-1821-47AC-946C-7C6875005D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1747" y="2614801"/>
              <a:ext cx="76322" cy="41243"/>
            </a:xfrm>
            <a:custGeom>
              <a:avLst/>
              <a:gdLst>
                <a:gd name="T0" fmla="*/ 18 w 18"/>
                <a:gd name="T1" fmla="*/ 10 h 10"/>
                <a:gd name="T2" fmla="*/ 18 w 18"/>
                <a:gd name="T3" fmla="*/ 10 h 10"/>
                <a:gd name="T4" fmla="*/ 16 w 18"/>
                <a:gd name="T5" fmla="*/ 10 h 10"/>
                <a:gd name="T6" fmla="*/ 16 w 18"/>
                <a:gd name="T7" fmla="*/ 8 h 10"/>
                <a:gd name="T8" fmla="*/ 12 w 18"/>
                <a:gd name="T9" fmla="*/ 6 h 10"/>
                <a:gd name="T10" fmla="*/ 10 w 18"/>
                <a:gd name="T11" fmla="*/ 6 h 10"/>
                <a:gd name="T12" fmla="*/ 10 w 18"/>
                <a:gd name="T13" fmla="*/ 8 h 10"/>
                <a:gd name="T14" fmla="*/ 10 w 18"/>
                <a:gd name="T15" fmla="*/ 8 h 10"/>
                <a:gd name="T16" fmla="*/ 12 w 18"/>
                <a:gd name="T17" fmla="*/ 10 h 10"/>
                <a:gd name="T18" fmla="*/ 12 w 18"/>
                <a:gd name="T19" fmla="*/ 10 h 10"/>
                <a:gd name="T20" fmla="*/ 14 w 18"/>
                <a:gd name="T21" fmla="*/ 10 h 10"/>
                <a:gd name="T22" fmla="*/ 18 w 18"/>
                <a:gd name="T23" fmla="*/ 10 h 10"/>
                <a:gd name="T24" fmla="*/ 18 w 18"/>
                <a:gd name="T25" fmla="*/ 10 h 10"/>
                <a:gd name="T26" fmla="*/ 18 w 18"/>
                <a:gd name="T27" fmla="*/ 10 h 10"/>
                <a:gd name="T28" fmla="*/ 6 w 18"/>
                <a:gd name="T29" fmla="*/ 0 h 10"/>
                <a:gd name="T30" fmla="*/ 4 w 18"/>
                <a:gd name="T31" fmla="*/ 0 h 10"/>
                <a:gd name="T32" fmla="*/ 0 w 18"/>
                <a:gd name="T33" fmla="*/ 2 h 10"/>
                <a:gd name="T34" fmla="*/ 0 w 18"/>
                <a:gd name="T35" fmla="*/ 2 h 10"/>
                <a:gd name="T36" fmla="*/ 0 w 18"/>
                <a:gd name="T37" fmla="*/ 2 h 10"/>
                <a:gd name="T38" fmla="*/ 0 w 18"/>
                <a:gd name="T39" fmla="*/ 4 h 10"/>
                <a:gd name="T40" fmla="*/ 2 w 18"/>
                <a:gd name="T41" fmla="*/ 6 h 10"/>
                <a:gd name="T42" fmla="*/ 2 w 18"/>
                <a:gd name="T43" fmla="*/ 6 h 10"/>
                <a:gd name="T44" fmla="*/ 6 w 18"/>
                <a:gd name="T45" fmla="*/ 6 h 10"/>
                <a:gd name="T46" fmla="*/ 6 w 18"/>
                <a:gd name="T47" fmla="*/ 6 h 10"/>
                <a:gd name="T48" fmla="*/ 8 w 18"/>
                <a:gd name="T49" fmla="*/ 4 h 10"/>
                <a:gd name="T50" fmla="*/ 8 w 18"/>
                <a:gd name="T51" fmla="*/ 2 h 10"/>
                <a:gd name="T52" fmla="*/ 6 w 18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close/>
                  <a:moveTo>
                    <a:pt x="6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28A14784-DF9D-4925-8078-5FC7E9E00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1569" y="86545"/>
              <a:ext cx="644493" cy="1167206"/>
            </a:xfrm>
            <a:custGeom>
              <a:avLst/>
              <a:gdLst>
                <a:gd name="T0" fmla="*/ 68 w 152"/>
                <a:gd name="T1" fmla="*/ 265 h 283"/>
                <a:gd name="T2" fmla="*/ 80 w 152"/>
                <a:gd name="T3" fmla="*/ 259 h 283"/>
                <a:gd name="T4" fmla="*/ 94 w 152"/>
                <a:gd name="T5" fmla="*/ 241 h 283"/>
                <a:gd name="T6" fmla="*/ 120 w 152"/>
                <a:gd name="T7" fmla="*/ 209 h 283"/>
                <a:gd name="T8" fmla="*/ 140 w 152"/>
                <a:gd name="T9" fmla="*/ 199 h 283"/>
                <a:gd name="T10" fmla="*/ 146 w 152"/>
                <a:gd name="T11" fmla="*/ 215 h 283"/>
                <a:gd name="T12" fmla="*/ 128 w 152"/>
                <a:gd name="T13" fmla="*/ 215 h 283"/>
                <a:gd name="T14" fmla="*/ 106 w 152"/>
                <a:gd name="T15" fmla="*/ 229 h 283"/>
                <a:gd name="T16" fmla="*/ 94 w 152"/>
                <a:gd name="T17" fmla="*/ 227 h 283"/>
                <a:gd name="T18" fmla="*/ 86 w 152"/>
                <a:gd name="T19" fmla="*/ 241 h 283"/>
                <a:gd name="T20" fmla="*/ 102 w 152"/>
                <a:gd name="T21" fmla="*/ 235 h 283"/>
                <a:gd name="T22" fmla="*/ 114 w 152"/>
                <a:gd name="T23" fmla="*/ 255 h 283"/>
                <a:gd name="T24" fmla="*/ 138 w 152"/>
                <a:gd name="T25" fmla="*/ 269 h 283"/>
                <a:gd name="T26" fmla="*/ 144 w 152"/>
                <a:gd name="T27" fmla="*/ 251 h 283"/>
                <a:gd name="T28" fmla="*/ 142 w 152"/>
                <a:gd name="T29" fmla="*/ 196 h 283"/>
                <a:gd name="T30" fmla="*/ 108 w 152"/>
                <a:gd name="T31" fmla="*/ 201 h 283"/>
                <a:gd name="T32" fmla="*/ 132 w 152"/>
                <a:gd name="T33" fmla="*/ 186 h 283"/>
                <a:gd name="T34" fmla="*/ 44 w 152"/>
                <a:gd name="T35" fmla="*/ 184 h 283"/>
                <a:gd name="T36" fmla="*/ 86 w 152"/>
                <a:gd name="T37" fmla="*/ 182 h 283"/>
                <a:gd name="T38" fmla="*/ 98 w 152"/>
                <a:gd name="T39" fmla="*/ 207 h 283"/>
                <a:gd name="T40" fmla="*/ 90 w 152"/>
                <a:gd name="T41" fmla="*/ 178 h 283"/>
                <a:gd name="T42" fmla="*/ 108 w 152"/>
                <a:gd name="T43" fmla="*/ 172 h 283"/>
                <a:gd name="T44" fmla="*/ 102 w 152"/>
                <a:gd name="T45" fmla="*/ 194 h 283"/>
                <a:gd name="T46" fmla="*/ 36 w 152"/>
                <a:gd name="T47" fmla="*/ 170 h 283"/>
                <a:gd name="T48" fmla="*/ 16 w 152"/>
                <a:gd name="T49" fmla="*/ 207 h 283"/>
                <a:gd name="T50" fmla="*/ 12 w 152"/>
                <a:gd name="T51" fmla="*/ 217 h 283"/>
                <a:gd name="T52" fmla="*/ 36 w 152"/>
                <a:gd name="T53" fmla="*/ 188 h 283"/>
                <a:gd name="T54" fmla="*/ 128 w 152"/>
                <a:gd name="T55" fmla="*/ 188 h 283"/>
                <a:gd name="T56" fmla="*/ 114 w 152"/>
                <a:gd name="T57" fmla="*/ 168 h 283"/>
                <a:gd name="T58" fmla="*/ 120 w 152"/>
                <a:gd name="T59" fmla="*/ 192 h 283"/>
                <a:gd name="T60" fmla="*/ 118 w 152"/>
                <a:gd name="T61" fmla="*/ 164 h 283"/>
                <a:gd name="T62" fmla="*/ 92 w 152"/>
                <a:gd name="T63" fmla="*/ 166 h 283"/>
                <a:gd name="T64" fmla="*/ 76 w 152"/>
                <a:gd name="T65" fmla="*/ 174 h 283"/>
                <a:gd name="T66" fmla="*/ 42 w 152"/>
                <a:gd name="T67" fmla="*/ 162 h 283"/>
                <a:gd name="T68" fmla="*/ 40 w 152"/>
                <a:gd name="T69" fmla="*/ 154 h 283"/>
                <a:gd name="T70" fmla="*/ 80 w 152"/>
                <a:gd name="T71" fmla="*/ 148 h 283"/>
                <a:gd name="T72" fmla="*/ 126 w 152"/>
                <a:gd name="T73" fmla="*/ 174 h 283"/>
                <a:gd name="T74" fmla="*/ 128 w 152"/>
                <a:gd name="T75" fmla="*/ 154 h 283"/>
                <a:gd name="T76" fmla="*/ 98 w 152"/>
                <a:gd name="T77" fmla="*/ 154 h 283"/>
                <a:gd name="T78" fmla="*/ 92 w 152"/>
                <a:gd name="T79" fmla="*/ 150 h 283"/>
                <a:gd name="T80" fmla="*/ 72 w 152"/>
                <a:gd name="T81" fmla="*/ 152 h 283"/>
                <a:gd name="T82" fmla="*/ 88 w 152"/>
                <a:gd name="T83" fmla="*/ 140 h 283"/>
                <a:gd name="T84" fmla="*/ 54 w 152"/>
                <a:gd name="T85" fmla="*/ 132 h 283"/>
                <a:gd name="T86" fmla="*/ 54 w 152"/>
                <a:gd name="T87" fmla="*/ 144 h 283"/>
                <a:gd name="T88" fmla="*/ 70 w 152"/>
                <a:gd name="T89" fmla="*/ 130 h 283"/>
                <a:gd name="T90" fmla="*/ 40 w 152"/>
                <a:gd name="T91" fmla="*/ 124 h 283"/>
                <a:gd name="T92" fmla="*/ 68 w 152"/>
                <a:gd name="T93" fmla="*/ 118 h 283"/>
                <a:gd name="T94" fmla="*/ 66 w 152"/>
                <a:gd name="T95" fmla="*/ 108 h 283"/>
                <a:gd name="T96" fmla="*/ 44 w 152"/>
                <a:gd name="T97" fmla="*/ 114 h 283"/>
                <a:gd name="T98" fmla="*/ 50 w 152"/>
                <a:gd name="T99" fmla="*/ 124 h 283"/>
                <a:gd name="T100" fmla="*/ 80 w 152"/>
                <a:gd name="T101" fmla="*/ 136 h 283"/>
                <a:gd name="T102" fmla="*/ 92 w 152"/>
                <a:gd name="T103" fmla="*/ 136 h 283"/>
                <a:gd name="T104" fmla="*/ 100 w 152"/>
                <a:gd name="T105" fmla="*/ 138 h 283"/>
                <a:gd name="T106" fmla="*/ 90 w 152"/>
                <a:gd name="T107" fmla="*/ 124 h 283"/>
                <a:gd name="T108" fmla="*/ 74 w 152"/>
                <a:gd name="T109" fmla="*/ 122 h 283"/>
                <a:gd name="T110" fmla="*/ 58 w 152"/>
                <a:gd name="T111" fmla="*/ 96 h 283"/>
                <a:gd name="T112" fmla="*/ 68 w 152"/>
                <a:gd name="T113" fmla="*/ 64 h 283"/>
                <a:gd name="T114" fmla="*/ 54 w 152"/>
                <a:gd name="T115" fmla="*/ 44 h 283"/>
                <a:gd name="T116" fmla="*/ 36 w 152"/>
                <a:gd name="T117" fmla="*/ 72 h 283"/>
                <a:gd name="T118" fmla="*/ 54 w 152"/>
                <a:gd name="T119" fmla="*/ 36 h 283"/>
                <a:gd name="T120" fmla="*/ 48 w 152"/>
                <a:gd name="T121" fmla="*/ 2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2" h="283">
                  <a:moveTo>
                    <a:pt x="54" y="277"/>
                  </a:moveTo>
                  <a:lnTo>
                    <a:pt x="54" y="277"/>
                  </a:lnTo>
                  <a:lnTo>
                    <a:pt x="52" y="279"/>
                  </a:lnTo>
                  <a:lnTo>
                    <a:pt x="50" y="279"/>
                  </a:lnTo>
                  <a:lnTo>
                    <a:pt x="48" y="281"/>
                  </a:lnTo>
                  <a:lnTo>
                    <a:pt x="48" y="283"/>
                  </a:lnTo>
                  <a:lnTo>
                    <a:pt x="48" y="283"/>
                  </a:lnTo>
                  <a:lnTo>
                    <a:pt x="50" y="283"/>
                  </a:lnTo>
                  <a:lnTo>
                    <a:pt x="50" y="281"/>
                  </a:lnTo>
                  <a:lnTo>
                    <a:pt x="52" y="281"/>
                  </a:lnTo>
                  <a:lnTo>
                    <a:pt x="52" y="279"/>
                  </a:lnTo>
                  <a:lnTo>
                    <a:pt x="54" y="281"/>
                  </a:lnTo>
                  <a:lnTo>
                    <a:pt x="54" y="281"/>
                  </a:lnTo>
                  <a:lnTo>
                    <a:pt x="54" y="281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7"/>
                  </a:lnTo>
                  <a:close/>
                  <a:moveTo>
                    <a:pt x="70" y="265"/>
                  </a:moveTo>
                  <a:lnTo>
                    <a:pt x="70" y="265"/>
                  </a:lnTo>
                  <a:lnTo>
                    <a:pt x="68" y="265"/>
                  </a:lnTo>
                  <a:lnTo>
                    <a:pt x="66" y="265"/>
                  </a:lnTo>
                  <a:lnTo>
                    <a:pt x="64" y="265"/>
                  </a:lnTo>
                  <a:lnTo>
                    <a:pt x="64" y="267"/>
                  </a:lnTo>
                  <a:lnTo>
                    <a:pt x="64" y="267"/>
                  </a:lnTo>
                  <a:lnTo>
                    <a:pt x="66" y="267"/>
                  </a:lnTo>
                  <a:lnTo>
                    <a:pt x="68" y="267"/>
                  </a:lnTo>
                  <a:lnTo>
                    <a:pt x="70" y="267"/>
                  </a:lnTo>
                  <a:lnTo>
                    <a:pt x="70" y="269"/>
                  </a:lnTo>
                  <a:lnTo>
                    <a:pt x="72" y="267"/>
                  </a:lnTo>
                  <a:lnTo>
                    <a:pt x="72" y="267"/>
                  </a:lnTo>
                  <a:lnTo>
                    <a:pt x="72" y="265"/>
                  </a:lnTo>
                  <a:lnTo>
                    <a:pt x="70" y="265"/>
                  </a:lnTo>
                  <a:close/>
                  <a:moveTo>
                    <a:pt x="82" y="253"/>
                  </a:moveTo>
                  <a:lnTo>
                    <a:pt x="80" y="253"/>
                  </a:lnTo>
                  <a:lnTo>
                    <a:pt x="78" y="255"/>
                  </a:lnTo>
                  <a:lnTo>
                    <a:pt x="78" y="255"/>
                  </a:lnTo>
                  <a:lnTo>
                    <a:pt x="78" y="255"/>
                  </a:lnTo>
                  <a:lnTo>
                    <a:pt x="80" y="257"/>
                  </a:lnTo>
                  <a:lnTo>
                    <a:pt x="80" y="259"/>
                  </a:lnTo>
                  <a:lnTo>
                    <a:pt x="80" y="259"/>
                  </a:lnTo>
                  <a:lnTo>
                    <a:pt x="82" y="259"/>
                  </a:lnTo>
                  <a:lnTo>
                    <a:pt x="84" y="257"/>
                  </a:lnTo>
                  <a:lnTo>
                    <a:pt x="84" y="255"/>
                  </a:lnTo>
                  <a:lnTo>
                    <a:pt x="86" y="255"/>
                  </a:lnTo>
                  <a:lnTo>
                    <a:pt x="86" y="255"/>
                  </a:lnTo>
                  <a:lnTo>
                    <a:pt x="82" y="253"/>
                  </a:lnTo>
                  <a:close/>
                  <a:moveTo>
                    <a:pt x="138" y="245"/>
                  </a:moveTo>
                  <a:lnTo>
                    <a:pt x="138" y="247"/>
                  </a:lnTo>
                  <a:lnTo>
                    <a:pt x="138" y="247"/>
                  </a:lnTo>
                  <a:lnTo>
                    <a:pt x="140" y="249"/>
                  </a:lnTo>
                  <a:lnTo>
                    <a:pt x="140" y="249"/>
                  </a:lnTo>
                  <a:lnTo>
                    <a:pt x="140" y="245"/>
                  </a:lnTo>
                  <a:lnTo>
                    <a:pt x="138" y="245"/>
                  </a:lnTo>
                  <a:close/>
                  <a:moveTo>
                    <a:pt x="94" y="241"/>
                  </a:moveTo>
                  <a:lnTo>
                    <a:pt x="94" y="241"/>
                  </a:lnTo>
                  <a:lnTo>
                    <a:pt x="92" y="241"/>
                  </a:lnTo>
                  <a:lnTo>
                    <a:pt x="92" y="241"/>
                  </a:lnTo>
                  <a:lnTo>
                    <a:pt x="92" y="243"/>
                  </a:lnTo>
                  <a:lnTo>
                    <a:pt x="94" y="243"/>
                  </a:lnTo>
                  <a:lnTo>
                    <a:pt x="94" y="241"/>
                  </a:lnTo>
                  <a:lnTo>
                    <a:pt x="94" y="241"/>
                  </a:lnTo>
                  <a:lnTo>
                    <a:pt x="94" y="241"/>
                  </a:lnTo>
                  <a:lnTo>
                    <a:pt x="94" y="241"/>
                  </a:lnTo>
                  <a:close/>
                  <a:moveTo>
                    <a:pt x="0" y="229"/>
                  </a:moveTo>
                  <a:lnTo>
                    <a:pt x="0" y="229"/>
                  </a:lnTo>
                  <a:lnTo>
                    <a:pt x="0" y="233"/>
                  </a:lnTo>
                  <a:lnTo>
                    <a:pt x="2" y="233"/>
                  </a:lnTo>
                  <a:lnTo>
                    <a:pt x="2" y="233"/>
                  </a:lnTo>
                  <a:lnTo>
                    <a:pt x="2" y="229"/>
                  </a:lnTo>
                  <a:lnTo>
                    <a:pt x="0" y="229"/>
                  </a:lnTo>
                  <a:close/>
                  <a:moveTo>
                    <a:pt x="6" y="225"/>
                  </a:moveTo>
                  <a:lnTo>
                    <a:pt x="4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6" y="227"/>
                  </a:lnTo>
                  <a:lnTo>
                    <a:pt x="6" y="225"/>
                  </a:lnTo>
                  <a:lnTo>
                    <a:pt x="6" y="225"/>
                  </a:lnTo>
                  <a:close/>
                  <a:moveTo>
                    <a:pt x="120" y="209"/>
                  </a:moveTo>
                  <a:lnTo>
                    <a:pt x="120" y="209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2" y="211"/>
                  </a:lnTo>
                  <a:lnTo>
                    <a:pt x="122" y="209"/>
                  </a:lnTo>
                  <a:lnTo>
                    <a:pt x="122" y="209"/>
                  </a:lnTo>
                  <a:lnTo>
                    <a:pt x="120" y="209"/>
                  </a:lnTo>
                  <a:lnTo>
                    <a:pt x="120" y="209"/>
                  </a:lnTo>
                  <a:close/>
                  <a:moveTo>
                    <a:pt x="104" y="207"/>
                  </a:moveTo>
                  <a:lnTo>
                    <a:pt x="104" y="207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102" y="211"/>
                  </a:lnTo>
                  <a:lnTo>
                    <a:pt x="104" y="211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04" y="207"/>
                  </a:lnTo>
                  <a:close/>
                  <a:moveTo>
                    <a:pt x="140" y="201"/>
                  </a:moveTo>
                  <a:lnTo>
                    <a:pt x="140" y="201"/>
                  </a:lnTo>
                  <a:lnTo>
                    <a:pt x="140" y="199"/>
                  </a:lnTo>
                  <a:lnTo>
                    <a:pt x="140" y="199"/>
                  </a:lnTo>
                  <a:lnTo>
                    <a:pt x="138" y="201"/>
                  </a:lnTo>
                  <a:lnTo>
                    <a:pt x="140" y="203"/>
                  </a:lnTo>
                  <a:lnTo>
                    <a:pt x="140" y="201"/>
                  </a:lnTo>
                  <a:close/>
                  <a:moveTo>
                    <a:pt x="152" y="239"/>
                  </a:moveTo>
                  <a:lnTo>
                    <a:pt x="152" y="235"/>
                  </a:lnTo>
                  <a:lnTo>
                    <a:pt x="152" y="235"/>
                  </a:lnTo>
                  <a:lnTo>
                    <a:pt x="150" y="235"/>
                  </a:lnTo>
                  <a:lnTo>
                    <a:pt x="150" y="233"/>
                  </a:lnTo>
                  <a:lnTo>
                    <a:pt x="150" y="231"/>
                  </a:lnTo>
                  <a:lnTo>
                    <a:pt x="150" y="227"/>
                  </a:lnTo>
                  <a:lnTo>
                    <a:pt x="150" y="227"/>
                  </a:lnTo>
                  <a:lnTo>
                    <a:pt x="148" y="225"/>
                  </a:lnTo>
                  <a:lnTo>
                    <a:pt x="148" y="221"/>
                  </a:lnTo>
                  <a:lnTo>
                    <a:pt x="146" y="221"/>
                  </a:lnTo>
                  <a:lnTo>
                    <a:pt x="144" y="221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4" y="217"/>
                  </a:lnTo>
                  <a:lnTo>
                    <a:pt x="146" y="217"/>
                  </a:lnTo>
                  <a:lnTo>
                    <a:pt x="146" y="215"/>
                  </a:lnTo>
                  <a:lnTo>
                    <a:pt x="146" y="213"/>
                  </a:lnTo>
                  <a:lnTo>
                    <a:pt x="144" y="211"/>
                  </a:lnTo>
                  <a:lnTo>
                    <a:pt x="144" y="211"/>
                  </a:lnTo>
                  <a:lnTo>
                    <a:pt x="144" y="207"/>
                  </a:lnTo>
                  <a:lnTo>
                    <a:pt x="142" y="207"/>
                  </a:lnTo>
                  <a:lnTo>
                    <a:pt x="140" y="207"/>
                  </a:lnTo>
                  <a:lnTo>
                    <a:pt x="140" y="205"/>
                  </a:lnTo>
                  <a:lnTo>
                    <a:pt x="138" y="203"/>
                  </a:lnTo>
                  <a:lnTo>
                    <a:pt x="134" y="201"/>
                  </a:lnTo>
                  <a:lnTo>
                    <a:pt x="132" y="199"/>
                  </a:lnTo>
                  <a:lnTo>
                    <a:pt x="132" y="199"/>
                  </a:lnTo>
                  <a:lnTo>
                    <a:pt x="130" y="201"/>
                  </a:lnTo>
                  <a:lnTo>
                    <a:pt x="132" y="207"/>
                  </a:lnTo>
                  <a:lnTo>
                    <a:pt x="134" y="209"/>
                  </a:lnTo>
                  <a:lnTo>
                    <a:pt x="134" y="213"/>
                  </a:lnTo>
                  <a:lnTo>
                    <a:pt x="132" y="213"/>
                  </a:lnTo>
                  <a:lnTo>
                    <a:pt x="130" y="211"/>
                  </a:lnTo>
                  <a:lnTo>
                    <a:pt x="128" y="211"/>
                  </a:lnTo>
                  <a:lnTo>
                    <a:pt x="128" y="213"/>
                  </a:lnTo>
                  <a:lnTo>
                    <a:pt x="128" y="215"/>
                  </a:lnTo>
                  <a:lnTo>
                    <a:pt x="126" y="215"/>
                  </a:lnTo>
                  <a:lnTo>
                    <a:pt x="124" y="213"/>
                  </a:lnTo>
                  <a:lnTo>
                    <a:pt x="124" y="213"/>
                  </a:lnTo>
                  <a:lnTo>
                    <a:pt x="122" y="213"/>
                  </a:lnTo>
                  <a:lnTo>
                    <a:pt x="122" y="215"/>
                  </a:lnTo>
                  <a:lnTo>
                    <a:pt x="122" y="217"/>
                  </a:lnTo>
                  <a:lnTo>
                    <a:pt x="122" y="221"/>
                  </a:lnTo>
                  <a:lnTo>
                    <a:pt x="120" y="221"/>
                  </a:lnTo>
                  <a:lnTo>
                    <a:pt x="118" y="219"/>
                  </a:lnTo>
                  <a:lnTo>
                    <a:pt x="116" y="219"/>
                  </a:lnTo>
                  <a:lnTo>
                    <a:pt x="116" y="221"/>
                  </a:lnTo>
                  <a:lnTo>
                    <a:pt x="116" y="221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4" y="227"/>
                  </a:lnTo>
                  <a:lnTo>
                    <a:pt x="114" y="227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08" y="229"/>
                  </a:lnTo>
                  <a:lnTo>
                    <a:pt x="106" y="229"/>
                  </a:lnTo>
                  <a:lnTo>
                    <a:pt x="108" y="227"/>
                  </a:lnTo>
                  <a:lnTo>
                    <a:pt x="108" y="227"/>
                  </a:lnTo>
                  <a:lnTo>
                    <a:pt x="108" y="223"/>
                  </a:lnTo>
                  <a:lnTo>
                    <a:pt x="108" y="223"/>
                  </a:lnTo>
                  <a:lnTo>
                    <a:pt x="106" y="221"/>
                  </a:lnTo>
                  <a:lnTo>
                    <a:pt x="106" y="219"/>
                  </a:lnTo>
                  <a:lnTo>
                    <a:pt x="104" y="219"/>
                  </a:lnTo>
                  <a:lnTo>
                    <a:pt x="102" y="219"/>
                  </a:lnTo>
                  <a:lnTo>
                    <a:pt x="102" y="217"/>
                  </a:lnTo>
                  <a:lnTo>
                    <a:pt x="100" y="219"/>
                  </a:lnTo>
                  <a:lnTo>
                    <a:pt x="100" y="221"/>
                  </a:lnTo>
                  <a:lnTo>
                    <a:pt x="100" y="221"/>
                  </a:lnTo>
                  <a:lnTo>
                    <a:pt x="96" y="221"/>
                  </a:lnTo>
                  <a:lnTo>
                    <a:pt x="96" y="221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4" y="227"/>
                  </a:lnTo>
                  <a:lnTo>
                    <a:pt x="94" y="227"/>
                  </a:lnTo>
                  <a:lnTo>
                    <a:pt x="92" y="227"/>
                  </a:lnTo>
                  <a:lnTo>
                    <a:pt x="90" y="227"/>
                  </a:lnTo>
                  <a:lnTo>
                    <a:pt x="88" y="229"/>
                  </a:lnTo>
                  <a:lnTo>
                    <a:pt x="86" y="229"/>
                  </a:lnTo>
                  <a:lnTo>
                    <a:pt x="84" y="229"/>
                  </a:lnTo>
                  <a:lnTo>
                    <a:pt x="84" y="231"/>
                  </a:lnTo>
                  <a:lnTo>
                    <a:pt x="82" y="233"/>
                  </a:lnTo>
                  <a:lnTo>
                    <a:pt x="82" y="235"/>
                  </a:lnTo>
                  <a:lnTo>
                    <a:pt x="82" y="237"/>
                  </a:lnTo>
                  <a:lnTo>
                    <a:pt x="80" y="241"/>
                  </a:lnTo>
                  <a:lnTo>
                    <a:pt x="80" y="243"/>
                  </a:lnTo>
                  <a:lnTo>
                    <a:pt x="80" y="245"/>
                  </a:lnTo>
                  <a:lnTo>
                    <a:pt x="78" y="247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82" y="249"/>
                  </a:lnTo>
                  <a:lnTo>
                    <a:pt x="82" y="249"/>
                  </a:lnTo>
                  <a:lnTo>
                    <a:pt x="84" y="247"/>
                  </a:lnTo>
                  <a:lnTo>
                    <a:pt x="84" y="245"/>
                  </a:lnTo>
                  <a:lnTo>
                    <a:pt x="86" y="241"/>
                  </a:lnTo>
                  <a:lnTo>
                    <a:pt x="86" y="239"/>
                  </a:lnTo>
                  <a:lnTo>
                    <a:pt x="88" y="237"/>
                  </a:lnTo>
                  <a:lnTo>
                    <a:pt x="88" y="237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2" y="235"/>
                  </a:lnTo>
                  <a:lnTo>
                    <a:pt x="92" y="239"/>
                  </a:lnTo>
                  <a:lnTo>
                    <a:pt x="94" y="239"/>
                  </a:lnTo>
                  <a:lnTo>
                    <a:pt x="94" y="239"/>
                  </a:lnTo>
                  <a:lnTo>
                    <a:pt x="96" y="239"/>
                  </a:lnTo>
                  <a:lnTo>
                    <a:pt x="96" y="237"/>
                  </a:lnTo>
                  <a:lnTo>
                    <a:pt x="96" y="235"/>
                  </a:lnTo>
                  <a:lnTo>
                    <a:pt x="98" y="237"/>
                  </a:lnTo>
                  <a:lnTo>
                    <a:pt x="98" y="237"/>
                  </a:lnTo>
                  <a:lnTo>
                    <a:pt x="98" y="237"/>
                  </a:lnTo>
                  <a:lnTo>
                    <a:pt x="98" y="239"/>
                  </a:lnTo>
                  <a:lnTo>
                    <a:pt x="100" y="239"/>
                  </a:lnTo>
                  <a:lnTo>
                    <a:pt x="102" y="241"/>
                  </a:lnTo>
                  <a:lnTo>
                    <a:pt x="102" y="237"/>
                  </a:lnTo>
                  <a:lnTo>
                    <a:pt x="102" y="235"/>
                  </a:lnTo>
                  <a:lnTo>
                    <a:pt x="102" y="235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06" y="233"/>
                  </a:lnTo>
                  <a:lnTo>
                    <a:pt x="106" y="235"/>
                  </a:lnTo>
                  <a:lnTo>
                    <a:pt x="108" y="235"/>
                  </a:lnTo>
                  <a:lnTo>
                    <a:pt x="110" y="237"/>
                  </a:lnTo>
                  <a:lnTo>
                    <a:pt x="112" y="237"/>
                  </a:lnTo>
                  <a:lnTo>
                    <a:pt x="114" y="241"/>
                  </a:lnTo>
                  <a:lnTo>
                    <a:pt x="114" y="241"/>
                  </a:lnTo>
                  <a:lnTo>
                    <a:pt x="114" y="243"/>
                  </a:lnTo>
                  <a:lnTo>
                    <a:pt x="114" y="243"/>
                  </a:lnTo>
                  <a:lnTo>
                    <a:pt x="114" y="245"/>
                  </a:lnTo>
                  <a:lnTo>
                    <a:pt x="114" y="245"/>
                  </a:lnTo>
                  <a:lnTo>
                    <a:pt x="112" y="247"/>
                  </a:lnTo>
                  <a:lnTo>
                    <a:pt x="112" y="249"/>
                  </a:lnTo>
                  <a:lnTo>
                    <a:pt x="112" y="249"/>
                  </a:lnTo>
                  <a:lnTo>
                    <a:pt x="112" y="251"/>
                  </a:lnTo>
                  <a:lnTo>
                    <a:pt x="114" y="255"/>
                  </a:lnTo>
                  <a:lnTo>
                    <a:pt x="114" y="257"/>
                  </a:lnTo>
                  <a:lnTo>
                    <a:pt x="114" y="259"/>
                  </a:lnTo>
                  <a:lnTo>
                    <a:pt x="116" y="261"/>
                  </a:lnTo>
                  <a:lnTo>
                    <a:pt x="120" y="263"/>
                  </a:lnTo>
                  <a:lnTo>
                    <a:pt x="122" y="265"/>
                  </a:lnTo>
                  <a:lnTo>
                    <a:pt x="128" y="269"/>
                  </a:lnTo>
                  <a:lnTo>
                    <a:pt x="128" y="269"/>
                  </a:lnTo>
                  <a:lnTo>
                    <a:pt x="130" y="269"/>
                  </a:lnTo>
                  <a:lnTo>
                    <a:pt x="130" y="267"/>
                  </a:lnTo>
                  <a:lnTo>
                    <a:pt x="132" y="265"/>
                  </a:lnTo>
                  <a:lnTo>
                    <a:pt x="132" y="265"/>
                  </a:lnTo>
                  <a:lnTo>
                    <a:pt x="132" y="265"/>
                  </a:lnTo>
                  <a:lnTo>
                    <a:pt x="132" y="265"/>
                  </a:lnTo>
                  <a:lnTo>
                    <a:pt x="132" y="267"/>
                  </a:lnTo>
                  <a:lnTo>
                    <a:pt x="132" y="269"/>
                  </a:lnTo>
                  <a:lnTo>
                    <a:pt x="132" y="271"/>
                  </a:lnTo>
                  <a:lnTo>
                    <a:pt x="134" y="273"/>
                  </a:lnTo>
                  <a:lnTo>
                    <a:pt x="134" y="273"/>
                  </a:lnTo>
                  <a:lnTo>
                    <a:pt x="136" y="271"/>
                  </a:lnTo>
                  <a:lnTo>
                    <a:pt x="138" y="269"/>
                  </a:lnTo>
                  <a:lnTo>
                    <a:pt x="140" y="267"/>
                  </a:lnTo>
                  <a:lnTo>
                    <a:pt x="140" y="261"/>
                  </a:lnTo>
                  <a:lnTo>
                    <a:pt x="138" y="257"/>
                  </a:lnTo>
                  <a:lnTo>
                    <a:pt x="138" y="257"/>
                  </a:lnTo>
                  <a:lnTo>
                    <a:pt x="136" y="255"/>
                  </a:lnTo>
                  <a:lnTo>
                    <a:pt x="134" y="255"/>
                  </a:lnTo>
                  <a:lnTo>
                    <a:pt x="134" y="253"/>
                  </a:lnTo>
                  <a:lnTo>
                    <a:pt x="134" y="251"/>
                  </a:lnTo>
                  <a:lnTo>
                    <a:pt x="136" y="249"/>
                  </a:lnTo>
                  <a:lnTo>
                    <a:pt x="136" y="247"/>
                  </a:lnTo>
                  <a:lnTo>
                    <a:pt x="138" y="247"/>
                  </a:lnTo>
                  <a:lnTo>
                    <a:pt x="138" y="245"/>
                  </a:lnTo>
                  <a:lnTo>
                    <a:pt x="138" y="245"/>
                  </a:lnTo>
                  <a:lnTo>
                    <a:pt x="138" y="243"/>
                  </a:lnTo>
                  <a:lnTo>
                    <a:pt x="140" y="243"/>
                  </a:lnTo>
                  <a:lnTo>
                    <a:pt x="140" y="243"/>
                  </a:lnTo>
                  <a:lnTo>
                    <a:pt x="142" y="245"/>
                  </a:lnTo>
                  <a:lnTo>
                    <a:pt x="142" y="247"/>
                  </a:lnTo>
                  <a:lnTo>
                    <a:pt x="144" y="249"/>
                  </a:lnTo>
                  <a:lnTo>
                    <a:pt x="144" y="251"/>
                  </a:lnTo>
                  <a:lnTo>
                    <a:pt x="144" y="253"/>
                  </a:lnTo>
                  <a:lnTo>
                    <a:pt x="146" y="257"/>
                  </a:lnTo>
                  <a:lnTo>
                    <a:pt x="146" y="259"/>
                  </a:lnTo>
                  <a:lnTo>
                    <a:pt x="148" y="261"/>
                  </a:lnTo>
                  <a:lnTo>
                    <a:pt x="148" y="257"/>
                  </a:lnTo>
                  <a:lnTo>
                    <a:pt x="148" y="253"/>
                  </a:lnTo>
                  <a:lnTo>
                    <a:pt x="146" y="251"/>
                  </a:lnTo>
                  <a:lnTo>
                    <a:pt x="146" y="251"/>
                  </a:lnTo>
                  <a:lnTo>
                    <a:pt x="148" y="251"/>
                  </a:lnTo>
                  <a:lnTo>
                    <a:pt x="150" y="247"/>
                  </a:lnTo>
                  <a:lnTo>
                    <a:pt x="152" y="245"/>
                  </a:lnTo>
                  <a:lnTo>
                    <a:pt x="152" y="243"/>
                  </a:lnTo>
                  <a:lnTo>
                    <a:pt x="152" y="243"/>
                  </a:lnTo>
                  <a:lnTo>
                    <a:pt x="152" y="239"/>
                  </a:lnTo>
                  <a:close/>
                  <a:moveTo>
                    <a:pt x="140" y="199"/>
                  </a:moveTo>
                  <a:lnTo>
                    <a:pt x="140" y="199"/>
                  </a:lnTo>
                  <a:lnTo>
                    <a:pt x="142" y="199"/>
                  </a:lnTo>
                  <a:lnTo>
                    <a:pt x="142" y="199"/>
                  </a:lnTo>
                  <a:lnTo>
                    <a:pt x="142" y="196"/>
                  </a:lnTo>
                  <a:lnTo>
                    <a:pt x="142" y="196"/>
                  </a:lnTo>
                  <a:lnTo>
                    <a:pt x="142" y="194"/>
                  </a:lnTo>
                  <a:lnTo>
                    <a:pt x="140" y="192"/>
                  </a:lnTo>
                  <a:lnTo>
                    <a:pt x="140" y="194"/>
                  </a:lnTo>
                  <a:lnTo>
                    <a:pt x="140" y="196"/>
                  </a:lnTo>
                  <a:lnTo>
                    <a:pt x="140" y="199"/>
                  </a:lnTo>
                  <a:close/>
                  <a:moveTo>
                    <a:pt x="128" y="194"/>
                  </a:moveTo>
                  <a:lnTo>
                    <a:pt x="128" y="194"/>
                  </a:lnTo>
                  <a:lnTo>
                    <a:pt x="128" y="192"/>
                  </a:lnTo>
                  <a:lnTo>
                    <a:pt x="126" y="190"/>
                  </a:lnTo>
                  <a:lnTo>
                    <a:pt x="126" y="190"/>
                  </a:lnTo>
                  <a:lnTo>
                    <a:pt x="126" y="192"/>
                  </a:lnTo>
                  <a:lnTo>
                    <a:pt x="128" y="194"/>
                  </a:lnTo>
                  <a:close/>
                  <a:moveTo>
                    <a:pt x="110" y="192"/>
                  </a:moveTo>
                  <a:lnTo>
                    <a:pt x="110" y="194"/>
                  </a:lnTo>
                  <a:lnTo>
                    <a:pt x="106" y="194"/>
                  </a:lnTo>
                  <a:lnTo>
                    <a:pt x="106" y="196"/>
                  </a:lnTo>
                  <a:lnTo>
                    <a:pt x="106" y="196"/>
                  </a:lnTo>
                  <a:lnTo>
                    <a:pt x="106" y="199"/>
                  </a:lnTo>
                  <a:lnTo>
                    <a:pt x="106" y="201"/>
                  </a:lnTo>
                  <a:lnTo>
                    <a:pt x="108" y="201"/>
                  </a:lnTo>
                  <a:lnTo>
                    <a:pt x="110" y="201"/>
                  </a:lnTo>
                  <a:lnTo>
                    <a:pt x="114" y="201"/>
                  </a:lnTo>
                  <a:lnTo>
                    <a:pt x="114" y="201"/>
                  </a:lnTo>
                  <a:lnTo>
                    <a:pt x="116" y="199"/>
                  </a:lnTo>
                  <a:lnTo>
                    <a:pt x="116" y="199"/>
                  </a:lnTo>
                  <a:lnTo>
                    <a:pt x="118" y="199"/>
                  </a:lnTo>
                  <a:lnTo>
                    <a:pt x="118" y="199"/>
                  </a:lnTo>
                  <a:lnTo>
                    <a:pt x="118" y="196"/>
                  </a:lnTo>
                  <a:lnTo>
                    <a:pt x="118" y="196"/>
                  </a:lnTo>
                  <a:lnTo>
                    <a:pt x="118" y="194"/>
                  </a:lnTo>
                  <a:lnTo>
                    <a:pt x="116" y="192"/>
                  </a:lnTo>
                  <a:lnTo>
                    <a:pt x="114" y="192"/>
                  </a:lnTo>
                  <a:lnTo>
                    <a:pt x="114" y="192"/>
                  </a:lnTo>
                  <a:lnTo>
                    <a:pt x="114" y="190"/>
                  </a:lnTo>
                  <a:lnTo>
                    <a:pt x="114" y="190"/>
                  </a:lnTo>
                  <a:lnTo>
                    <a:pt x="110" y="192"/>
                  </a:lnTo>
                  <a:lnTo>
                    <a:pt x="110" y="192"/>
                  </a:lnTo>
                  <a:close/>
                  <a:moveTo>
                    <a:pt x="134" y="186"/>
                  </a:moveTo>
                  <a:lnTo>
                    <a:pt x="134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2" y="192"/>
                  </a:lnTo>
                  <a:lnTo>
                    <a:pt x="132" y="192"/>
                  </a:lnTo>
                  <a:lnTo>
                    <a:pt x="134" y="194"/>
                  </a:lnTo>
                  <a:lnTo>
                    <a:pt x="134" y="194"/>
                  </a:lnTo>
                  <a:lnTo>
                    <a:pt x="134" y="196"/>
                  </a:lnTo>
                  <a:lnTo>
                    <a:pt x="134" y="196"/>
                  </a:lnTo>
                  <a:lnTo>
                    <a:pt x="134" y="194"/>
                  </a:lnTo>
                  <a:lnTo>
                    <a:pt x="134" y="194"/>
                  </a:lnTo>
                  <a:lnTo>
                    <a:pt x="134" y="192"/>
                  </a:lnTo>
                  <a:lnTo>
                    <a:pt x="134" y="190"/>
                  </a:lnTo>
                  <a:lnTo>
                    <a:pt x="134" y="186"/>
                  </a:lnTo>
                  <a:lnTo>
                    <a:pt x="134" y="186"/>
                  </a:lnTo>
                  <a:close/>
                  <a:moveTo>
                    <a:pt x="42" y="182"/>
                  </a:moveTo>
                  <a:lnTo>
                    <a:pt x="40" y="184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4" y="184"/>
                  </a:lnTo>
                  <a:lnTo>
                    <a:pt x="44" y="184"/>
                  </a:lnTo>
                  <a:lnTo>
                    <a:pt x="44" y="182"/>
                  </a:lnTo>
                  <a:lnTo>
                    <a:pt x="42" y="182"/>
                  </a:lnTo>
                  <a:close/>
                  <a:moveTo>
                    <a:pt x="114" y="182"/>
                  </a:moveTo>
                  <a:lnTo>
                    <a:pt x="112" y="182"/>
                  </a:lnTo>
                  <a:lnTo>
                    <a:pt x="112" y="180"/>
                  </a:lnTo>
                  <a:lnTo>
                    <a:pt x="112" y="182"/>
                  </a:lnTo>
                  <a:lnTo>
                    <a:pt x="112" y="182"/>
                  </a:lnTo>
                  <a:lnTo>
                    <a:pt x="114" y="182"/>
                  </a:lnTo>
                  <a:lnTo>
                    <a:pt x="114" y="182"/>
                  </a:lnTo>
                  <a:close/>
                  <a:moveTo>
                    <a:pt x="86" y="186"/>
                  </a:moveTo>
                  <a:lnTo>
                    <a:pt x="86" y="186"/>
                  </a:lnTo>
                  <a:lnTo>
                    <a:pt x="86" y="186"/>
                  </a:lnTo>
                  <a:lnTo>
                    <a:pt x="86" y="184"/>
                  </a:lnTo>
                  <a:lnTo>
                    <a:pt x="88" y="182"/>
                  </a:lnTo>
                  <a:lnTo>
                    <a:pt x="88" y="180"/>
                  </a:lnTo>
                  <a:lnTo>
                    <a:pt x="86" y="180"/>
                  </a:lnTo>
                  <a:lnTo>
                    <a:pt x="86" y="180"/>
                  </a:lnTo>
                  <a:lnTo>
                    <a:pt x="86" y="180"/>
                  </a:lnTo>
                  <a:lnTo>
                    <a:pt x="86" y="182"/>
                  </a:lnTo>
                  <a:lnTo>
                    <a:pt x="84" y="182"/>
                  </a:lnTo>
                  <a:lnTo>
                    <a:pt x="84" y="184"/>
                  </a:lnTo>
                  <a:lnTo>
                    <a:pt x="84" y="186"/>
                  </a:lnTo>
                  <a:lnTo>
                    <a:pt x="86" y="186"/>
                  </a:lnTo>
                  <a:close/>
                  <a:moveTo>
                    <a:pt x="84" y="196"/>
                  </a:moveTo>
                  <a:lnTo>
                    <a:pt x="84" y="199"/>
                  </a:lnTo>
                  <a:lnTo>
                    <a:pt x="86" y="203"/>
                  </a:lnTo>
                  <a:lnTo>
                    <a:pt x="88" y="205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2" y="207"/>
                  </a:lnTo>
                  <a:lnTo>
                    <a:pt x="92" y="211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6" y="211"/>
                  </a:lnTo>
                  <a:lnTo>
                    <a:pt x="96" y="211"/>
                  </a:lnTo>
                  <a:lnTo>
                    <a:pt x="98" y="211"/>
                  </a:lnTo>
                  <a:lnTo>
                    <a:pt x="98" y="209"/>
                  </a:lnTo>
                  <a:lnTo>
                    <a:pt x="98" y="207"/>
                  </a:lnTo>
                  <a:lnTo>
                    <a:pt x="98" y="207"/>
                  </a:lnTo>
                  <a:lnTo>
                    <a:pt x="98" y="205"/>
                  </a:lnTo>
                  <a:lnTo>
                    <a:pt x="96" y="201"/>
                  </a:lnTo>
                  <a:lnTo>
                    <a:pt x="96" y="201"/>
                  </a:lnTo>
                  <a:lnTo>
                    <a:pt x="96" y="199"/>
                  </a:lnTo>
                  <a:lnTo>
                    <a:pt x="96" y="196"/>
                  </a:lnTo>
                  <a:lnTo>
                    <a:pt x="96" y="194"/>
                  </a:lnTo>
                  <a:lnTo>
                    <a:pt x="96" y="192"/>
                  </a:lnTo>
                  <a:lnTo>
                    <a:pt x="96" y="192"/>
                  </a:lnTo>
                  <a:lnTo>
                    <a:pt x="98" y="188"/>
                  </a:lnTo>
                  <a:lnTo>
                    <a:pt x="98" y="186"/>
                  </a:lnTo>
                  <a:lnTo>
                    <a:pt x="100" y="184"/>
                  </a:lnTo>
                  <a:lnTo>
                    <a:pt x="100" y="182"/>
                  </a:lnTo>
                  <a:lnTo>
                    <a:pt x="100" y="180"/>
                  </a:lnTo>
                  <a:lnTo>
                    <a:pt x="100" y="178"/>
                  </a:lnTo>
                  <a:lnTo>
                    <a:pt x="100" y="178"/>
                  </a:lnTo>
                  <a:lnTo>
                    <a:pt x="94" y="176"/>
                  </a:lnTo>
                  <a:lnTo>
                    <a:pt x="94" y="176"/>
                  </a:lnTo>
                  <a:lnTo>
                    <a:pt x="92" y="178"/>
                  </a:lnTo>
                  <a:lnTo>
                    <a:pt x="90" y="178"/>
                  </a:lnTo>
                  <a:lnTo>
                    <a:pt x="90" y="178"/>
                  </a:lnTo>
                  <a:lnTo>
                    <a:pt x="90" y="180"/>
                  </a:lnTo>
                  <a:lnTo>
                    <a:pt x="90" y="182"/>
                  </a:lnTo>
                  <a:lnTo>
                    <a:pt x="90" y="182"/>
                  </a:lnTo>
                  <a:lnTo>
                    <a:pt x="90" y="184"/>
                  </a:lnTo>
                  <a:lnTo>
                    <a:pt x="88" y="184"/>
                  </a:lnTo>
                  <a:lnTo>
                    <a:pt x="90" y="186"/>
                  </a:lnTo>
                  <a:lnTo>
                    <a:pt x="90" y="188"/>
                  </a:lnTo>
                  <a:lnTo>
                    <a:pt x="90" y="192"/>
                  </a:lnTo>
                  <a:lnTo>
                    <a:pt x="90" y="192"/>
                  </a:lnTo>
                  <a:lnTo>
                    <a:pt x="88" y="194"/>
                  </a:lnTo>
                  <a:lnTo>
                    <a:pt x="86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4" y="196"/>
                  </a:lnTo>
                  <a:lnTo>
                    <a:pt x="84" y="196"/>
                  </a:lnTo>
                  <a:close/>
                  <a:moveTo>
                    <a:pt x="108" y="176"/>
                  </a:moveTo>
                  <a:lnTo>
                    <a:pt x="108" y="176"/>
                  </a:lnTo>
                  <a:lnTo>
                    <a:pt x="108" y="174"/>
                  </a:lnTo>
                  <a:lnTo>
                    <a:pt x="106" y="174"/>
                  </a:lnTo>
                  <a:lnTo>
                    <a:pt x="108" y="172"/>
                  </a:lnTo>
                  <a:lnTo>
                    <a:pt x="106" y="170"/>
                  </a:lnTo>
                  <a:lnTo>
                    <a:pt x="106" y="172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6" y="174"/>
                  </a:lnTo>
                  <a:lnTo>
                    <a:pt x="106" y="176"/>
                  </a:lnTo>
                  <a:lnTo>
                    <a:pt x="104" y="180"/>
                  </a:lnTo>
                  <a:lnTo>
                    <a:pt x="102" y="184"/>
                  </a:lnTo>
                  <a:lnTo>
                    <a:pt x="102" y="186"/>
                  </a:lnTo>
                  <a:lnTo>
                    <a:pt x="102" y="188"/>
                  </a:lnTo>
                  <a:lnTo>
                    <a:pt x="100" y="190"/>
                  </a:lnTo>
                  <a:lnTo>
                    <a:pt x="98" y="194"/>
                  </a:lnTo>
                  <a:lnTo>
                    <a:pt x="98" y="196"/>
                  </a:lnTo>
                  <a:lnTo>
                    <a:pt x="98" y="203"/>
                  </a:lnTo>
                  <a:lnTo>
                    <a:pt x="98" y="203"/>
                  </a:lnTo>
                  <a:lnTo>
                    <a:pt x="98" y="205"/>
                  </a:lnTo>
                  <a:lnTo>
                    <a:pt x="100" y="205"/>
                  </a:lnTo>
                  <a:lnTo>
                    <a:pt x="100" y="201"/>
                  </a:lnTo>
                  <a:lnTo>
                    <a:pt x="102" y="194"/>
                  </a:lnTo>
                  <a:lnTo>
                    <a:pt x="102" y="194"/>
                  </a:lnTo>
                  <a:lnTo>
                    <a:pt x="104" y="192"/>
                  </a:lnTo>
                  <a:lnTo>
                    <a:pt x="104" y="190"/>
                  </a:lnTo>
                  <a:lnTo>
                    <a:pt x="106" y="188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08" y="184"/>
                  </a:lnTo>
                  <a:lnTo>
                    <a:pt x="108" y="180"/>
                  </a:lnTo>
                  <a:lnTo>
                    <a:pt x="108" y="176"/>
                  </a:lnTo>
                  <a:close/>
                  <a:moveTo>
                    <a:pt x="102" y="170"/>
                  </a:moveTo>
                  <a:lnTo>
                    <a:pt x="102" y="172"/>
                  </a:lnTo>
                  <a:lnTo>
                    <a:pt x="102" y="172"/>
                  </a:lnTo>
                  <a:lnTo>
                    <a:pt x="104" y="172"/>
                  </a:lnTo>
                  <a:lnTo>
                    <a:pt x="102" y="170"/>
                  </a:lnTo>
                  <a:lnTo>
                    <a:pt x="102" y="170"/>
                  </a:lnTo>
                  <a:close/>
                  <a:moveTo>
                    <a:pt x="38" y="180"/>
                  </a:moveTo>
                  <a:lnTo>
                    <a:pt x="36" y="176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6" y="172"/>
                  </a:lnTo>
                  <a:lnTo>
                    <a:pt x="36" y="170"/>
                  </a:lnTo>
                  <a:lnTo>
                    <a:pt x="36" y="170"/>
                  </a:lnTo>
                  <a:lnTo>
                    <a:pt x="36" y="170"/>
                  </a:lnTo>
                  <a:lnTo>
                    <a:pt x="34" y="170"/>
                  </a:lnTo>
                  <a:lnTo>
                    <a:pt x="34" y="176"/>
                  </a:lnTo>
                  <a:lnTo>
                    <a:pt x="32" y="176"/>
                  </a:lnTo>
                  <a:lnTo>
                    <a:pt x="32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34" y="184"/>
                  </a:lnTo>
                  <a:lnTo>
                    <a:pt x="32" y="184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0" y="186"/>
                  </a:lnTo>
                  <a:lnTo>
                    <a:pt x="30" y="188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26" y="192"/>
                  </a:lnTo>
                  <a:lnTo>
                    <a:pt x="22" y="199"/>
                  </a:lnTo>
                  <a:lnTo>
                    <a:pt x="20" y="201"/>
                  </a:lnTo>
                  <a:lnTo>
                    <a:pt x="16" y="207"/>
                  </a:lnTo>
                  <a:lnTo>
                    <a:pt x="16" y="207"/>
                  </a:lnTo>
                  <a:lnTo>
                    <a:pt x="14" y="207"/>
                  </a:lnTo>
                  <a:lnTo>
                    <a:pt x="14" y="207"/>
                  </a:lnTo>
                  <a:lnTo>
                    <a:pt x="14" y="209"/>
                  </a:lnTo>
                  <a:lnTo>
                    <a:pt x="12" y="211"/>
                  </a:lnTo>
                  <a:lnTo>
                    <a:pt x="8" y="213"/>
                  </a:lnTo>
                  <a:lnTo>
                    <a:pt x="8" y="215"/>
                  </a:lnTo>
                  <a:lnTo>
                    <a:pt x="6" y="217"/>
                  </a:lnTo>
                  <a:lnTo>
                    <a:pt x="6" y="217"/>
                  </a:lnTo>
                  <a:lnTo>
                    <a:pt x="4" y="221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6" y="223"/>
                  </a:lnTo>
                  <a:lnTo>
                    <a:pt x="6" y="221"/>
                  </a:lnTo>
                  <a:lnTo>
                    <a:pt x="8" y="221"/>
                  </a:lnTo>
                  <a:lnTo>
                    <a:pt x="8" y="221"/>
                  </a:lnTo>
                  <a:lnTo>
                    <a:pt x="8" y="219"/>
                  </a:lnTo>
                  <a:lnTo>
                    <a:pt x="8" y="219"/>
                  </a:lnTo>
                  <a:lnTo>
                    <a:pt x="10" y="219"/>
                  </a:lnTo>
                  <a:lnTo>
                    <a:pt x="12" y="217"/>
                  </a:lnTo>
                  <a:lnTo>
                    <a:pt x="14" y="215"/>
                  </a:lnTo>
                  <a:lnTo>
                    <a:pt x="16" y="215"/>
                  </a:lnTo>
                  <a:lnTo>
                    <a:pt x="16" y="213"/>
                  </a:lnTo>
                  <a:lnTo>
                    <a:pt x="18" y="211"/>
                  </a:lnTo>
                  <a:lnTo>
                    <a:pt x="18" y="209"/>
                  </a:lnTo>
                  <a:lnTo>
                    <a:pt x="20" y="209"/>
                  </a:lnTo>
                  <a:lnTo>
                    <a:pt x="22" y="207"/>
                  </a:lnTo>
                  <a:lnTo>
                    <a:pt x="22" y="207"/>
                  </a:lnTo>
                  <a:lnTo>
                    <a:pt x="24" y="205"/>
                  </a:lnTo>
                  <a:lnTo>
                    <a:pt x="26" y="199"/>
                  </a:lnTo>
                  <a:lnTo>
                    <a:pt x="26" y="196"/>
                  </a:lnTo>
                  <a:lnTo>
                    <a:pt x="26" y="194"/>
                  </a:lnTo>
                  <a:lnTo>
                    <a:pt x="28" y="194"/>
                  </a:lnTo>
                  <a:lnTo>
                    <a:pt x="28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34" y="190"/>
                  </a:lnTo>
                  <a:lnTo>
                    <a:pt x="34" y="188"/>
                  </a:lnTo>
                  <a:lnTo>
                    <a:pt x="34" y="188"/>
                  </a:lnTo>
                  <a:lnTo>
                    <a:pt x="36" y="188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38" y="180"/>
                  </a:lnTo>
                  <a:close/>
                  <a:moveTo>
                    <a:pt x="42" y="168"/>
                  </a:moveTo>
                  <a:lnTo>
                    <a:pt x="40" y="166"/>
                  </a:lnTo>
                  <a:lnTo>
                    <a:pt x="40" y="166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40" y="168"/>
                  </a:lnTo>
                  <a:lnTo>
                    <a:pt x="40" y="168"/>
                  </a:lnTo>
                  <a:lnTo>
                    <a:pt x="40" y="168"/>
                  </a:lnTo>
                  <a:lnTo>
                    <a:pt x="42" y="168"/>
                  </a:lnTo>
                  <a:close/>
                  <a:moveTo>
                    <a:pt x="126" y="190"/>
                  </a:moveTo>
                  <a:lnTo>
                    <a:pt x="126" y="190"/>
                  </a:lnTo>
                  <a:lnTo>
                    <a:pt x="126" y="190"/>
                  </a:lnTo>
                  <a:lnTo>
                    <a:pt x="126" y="188"/>
                  </a:lnTo>
                  <a:lnTo>
                    <a:pt x="128" y="188"/>
                  </a:lnTo>
                  <a:lnTo>
                    <a:pt x="128" y="188"/>
                  </a:lnTo>
                  <a:lnTo>
                    <a:pt x="128" y="188"/>
                  </a:lnTo>
                  <a:lnTo>
                    <a:pt x="126" y="186"/>
                  </a:lnTo>
                  <a:lnTo>
                    <a:pt x="126" y="184"/>
                  </a:lnTo>
                  <a:lnTo>
                    <a:pt x="126" y="182"/>
                  </a:lnTo>
                  <a:lnTo>
                    <a:pt x="124" y="182"/>
                  </a:lnTo>
                  <a:lnTo>
                    <a:pt x="124" y="180"/>
                  </a:lnTo>
                  <a:lnTo>
                    <a:pt x="124" y="180"/>
                  </a:lnTo>
                  <a:lnTo>
                    <a:pt x="122" y="180"/>
                  </a:lnTo>
                  <a:lnTo>
                    <a:pt x="122" y="176"/>
                  </a:lnTo>
                  <a:lnTo>
                    <a:pt x="122" y="174"/>
                  </a:lnTo>
                  <a:lnTo>
                    <a:pt x="122" y="172"/>
                  </a:lnTo>
                  <a:lnTo>
                    <a:pt x="122" y="172"/>
                  </a:lnTo>
                  <a:lnTo>
                    <a:pt x="120" y="168"/>
                  </a:lnTo>
                  <a:lnTo>
                    <a:pt x="118" y="168"/>
                  </a:lnTo>
                  <a:lnTo>
                    <a:pt x="118" y="170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0" y="166"/>
                  </a:lnTo>
                  <a:lnTo>
                    <a:pt x="110" y="166"/>
                  </a:lnTo>
                  <a:lnTo>
                    <a:pt x="112" y="168"/>
                  </a:lnTo>
                  <a:lnTo>
                    <a:pt x="112" y="170"/>
                  </a:lnTo>
                  <a:lnTo>
                    <a:pt x="112" y="172"/>
                  </a:lnTo>
                  <a:lnTo>
                    <a:pt x="114" y="178"/>
                  </a:lnTo>
                  <a:lnTo>
                    <a:pt x="114" y="178"/>
                  </a:lnTo>
                  <a:lnTo>
                    <a:pt x="116" y="176"/>
                  </a:lnTo>
                  <a:lnTo>
                    <a:pt x="118" y="176"/>
                  </a:lnTo>
                  <a:lnTo>
                    <a:pt x="118" y="178"/>
                  </a:lnTo>
                  <a:lnTo>
                    <a:pt x="120" y="180"/>
                  </a:lnTo>
                  <a:lnTo>
                    <a:pt x="120" y="180"/>
                  </a:lnTo>
                  <a:lnTo>
                    <a:pt x="120" y="182"/>
                  </a:lnTo>
                  <a:lnTo>
                    <a:pt x="120" y="186"/>
                  </a:lnTo>
                  <a:lnTo>
                    <a:pt x="120" y="188"/>
                  </a:lnTo>
                  <a:lnTo>
                    <a:pt x="120" y="188"/>
                  </a:lnTo>
                  <a:lnTo>
                    <a:pt x="120" y="190"/>
                  </a:lnTo>
                  <a:lnTo>
                    <a:pt x="120" y="192"/>
                  </a:lnTo>
                  <a:lnTo>
                    <a:pt x="122" y="192"/>
                  </a:lnTo>
                  <a:lnTo>
                    <a:pt x="124" y="192"/>
                  </a:lnTo>
                  <a:lnTo>
                    <a:pt x="124" y="192"/>
                  </a:lnTo>
                  <a:lnTo>
                    <a:pt x="124" y="190"/>
                  </a:lnTo>
                  <a:lnTo>
                    <a:pt x="124" y="186"/>
                  </a:lnTo>
                  <a:lnTo>
                    <a:pt x="124" y="188"/>
                  </a:lnTo>
                  <a:lnTo>
                    <a:pt x="126" y="190"/>
                  </a:lnTo>
                  <a:close/>
                  <a:moveTo>
                    <a:pt x="114" y="166"/>
                  </a:moveTo>
                  <a:lnTo>
                    <a:pt x="116" y="166"/>
                  </a:lnTo>
                  <a:lnTo>
                    <a:pt x="116" y="166"/>
                  </a:lnTo>
                  <a:lnTo>
                    <a:pt x="114" y="164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6"/>
                  </a:lnTo>
                  <a:lnTo>
                    <a:pt x="114" y="166"/>
                  </a:lnTo>
                  <a:close/>
                  <a:moveTo>
                    <a:pt x="118" y="166"/>
                  </a:moveTo>
                  <a:lnTo>
                    <a:pt x="118" y="166"/>
                  </a:lnTo>
                  <a:lnTo>
                    <a:pt x="118" y="166"/>
                  </a:lnTo>
                  <a:lnTo>
                    <a:pt x="118" y="164"/>
                  </a:lnTo>
                  <a:lnTo>
                    <a:pt x="118" y="164"/>
                  </a:lnTo>
                  <a:lnTo>
                    <a:pt x="116" y="162"/>
                  </a:lnTo>
                  <a:lnTo>
                    <a:pt x="118" y="164"/>
                  </a:lnTo>
                  <a:lnTo>
                    <a:pt x="118" y="166"/>
                  </a:lnTo>
                  <a:lnTo>
                    <a:pt x="118" y="166"/>
                  </a:lnTo>
                  <a:close/>
                  <a:moveTo>
                    <a:pt x="84" y="182"/>
                  </a:moveTo>
                  <a:lnTo>
                    <a:pt x="86" y="180"/>
                  </a:lnTo>
                  <a:lnTo>
                    <a:pt x="88" y="178"/>
                  </a:lnTo>
                  <a:lnTo>
                    <a:pt x="88" y="178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90" y="174"/>
                  </a:lnTo>
                  <a:lnTo>
                    <a:pt x="90" y="174"/>
                  </a:lnTo>
                  <a:lnTo>
                    <a:pt x="92" y="172"/>
                  </a:lnTo>
                  <a:lnTo>
                    <a:pt x="92" y="170"/>
                  </a:lnTo>
                  <a:lnTo>
                    <a:pt x="92" y="170"/>
                  </a:lnTo>
                  <a:lnTo>
                    <a:pt x="92" y="168"/>
                  </a:lnTo>
                  <a:lnTo>
                    <a:pt x="92" y="166"/>
                  </a:lnTo>
                  <a:lnTo>
                    <a:pt x="92" y="166"/>
                  </a:lnTo>
                  <a:lnTo>
                    <a:pt x="88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2" y="164"/>
                  </a:lnTo>
                  <a:lnTo>
                    <a:pt x="80" y="164"/>
                  </a:lnTo>
                  <a:lnTo>
                    <a:pt x="78" y="162"/>
                  </a:lnTo>
                  <a:lnTo>
                    <a:pt x="76" y="160"/>
                  </a:lnTo>
                  <a:lnTo>
                    <a:pt x="74" y="160"/>
                  </a:lnTo>
                  <a:lnTo>
                    <a:pt x="74" y="160"/>
                  </a:lnTo>
                  <a:lnTo>
                    <a:pt x="72" y="160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6" y="162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76" y="170"/>
                  </a:lnTo>
                  <a:lnTo>
                    <a:pt x="76" y="174"/>
                  </a:lnTo>
                  <a:lnTo>
                    <a:pt x="76" y="176"/>
                  </a:lnTo>
                  <a:lnTo>
                    <a:pt x="74" y="178"/>
                  </a:lnTo>
                  <a:lnTo>
                    <a:pt x="74" y="180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74" y="184"/>
                  </a:lnTo>
                  <a:lnTo>
                    <a:pt x="76" y="186"/>
                  </a:lnTo>
                  <a:lnTo>
                    <a:pt x="76" y="186"/>
                  </a:lnTo>
                  <a:lnTo>
                    <a:pt x="76" y="186"/>
                  </a:lnTo>
                  <a:lnTo>
                    <a:pt x="76" y="184"/>
                  </a:lnTo>
                  <a:lnTo>
                    <a:pt x="78" y="184"/>
                  </a:lnTo>
                  <a:lnTo>
                    <a:pt x="78" y="182"/>
                  </a:lnTo>
                  <a:lnTo>
                    <a:pt x="84" y="182"/>
                  </a:lnTo>
                  <a:close/>
                  <a:moveTo>
                    <a:pt x="42" y="160"/>
                  </a:moveTo>
                  <a:lnTo>
                    <a:pt x="42" y="158"/>
                  </a:lnTo>
                  <a:lnTo>
                    <a:pt x="42" y="158"/>
                  </a:lnTo>
                  <a:lnTo>
                    <a:pt x="40" y="158"/>
                  </a:lnTo>
                  <a:lnTo>
                    <a:pt x="40" y="158"/>
                  </a:lnTo>
                  <a:lnTo>
                    <a:pt x="42" y="162"/>
                  </a:lnTo>
                  <a:lnTo>
                    <a:pt x="42" y="162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44" y="164"/>
                  </a:lnTo>
                  <a:lnTo>
                    <a:pt x="44" y="162"/>
                  </a:lnTo>
                  <a:lnTo>
                    <a:pt x="44" y="160"/>
                  </a:lnTo>
                  <a:lnTo>
                    <a:pt x="44" y="160"/>
                  </a:lnTo>
                  <a:lnTo>
                    <a:pt x="42" y="160"/>
                  </a:lnTo>
                  <a:close/>
                  <a:moveTo>
                    <a:pt x="46" y="154"/>
                  </a:moveTo>
                  <a:lnTo>
                    <a:pt x="44" y="154"/>
                  </a:lnTo>
                  <a:lnTo>
                    <a:pt x="44" y="156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42" y="152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42" y="156"/>
                  </a:lnTo>
                  <a:lnTo>
                    <a:pt x="42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48" y="156"/>
                  </a:lnTo>
                  <a:lnTo>
                    <a:pt x="46" y="156"/>
                  </a:lnTo>
                  <a:lnTo>
                    <a:pt x="46" y="154"/>
                  </a:lnTo>
                  <a:close/>
                  <a:moveTo>
                    <a:pt x="80" y="148"/>
                  </a:moveTo>
                  <a:lnTo>
                    <a:pt x="80" y="150"/>
                  </a:lnTo>
                  <a:lnTo>
                    <a:pt x="80" y="150"/>
                  </a:lnTo>
                  <a:lnTo>
                    <a:pt x="80" y="150"/>
                  </a:lnTo>
                  <a:lnTo>
                    <a:pt x="82" y="152"/>
                  </a:lnTo>
                  <a:lnTo>
                    <a:pt x="84" y="152"/>
                  </a:lnTo>
                  <a:lnTo>
                    <a:pt x="84" y="150"/>
                  </a:lnTo>
                  <a:lnTo>
                    <a:pt x="84" y="150"/>
                  </a:lnTo>
                  <a:lnTo>
                    <a:pt x="82" y="150"/>
                  </a:lnTo>
                  <a:lnTo>
                    <a:pt x="80" y="148"/>
                  </a:lnTo>
                  <a:close/>
                  <a:moveTo>
                    <a:pt x="110" y="154"/>
                  </a:moveTo>
                  <a:lnTo>
                    <a:pt x="112" y="156"/>
                  </a:lnTo>
                  <a:lnTo>
                    <a:pt x="112" y="156"/>
                  </a:lnTo>
                  <a:lnTo>
                    <a:pt x="114" y="156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18" y="160"/>
                  </a:lnTo>
                  <a:lnTo>
                    <a:pt x="118" y="160"/>
                  </a:lnTo>
                  <a:lnTo>
                    <a:pt x="120" y="162"/>
                  </a:lnTo>
                  <a:lnTo>
                    <a:pt x="120" y="162"/>
                  </a:lnTo>
                  <a:lnTo>
                    <a:pt x="120" y="162"/>
                  </a:lnTo>
                  <a:lnTo>
                    <a:pt x="122" y="164"/>
                  </a:lnTo>
                  <a:lnTo>
                    <a:pt x="120" y="164"/>
                  </a:lnTo>
                  <a:lnTo>
                    <a:pt x="120" y="166"/>
                  </a:lnTo>
                  <a:lnTo>
                    <a:pt x="120" y="168"/>
                  </a:lnTo>
                  <a:lnTo>
                    <a:pt x="122" y="170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8" y="174"/>
                  </a:lnTo>
                  <a:lnTo>
                    <a:pt x="132" y="174"/>
                  </a:lnTo>
                  <a:lnTo>
                    <a:pt x="132" y="174"/>
                  </a:lnTo>
                  <a:lnTo>
                    <a:pt x="134" y="174"/>
                  </a:lnTo>
                  <a:lnTo>
                    <a:pt x="134" y="174"/>
                  </a:lnTo>
                  <a:lnTo>
                    <a:pt x="134" y="172"/>
                  </a:lnTo>
                  <a:lnTo>
                    <a:pt x="132" y="172"/>
                  </a:lnTo>
                  <a:lnTo>
                    <a:pt x="130" y="172"/>
                  </a:lnTo>
                  <a:lnTo>
                    <a:pt x="130" y="170"/>
                  </a:lnTo>
                  <a:lnTo>
                    <a:pt x="132" y="170"/>
                  </a:lnTo>
                  <a:lnTo>
                    <a:pt x="130" y="168"/>
                  </a:lnTo>
                  <a:lnTo>
                    <a:pt x="130" y="166"/>
                  </a:lnTo>
                  <a:lnTo>
                    <a:pt x="128" y="166"/>
                  </a:lnTo>
                  <a:lnTo>
                    <a:pt x="128" y="164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28" y="158"/>
                  </a:lnTo>
                  <a:lnTo>
                    <a:pt x="128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6" y="152"/>
                  </a:lnTo>
                  <a:lnTo>
                    <a:pt x="126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4" y="150"/>
                  </a:lnTo>
                  <a:lnTo>
                    <a:pt x="124" y="148"/>
                  </a:lnTo>
                  <a:lnTo>
                    <a:pt x="122" y="148"/>
                  </a:lnTo>
                  <a:lnTo>
                    <a:pt x="118" y="148"/>
                  </a:lnTo>
                  <a:lnTo>
                    <a:pt x="112" y="148"/>
                  </a:lnTo>
                  <a:lnTo>
                    <a:pt x="108" y="148"/>
                  </a:lnTo>
                  <a:lnTo>
                    <a:pt x="110" y="150"/>
                  </a:lnTo>
                  <a:lnTo>
                    <a:pt x="110" y="154"/>
                  </a:lnTo>
                  <a:close/>
                  <a:moveTo>
                    <a:pt x="92" y="156"/>
                  </a:moveTo>
                  <a:lnTo>
                    <a:pt x="92" y="158"/>
                  </a:lnTo>
                  <a:lnTo>
                    <a:pt x="92" y="160"/>
                  </a:lnTo>
                  <a:lnTo>
                    <a:pt x="94" y="158"/>
                  </a:lnTo>
                  <a:lnTo>
                    <a:pt x="96" y="154"/>
                  </a:lnTo>
                  <a:lnTo>
                    <a:pt x="96" y="154"/>
                  </a:lnTo>
                  <a:lnTo>
                    <a:pt x="98" y="154"/>
                  </a:lnTo>
                  <a:lnTo>
                    <a:pt x="98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02" y="158"/>
                  </a:lnTo>
                  <a:lnTo>
                    <a:pt x="102" y="160"/>
                  </a:lnTo>
                  <a:lnTo>
                    <a:pt x="104" y="162"/>
                  </a:lnTo>
                  <a:lnTo>
                    <a:pt x="106" y="162"/>
                  </a:lnTo>
                  <a:lnTo>
                    <a:pt x="106" y="162"/>
                  </a:lnTo>
                  <a:lnTo>
                    <a:pt x="106" y="158"/>
                  </a:lnTo>
                  <a:lnTo>
                    <a:pt x="104" y="154"/>
                  </a:lnTo>
                  <a:lnTo>
                    <a:pt x="100" y="152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2" y="148"/>
                  </a:lnTo>
                  <a:lnTo>
                    <a:pt x="92" y="148"/>
                  </a:lnTo>
                  <a:lnTo>
                    <a:pt x="92" y="150"/>
                  </a:lnTo>
                  <a:lnTo>
                    <a:pt x="92" y="152"/>
                  </a:lnTo>
                  <a:lnTo>
                    <a:pt x="92" y="156"/>
                  </a:lnTo>
                  <a:close/>
                  <a:moveTo>
                    <a:pt x="76" y="148"/>
                  </a:moveTo>
                  <a:lnTo>
                    <a:pt x="76" y="148"/>
                  </a:lnTo>
                  <a:lnTo>
                    <a:pt x="76" y="148"/>
                  </a:lnTo>
                  <a:lnTo>
                    <a:pt x="76" y="148"/>
                  </a:lnTo>
                  <a:lnTo>
                    <a:pt x="78" y="148"/>
                  </a:lnTo>
                  <a:lnTo>
                    <a:pt x="76" y="148"/>
                  </a:lnTo>
                  <a:lnTo>
                    <a:pt x="76" y="148"/>
                  </a:lnTo>
                  <a:close/>
                  <a:moveTo>
                    <a:pt x="74" y="156"/>
                  </a:moveTo>
                  <a:lnTo>
                    <a:pt x="74" y="152"/>
                  </a:lnTo>
                  <a:lnTo>
                    <a:pt x="74" y="148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72" y="148"/>
                  </a:lnTo>
                  <a:lnTo>
                    <a:pt x="72" y="150"/>
                  </a:lnTo>
                  <a:lnTo>
                    <a:pt x="72" y="150"/>
                  </a:lnTo>
                  <a:lnTo>
                    <a:pt x="72" y="152"/>
                  </a:lnTo>
                  <a:lnTo>
                    <a:pt x="72" y="152"/>
                  </a:lnTo>
                  <a:lnTo>
                    <a:pt x="72" y="154"/>
                  </a:lnTo>
                  <a:lnTo>
                    <a:pt x="72" y="154"/>
                  </a:lnTo>
                  <a:lnTo>
                    <a:pt x="74" y="156"/>
                  </a:lnTo>
                  <a:close/>
                  <a:moveTo>
                    <a:pt x="100" y="150"/>
                  </a:moveTo>
                  <a:lnTo>
                    <a:pt x="100" y="152"/>
                  </a:lnTo>
                  <a:lnTo>
                    <a:pt x="100" y="150"/>
                  </a:lnTo>
                  <a:lnTo>
                    <a:pt x="100" y="146"/>
                  </a:lnTo>
                  <a:lnTo>
                    <a:pt x="98" y="146"/>
                  </a:lnTo>
                  <a:lnTo>
                    <a:pt x="98" y="146"/>
                  </a:lnTo>
                  <a:lnTo>
                    <a:pt x="98" y="148"/>
                  </a:lnTo>
                  <a:lnTo>
                    <a:pt x="100" y="150"/>
                  </a:lnTo>
                  <a:close/>
                  <a:moveTo>
                    <a:pt x="94" y="146"/>
                  </a:moveTo>
                  <a:lnTo>
                    <a:pt x="92" y="142"/>
                  </a:lnTo>
                  <a:lnTo>
                    <a:pt x="90" y="142"/>
                  </a:lnTo>
                  <a:lnTo>
                    <a:pt x="88" y="138"/>
                  </a:lnTo>
                  <a:lnTo>
                    <a:pt x="88" y="138"/>
                  </a:lnTo>
                  <a:lnTo>
                    <a:pt x="86" y="138"/>
                  </a:lnTo>
                  <a:lnTo>
                    <a:pt x="86" y="138"/>
                  </a:lnTo>
                  <a:lnTo>
                    <a:pt x="86" y="140"/>
                  </a:lnTo>
                  <a:lnTo>
                    <a:pt x="88" y="140"/>
                  </a:lnTo>
                  <a:lnTo>
                    <a:pt x="90" y="142"/>
                  </a:lnTo>
                  <a:lnTo>
                    <a:pt x="92" y="144"/>
                  </a:lnTo>
                  <a:lnTo>
                    <a:pt x="94" y="146"/>
                  </a:lnTo>
                  <a:close/>
                  <a:moveTo>
                    <a:pt x="64" y="150"/>
                  </a:moveTo>
                  <a:lnTo>
                    <a:pt x="64" y="148"/>
                  </a:lnTo>
                  <a:lnTo>
                    <a:pt x="64" y="148"/>
                  </a:lnTo>
                  <a:lnTo>
                    <a:pt x="66" y="146"/>
                  </a:lnTo>
                  <a:lnTo>
                    <a:pt x="64" y="142"/>
                  </a:lnTo>
                  <a:lnTo>
                    <a:pt x="64" y="142"/>
                  </a:lnTo>
                  <a:lnTo>
                    <a:pt x="64" y="140"/>
                  </a:lnTo>
                  <a:lnTo>
                    <a:pt x="64" y="138"/>
                  </a:lnTo>
                  <a:lnTo>
                    <a:pt x="64" y="138"/>
                  </a:lnTo>
                  <a:lnTo>
                    <a:pt x="62" y="136"/>
                  </a:lnTo>
                  <a:lnTo>
                    <a:pt x="62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4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4" y="132"/>
                  </a:lnTo>
                  <a:lnTo>
                    <a:pt x="54" y="130"/>
                  </a:lnTo>
                  <a:lnTo>
                    <a:pt x="52" y="132"/>
                  </a:lnTo>
                  <a:lnTo>
                    <a:pt x="50" y="132"/>
                  </a:lnTo>
                  <a:lnTo>
                    <a:pt x="50" y="132"/>
                  </a:lnTo>
                  <a:lnTo>
                    <a:pt x="46" y="130"/>
                  </a:lnTo>
                  <a:lnTo>
                    <a:pt x="46" y="130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8" y="134"/>
                  </a:lnTo>
                  <a:lnTo>
                    <a:pt x="48" y="136"/>
                  </a:lnTo>
                  <a:lnTo>
                    <a:pt x="48" y="136"/>
                  </a:lnTo>
                  <a:lnTo>
                    <a:pt x="50" y="136"/>
                  </a:lnTo>
                  <a:lnTo>
                    <a:pt x="50" y="138"/>
                  </a:lnTo>
                  <a:lnTo>
                    <a:pt x="52" y="140"/>
                  </a:lnTo>
                  <a:lnTo>
                    <a:pt x="52" y="142"/>
                  </a:lnTo>
                  <a:lnTo>
                    <a:pt x="52" y="144"/>
                  </a:lnTo>
                  <a:lnTo>
                    <a:pt x="54" y="144"/>
                  </a:lnTo>
                  <a:lnTo>
                    <a:pt x="54" y="146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5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60" y="154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2" y="152"/>
                  </a:lnTo>
                  <a:lnTo>
                    <a:pt x="62" y="152"/>
                  </a:lnTo>
                  <a:lnTo>
                    <a:pt x="64" y="152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4" y="150"/>
                  </a:lnTo>
                  <a:close/>
                  <a:moveTo>
                    <a:pt x="70" y="130"/>
                  </a:moveTo>
                  <a:lnTo>
                    <a:pt x="70" y="130"/>
                  </a:lnTo>
                  <a:lnTo>
                    <a:pt x="70" y="130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4"/>
                  </a:lnTo>
                  <a:lnTo>
                    <a:pt x="70" y="134"/>
                  </a:lnTo>
                  <a:lnTo>
                    <a:pt x="72" y="136"/>
                  </a:lnTo>
                  <a:lnTo>
                    <a:pt x="72" y="136"/>
                  </a:lnTo>
                  <a:lnTo>
                    <a:pt x="72" y="136"/>
                  </a:lnTo>
                  <a:lnTo>
                    <a:pt x="72" y="134"/>
                  </a:lnTo>
                  <a:lnTo>
                    <a:pt x="72" y="132"/>
                  </a:lnTo>
                  <a:lnTo>
                    <a:pt x="72" y="132"/>
                  </a:lnTo>
                  <a:lnTo>
                    <a:pt x="70" y="130"/>
                  </a:lnTo>
                  <a:close/>
                  <a:moveTo>
                    <a:pt x="40" y="124"/>
                  </a:moveTo>
                  <a:lnTo>
                    <a:pt x="40" y="124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44" y="128"/>
                  </a:lnTo>
                  <a:lnTo>
                    <a:pt x="44" y="126"/>
                  </a:lnTo>
                  <a:lnTo>
                    <a:pt x="42" y="126"/>
                  </a:lnTo>
                  <a:lnTo>
                    <a:pt x="40" y="124"/>
                  </a:lnTo>
                  <a:close/>
                  <a:moveTo>
                    <a:pt x="102" y="130"/>
                  </a:moveTo>
                  <a:lnTo>
                    <a:pt x="104" y="130"/>
                  </a:lnTo>
                  <a:lnTo>
                    <a:pt x="106" y="130"/>
                  </a:lnTo>
                  <a:lnTo>
                    <a:pt x="106" y="130"/>
                  </a:lnTo>
                  <a:lnTo>
                    <a:pt x="106" y="130"/>
                  </a:lnTo>
                  <a:lnTo>
                    <a:pt x="108" y="128"/>
                  </a:lnTo>
                  <a:lnTo>
                    <a:pt x="108" y="128"/>
                  </a:lnTo>
                  <a:lnTo>
                    <a:pt x="108" y="126"/>
                  </a:lnTo>
                  <a:lnTo>
                    <a:pt x="108" y="124"/>
                  </a:lnTo>
                  <a:lnTo>
                    <a:pt x="106" y="124"/>
                  </a:lnTo>
                  <a:lnTo>
                    <a:pt x="106" y="124"/>
                  </a:lnTo>
                  <a:lnTo>
                    <a:pt x="104" y="120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102" y="122"/>
                  </a:lnTo>
                  <a:lnTo>
                    <a:pt x="104" y="126"/>
                  </a:lnTo>
                  <a:lnTo>
                    <a:pt x="102" y="128"/>
                  </a:lnTo>
                  <a:lnTo>
                    <a:pt x="102" y="130"/>
                  </a:lnTo>
                  <a:close/>
                  <a:moveTo>
                    <a:pt x="68" y="118"/>
                  </a:moveTo>
                  <a:lnTo>
                    <a:pt x="68" y="118"/>
                  </a:lnTo>
                  <a:lnTo>
                    <a:pt x="68" y="120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68" y="118"/>
                  </a:lnTo>
                  <a:lnTo>
                    <a:pt x="68" y="118"/>
                  </a:lnTo>
                  <a:close/>
                  <a:moveTo>
                    <a:pt x="66" y="110"/>
                  </a:moveTo>
                  <a:lnTo>
                    <a:pt x="68" y="110"/>
                  </a:lnTo>
                  <a:lnTo>
                    <a:pt x="68" y="110"/>
                  </a:lnTo>
                  <a:lnTo>
                    <a:pt x="68" y="108"/>
                  </a:lnTo>
                  <a:lnTo>
                    <a:pt x="68" y="106"/>
                  </a:lnTo>
                  <a:lnTo>
                    <a:pt x="68" y="104"/>
                  </a:lnTo>
                  <a:lnTo>
                    <a:pt x="68" y="104"/>
                  </a:lnTo>
                  <a:lnTo>
                    <a:pt x="68" y="104"/>
                  </a:lnTo>
                  <a:lnTo>
                    <a:pt x="68" y="104"/>
                  </a:lnTo>
                  <a:lnTo>
                    <a:pt x="66" y="104"/>
                  </a:lnTo>
                  <a:lnTo>
                    <a:pt x="64" y="104"/>
                  </a:lnTo>
                  <a:lnTo>
                    <a:pt x="64" y="104"/>
                  </a:lnTo>
                  <a:lnTo>
                    <a:pt x="66" y="10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6" y="110"/>
                  </a:lnTo>
                  <a:lnTo>
                    <a:pt x="66" y="110"/>
                  </a:lnTo>
                  <a:close/>
                  <a:moveTo>
                    <a:pt x="30" y="86"/>
                  </a:moveTo>
                  <a:lnTo>
                    <a:pt x="30" y="88"/>
                  </a:lnTo>
                  <a:lnTo>
                    <a:pt x="32" y="88"/>
                  </a:lnTo>
                  <a:lnTo>
                    <a:pt x="32" y="88"/>
                  </a:lnTo>
                  <a:lnTo>
                    <a:pt x="32" y="90"/>
                  </a:lnTo>
                  <a:lnTo>
                    <a:pt x="34" y="96"/>
                  </a:lnTo>
                  <a:lnTo>
                    <a:pt x="34" y="98"/>
                  </a:lnTo>
                  <a:lnTo>
                    <a:pt x="36" y="100"/>
                  </a:lnTo>
                  <a:lnTo>
                    <a:pt x="36" y="102"/>
                  </a:lnTo>
                  <a:lnTo>
                    <a:pt x="36" y="104"/>
                  </a:lnTo>
                  <a:lnTo>
                    <a:pt x="38" y="106"/>
                  </a:lnTo>
                  <a:lnTo>
                    <a:pt x="38" y="108"/>
                  </a:lnTo>
                  <a:lnTo>
                    <a:pt x="40" y="108"/>
                  </a:lnTo>
                  <a:lnTo>
                    <a:pt x="40" y="108"/>
                  </a:lnTo>
                  <a:lnTo>
                    <a:pt x="42" y="110"/>
                  </a:lnTo>
                  <a:lnTo>
                    <a:pt x="42" y="112"/>
                  </a:lnTo>
                  <a:lnTo>
                    <a:pt x="44" y="114"/>
                  </a:lnTo>
                  <a:lnTo>
                    <a:pt x="44" y="114"/>
                  </a:lnTo>
                  <a:lnTo>
                    <a:pt x="46" y="114"/>
                  </a:lnTo>
                  <a:lnTo>
                    <a:pt x="46" y="114"/>
                  </a:lnTo>
                  <a:lnTo>
                    <a:pt x="46" y="114"/>
                  </a:lnTo>
                  <a:lnTo>
                    <a:pt x="46" y="112"/>
                  </a:lnTo>
                  <a:lnTo>
                    <a:pt x="46" y="108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48" y="108"/>
                  </a:lnTo>
                  <a:lnTo>
                    <a:pt x="50" y="108"/>
                  </a:lnTo>
                  <a:lnTo>
                    <a:pt x="50" y="110"/>
                  </a:lnTo>
                  <a:lnTo>
                    <a:pt x="52" y="110"/>
                  </a:lnTo>
                  <a:lnTo>
                    <a:pt x="52" y="112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22"/>
                  </a:lnTo>
                  <a:lnTo>
                    <a:pt x="48" y="126"/>
                  </a:lnTo>
                  <a:lnTo>
                    <a:pt x="50" y="124"/>
                  </a:lnTo>
                  <a:lnTo>
                    <a:pt x="52" y="124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56" y="128"/>
                  </a:lnTo>
                  <a:lnTo>
                    <a:pt x="58" y="128"/>
                  </a:lnTo>
                  <a:lnTo>
                    <a:pt x="60" y="128"/>
                  </a:lnTo>
                  <a:lnTo>
                    <a:pt x="62" y="128"/>
                  </a:lnTo>
                  <a:lnTo>
                    <a:pt x="62" y="126"/>
                  </a:lnTo>
                  <a:lnTo>
                    <a:pt x="62" y="124"/>
                  </a:lnTo>
                  <a:lnTo>
                    <a:pt x="64" y="124"/>
                  </a:lnTo>
                  <a:lnTo>
                    <a:pt x="64" y="124"/>
                  </a:lnTo>
                  <a:lnTo>
                    <a:pt x="66" y="124"/>
                  </a:lnTo>
                  <a:lnTo>
                    <a:pt x="66" y="124"/>
                  </a:lnTo>
                  <a:lnTo>
                    <a:pt x="72" y="126"/>
                  </a:lnTo>
                  <a:lnTo>
                    <a:pt x="74" y="128"/>
                  </a:lnTo>
                  <a:lnTo>
                    <a:pt x="76" y="130"/>
                  </a:lnTo>
                  <a:lnTo>
                    <a:pt x="76" y="132"/>
                  </a:lnTo>
                  <a:lnTo>
                    <a:pt x="78" y="134"/>
                  </a:lnTo>
                  <a:lnTo>
                    <a:pt x="80" y="134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82" y="136"/>
                  </a:lnTo>
                  <a:lnTo>
                    <a:pt x="82" y="132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8" y="128"/>
                  </a:lnTo>
                  <a:lnTo>
                    <a:pt x="78" y="128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78" y="124"/>
                  </a:lnTo>
                  <a:lnTo>
                    <a:pt x="80" y="124"/>
                  </a:lnTo>
                  <a:lnTo>
                    <a:pt x="82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8" y="132"/>
                  </a:lnTo>
                  <a:lnTo>
                    <a:pt x="90" y="132"/>
                  </a:lnTo>
                  <a:lnTo>
                    <a:pt x="90" y="134"/>
                  </a:lnTo>
                  <a:lnTo>
                    <a:pt x="92" y="136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94" y="140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2" y="140"/>
                  </a:lnTo>
                  <a:lnTo>
                    <a:pt x="102" y="142"/>
                  </a:lnTo>
                  <a:lnTo>
                    <a:pt x="102" y="144"/>
                  </a:lnTo>
                  <a:lnTo>
                    <a:pt x="102" y="146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6" y="144"/>
                  </a:lnTo>
                  <a:lnTo>
                    <a:pt x="106" y="140"/>
                  </a:lnTo>
                  <a:lnTo>
                    <a:pt x="104" y="140"/>
                  </a:lnTo>
                  <a:lnTo>
                    <a:pt x="104" y="140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98" y="134"/>
                  </a:lnTo>
                  <a:lnTo>
                    <a:pt x="98" y="132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6" y="128"/>
                  </a:lnTo>
                  <a:lnTo>
                    <a:pt x="98" y="128"/>
                  </a:lnTo>
                  <a:lnTo>
                    <a:pt x="100" y="126"/>
                  </a:lnTo>
                  <a:lnTo>
                    <a:pt x="98" y="124"/>
                  </a:lnTo>
                  <a:lnTo>
                    <a:pt x="96" y="124"/>
                  </a:lnTo>
                  <a:lnTo>
                    <a:pt x="96" y="124"/>
                  </a:lnTo>
                  <a:lnTo>
                    <a:pt x="96" y="124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90" y="120"/>
                  </a:lnTo>
                  <a:lnTo>
                    <a:pt x="90" y="122"/>
                  </a:lnTo>
                  <a:lnTo>
                    <a:pt x="90" y="122"/>
                  </a:lnTo>
                  <a:lnTo>
                    <a:pt x="90" y="124"/>
                  </a:lnTo>
                  <a:lnTo>
                    <a:pt x="90" y="124"/>
                  </a:lnTo>
                  <a:lnTo>
                    <a:pt x="90" y="126"/>
                  </a:lnTo>
                  <a:lnTo>
                    <a:pt x="88" y="126"/>
                  </a:lnTo>
                  <a:lnTo>
                    <a:pt x="86" y="126"/>
                  </a:lnTo>
                  <a:lnTo>
                    <a:pt x="86" y="124"/>
                  </a:lnTo>
                  <a:lnTo>
                    <a:pt x="86" y="124"/>
                  </a:lnTo>
                  <a:lnTo>
                    <a:pt x="86" y="122"/>
                  </a:lnTo>
                  <a:lnTo>
                    <a:pt x="86" y="12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0" y="116"/>
                  </a:lnTo>
                  <a:lnTo>
                    <a:pt x="78" y="116"/>
                  </a:lnTo>
                  <a:lnTo>
                    <a:pt x="76" y="116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72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22"/>
                  </a:lnTo>
                  <a:lnTo>
                    <a:pt x="74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4"/>
                  </a:lnTo>
                  <a:lnTo>
                    <a:pt x="70" y="124"/>
                  </a:lnTo>
                  <a:lnTo>
                    <a:pt x="68" y="122"/>
                  </a:lnTo>
                  <a:lnTo>
                    <a:pt x="68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6" y="118"/>
                  </a:lnTo>
                  <a:lnTo>
                    <a:pt x="62" y="114"/>
                  </a:lnTo>
                  <a:lnTo>
                    <a:pt x="62" y="112"/>
                  </a:lnTo>
                  <a:lnTo>
                    <a:pt x="62" y="110"/>
                  </a:lnTo>
                  <a:lnTo>
                    <a:pt x="64" y="108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0" y="104"/>
                  </a:lnTo>
                  <a:lnTo>
                    <a:pt x="58" y="100"/>
                  </a:lnTo>
                  <a:lnTo>
                    <a:pt x="58" y="100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94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6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70" y="72"/>
                  </a:lnTo>
                  <a:lnTo>
                    <a:pt x="70" y="68"/>
                  </a:lnTo>
                  <a:lnTo>
                    <a:pt x="70" y="68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6" y="62"/>
                  </a:lnTo>
                  <a:lnTo>
                    <a:pt x="66" y="62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2" y="56"/>
                  </a:lnTo>
                  <a:lnTo>
                    <a:pt x="62" y="54"/>
                  </a:lnTo>
                  <a:lnTo>
                    <a:pt x="62" y="50"/>
                  </a:lnTo>
                  <a:lnTo>
                    <a:pt x="62" y="48"/>
                  </a:lnTo>
                  <a:lnTo>
                    <a:pt x="64" y="46"/>
                  </a:lnTo>
                  <a:lnTo>
                    <a:pt x="64" y="44"/>
                  </a:lnTo>
                  <a:lnTo>
                    <a:pt x="62" y="44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60" y="42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2" y="44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6" y="42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58"/>
                  </a:lnTo>
                  <a:lnTo>
                    <a:pt x="36" y="58"/>
                  </a:lnTo>
                  <a:lnTo>
                    <a:pt x="36" y="60"/>
                  </a:lnTo>
                  <a:lnTo>
                    <a:pt x="36" y="62"/>
                  </a:lnTo>
                  <a:lnTo>
                    <a:pt x="36" y="64"/>
                  </a:lnTo>
                  <a:lnTo>
                    <a:pt x="38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6" y="86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32" y="82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30" y="80"/>
                  </a:lnTo>
                  <a:lnTo>
                    <a:pt x="30" y="82"/>
                  </a:lnTo>
                  <a:lnTo>
                    <a:pt x="30" y="86"/>
                  </a:lnTo>
                  <a:lnTo>
                    <a:pt x="30" y="86"/>
                  </a:lnTo>
                  <a:close/>
                  <a:moveTo>
                    <a:pt x="54" y="36"/>
                  </a:moveTo>
                  <a:lnTo>
                    <a:pt x="56" y="34"/>
                  </a:lnTo>
                  <a:lnTo>
                    <a:pt x="56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4" y="36"/>
                  </a:lnTo>
                  <a:close/>
                  <a:moveTo>
                    <a:pt x="44" y="32"/>
                  </a:moveTo>
                  <a:lnTo>
                    <a:pt x="44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2"/>
                  </a:lnTo>
                  <a:close/>
                  <a:moveTo>
                    <a:pt x="46" y="26"/>
                  </a:moveTo>
                  <a:lnTo>
                    <a:pt x="48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6" y="26"/>
                  </a:lnTo>
                  <a:close/>
                  <a:moveTo>
                    <a:pt x="52" y="8"/>
                  </a:moveTo>
                  <a:lnTo>
                    <a:pt x="52" y="6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close/>
                  <a:moveTo>
                    <a:pt x="48" y="2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47453EAB-932A-410D-8AC8-5C7E9A7EED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5842" y="1723932"/>
              <a:ext cx="1017621" cy="758889"/>
            </a:xfrm>
            <a:custGeom>
              <a:avLst/>
              <a:gdLst>
                <a:gd name="T0" fmla="*/ 196 w 240"/>
                <a:gd name="T1" fmla="*/ 184 h 184"/>
                <a:gd name="T2" fmla="*/ 204 w 240"/>
                <a:gd name="T3" fmla="*/ 178 h 184"/>
                <a:gd name="T4" fmla="*/ 158 w 240"/>
                <a:gd name="T5" fmla="*/ 154 h 184"/>
                <a:gd name="T6" fmla="*/ 160 w 240"/>
                <a:gd name="T7" fmla="*/ 158 h 184"/>
                <a:gd name="T8" fmla="*/ 156 w 240"/>
                <a:gd name="T9" fmla="*/ 148 h 184"/>
                <a:gd name="T10" fmla="*/ 148 w 240"/>
                <a:gd name="T11" fmla="*/ 148 h 184"/>
                <a:gd name="T12" fmla="*/ 188 w 240"/>
                <a:gd name="T13" fmla="*/ 140 h 184"/>
                <a:gd name="T14" fmla="*/ 184 w 240"/>
                <a:gd name="T15" fmla="*/ 140 h 184"/>
                <a:gd name="T16" fmla="*/ 40 w 240"/>
                <a:gd name="T17" fmla="*/ 130 h 184"/>
                <a:gd name="T18" fmla="*/ 160 w 240"/>
                <a:gd name="T19" fmla="*/ 132 h 184"/>
                <a:gd name="T20" fmla="*/ 42 w 240"/>
                <a:gd name="T21" fmla="*/ 126 h 184"/>
                <a:gd name="T22" fmla="*/ 114 w 240"/>
                <a:gd name="T23" fmla="*/ 80 h 184"/>
                <a:gd name="T24" fmla="*/ 228 w 240"/>
                <a:gd name="T25" fmla="*/ 80 h 184"/>
                <a:gd name="T26" fmla="*/ 222 w 240"/>
                <a:gd name="T27" fmla="*/ 82 h 184"/>
                <a:gd name="T28" fmla="*/ 234 w 240"/>
                <a:gd name="T29" fmla="*/ 98 h 184"/>
                <a:gd name="T30" fmla="*/ 102 w 240"/>
                <a:gd name="T31" fmla="*/ 74 h 184"/>
                <a:gd name="T32" fmla="*/ 220 w 240"/>
                <a:gd name="T33" fmla="*/ 68 h 184"/>
                <a:gd name="T34" fmla="*/ 84 w 240"/>
                <a:gd name="T35" fmla="*/ 58 h 184"/>
                <a:gd name="T36" fmla="*/ 186 w 240"/>
                <a:gd name="T37" fmla="*/ 56 h 184"/>
                <a:gd name="T38" fmla="*/ 172 w 240"/>
                <a:gd name="T39" fmla="*/ 52 h 184"/>
                <a:gd name="T40" fmla="*/ 162 w 240"/>
                <a:gd name="T41" fmla="*/ 72 h 184"/>
                <a:gd name="T42" fmla="*/ 148 w 240"/>
                <a:gd name="T43" fmla="*/ 68 h 184"/>
                <a:gd name="T44" fmla="*/ 136 w 240"/>
                <a:gd name="T45" fmla="*/ 76 h 184"/>
                <a:gd name="T46" fmla="*/ 122 w 240"/>
                <a:gd name="T47" fmla="*/ 80 h 184"/>
                <a:gd name="T48" fmla="*/ 142 w 240"/>
                <a:gd name="T49" fmla="*/ 88 h 184"/>
                <a:gd name="T50" fmla="*/ 166 w 240"/>
                <a:gd name="T51" fmla="*/ 82 h 184"/>
                <a:gd name="T52" fmla="*/ 180 w 240"/>
                <a:gd name="T53" fmla="*/ 70 h 184"/>
                <a:gd name="T54" fmla="*/ 192 w 240"/>
                <a:gd name="T55" fmla="*/ 32 h 184"/>
                <a:gd name="T56" fmla="*/ 180 w 240"/>
                <a:gd name="T57" fmla="*/ 26 h 184"/>
                <a:gd name="T58" fmla="*/ 144 w 240"/>
                <a:gd name="T59" fmla="*/ 158 h 184"/>
                <a:gd name="T60" fmla="*/ 142 w 240"/>
                <a:gd name="T61" fmla="*/ 150 h 184"/>
                <a:gd name="T62" fmla="*/ 128 w 240"/>
                <a:gd name="T63" fmla="*/ 138 h 184"/>
                <a:gd name="T64" fmla="*/ 114 w 240"/>
                <a:gd name="T65" fmla="*/ 122 h 184"/>
                <a:gd name="T66" fmla="*/ 98 w 240"/>
                <a:gd name="T67" fmla="*/ 98 h 184"/>
                <a:gd name="T68" fmla="*/ 110 w 240"/>
                <a:gd name="T69" fmla="*/ 86 h 184"/>
                <a:gd name="T70" fmla="*/ 80 w 240"/>
                <a:gd name="T71" fmla="*/ 72 h 184"/>
                <a:gd name="T72" fmla="*/ 62 w 240"/>
                <a:gd name="T73" fmla="*/ 46 h 184"/>
                <a:gd name="T74" fmla="*/ 46 w 240"/>
                <a:gd name="T75" fmla="*/ 38 h 184"/>
                <a:gd name="T76" fmla="*/ 10 w 240"/>
                <a:gd name="T77" fmla="*/ 22 h 184"/>
                <a:gd name="T78" fmla="*/ 6 w 240"/>
                <a:gd name="T79" fmla="*/ 48 h 184"/>
                <a:gd name="T80" fmla="*/ 4 w 240"/>
                <a:gd name="T81" fmla="*/ 90 h 184"/>
                <a:gd name="T82" fmla="*/ 2 w 240"/>
                <a:gd name="T83" fmla="*/ 124 h 184"/>
                <a:gd name="T84" fmla="*/ 12 w 240"/>
                <a:gd name="T85" fmla="*/ 140 h 184"/>
                <a:gd name="T86" fmla="*/ 38 w 240"/>
                <a:gd name="T87" fmla="*/ 136 h 184"/>
                <a:gd name="T88" fmla="*/ 24 w 240"/>
                <a:gd name="T89" fmla="*/ 124 h 184"/>
                <a:gd name="T90" fmla="*/ 32 w 240"/>
                <a:gd name="T91" fmla="*/ 124 h 184"/>
                <a:gd name="T92" fmla="*/ 48 w 240"/>
                <a:gd name="T93" fmla="*/ 120 h 184"/>
                <a:gd name="T94" fmla="*/ 54 w 240"/>
                <a:gd name="T95" fmla="*/ 114 h 184"/>
                <a:gd name="T96" fmla="*/ 64 w 240"/>
                <a:gd name="T97" fmla="*/ 114 h 184"/>
                <a:gd name="T98" fmla="*/ 82 w 240"/>
                <a:gd name="T99" fmla="*/ 120 h 184"/>
                <a:gd name="T100" fmla="*/ 94 w 240"/>
                <a:gd name="T101" fmla="*/ 138 h 184"/>
                <a:gd name="T102" fmla="*/ 108 w 240"/>
                <a:gd name="T103" fmla="*/ 156 h 184"/>
                <a:gd name="T104" fmla="*/ 130 w 240"/>
                <a:gd name="T105" fmla="*/ 160 h 184"/>
                <a:gd name="T106" fmla="*/ 150 w 240"/>
                <a:gd name="T107" fmla="*/ 164 h 184"/>
                <a:gd name="T108" fmla="*/ 186 w 240"/>
                <a:gd name="T109" fmla="*/ 38 h 184"/>
                <a:gd name="T110" fmla="*/ 162 w 240"/>
                <a:gd name="T111" fmla="*/ 22 h 184"/>
                <a:gd name="T112" fmla="*/ 180 w 240"/>
                <a:gd name="T113" fmla="*/ 38 h 184"/>
                <a:gd name="T114" fmla="*/ 192 w 240"/>
                <a:gd name="T115" fmla="*/ 58 h 184"/>
                <a:gd name="T116" fmla="*/ 150 w 240"/>
                <a:gd name="T117" fmla="*/ 20 h 184"/>
                <a:gd name="T118" fmla="*/ 150 w 240"/>
                <a:gd name="T119" fmla="*/ 20 h 184"/>
                <a:gd name="T120" fmla="*/ 98 w 240"/>
                <a:gd name="T121" fmla="*/ 16 h 184"/>
                <a:gd name="T122" fmla="*/ 110 w 240"/>
                <a:gd name="T123" fmla="*/ 12 h 184"/>
                <a:gd name="T124" fmla="*/ 96 w 240"/>
                <a:gd name="T125" fmla="*/ 1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0" h="184">
                  <a:moveTo>
                    <a:pt x="194" y="180"/>
                  </a:moveTo>
                  <a:lnTo>
                    <a:pt x="190" y="178"/>
                  </a:lnTo>
                  <a:lnTo>
                    <a:pt x="188" y="178"/>
                  </a:lnTo>
                  <a:lnTo>
                    <a:pt x="188" y="178"/>
                  </a:lnTo>
                  <a:lnTo>
                    <a:pt x="188" y="180"/>
                  </a:lnTo>
                  <a:lnTo>
                    <a:pt x="190" y="180"/>
                  </a:lnTo>
                  <a:lnTo>
                    <a:pt x="190" y="182"/>
                  </a:lnTo>
                  <a:lnTo>
                    <a:pt x="190" y="182"/>
                  </a:lnTo>
                  <a:lnTo>
                    <a:pt x="190" y="182"/>
                  </a:lnTo>
                  <a:lnTo>
                    <a:pt x="192" y="184"/>
                  </a:lnTo>
                  <a:lnTo>
                    <a:pt x="192" y="184"/>
                  </a:lnTo>
                  <a:lnTo>
                    <a:pt x="196" y="184"/>
                  </a:lnTo>
                  <a:lnTo>
                    <a:pt x="196" y="182"/>
                  </a:lnTo>
                  <a:lnTo>
                    <a:pt x="196" y="182"/>
                  </a:lnTo>
                  <a:lnTo>
                    <a:pt x="194" y="180"/>
                  </a:lnTo>
                  <a:close/>
                  <a:moveTo>
                    <a:pt x="202" y="178"/>
                  </a:moveTo>
                  <a:lnTo>
                    <a:pt x="202" y="180"/>
                  </a:lnTo>
                  <a:lnTo>
                    <a:pt x="200" y="17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4" y="180"/>
                  </a:lnTo>
                  <a:lnTo>
                    <a:pt x="204" y="180"/>
                  </a:lnTo>
                  <a:lnTo>
                    <a:pt x="204" y="178"/>
                  </a:lnTo>
                  <a:lnTo>
                    <a:pt x="204" y="178"/>
                  </a:lnTo>
                  <a:lnTo>
                    <a:pt x="202" y="178"/>
                  </a:lnTo>
                  <a:close/>
                  <a:moveTo>
                    <a:pt x="152" y="164"/>
                  </a:moveTo>
                  <a:lnTo>
                    <a:pt x="152" y="166"/>
                  </a:lnTo>
                  <a:lnTo>
                    <a:pt x="152" y="166"/>
                  </a:lnTo>
                  <a:lnTo>
                    <a:pt x="154" y="166"/>
                  </a:lnTo>
                  <a:lnTo>
                    <a:pt x="154" y="164"/>
                  </a:lnTo>
                  <a:lnTo>
                    <a:pt x="154" y="164"/>
                  </a:lnTo>
                  <a:lnTo>
                    <a:pt x="152" y="164"/>
                  </a:lnTo>
                  <a:close/>
                  <a:moveTo>
                    <a:pt x="160" y="154"/>
                  </a:moveTo>
                  <a:lnTo>
                    <a:pt x="158" y="154"/>
                  </a:lnTo>
                  <a:lnTo>
                    <a:pt x="158" y="154"/>
                  </a:lnTo>
                  <a:lnTo>
                    <a:pt x="156" y="154"/>
                  </a:lnTo>
                  <a:lnTo>
                    <a:pt x="158" y="154"/>
                  </a:lnTo>
                  <a:lnTo>
                    <a:pt x="154" y="152"/>
                  </a:lnTo>
                  <a:lnTo>
                    <a:pt x="154" y="150"/>
                  </a:lnTo>
                  <a:lnTo>
                    <a:pt x="154" y="150"/>
                  </a:lnTo>
                  <a:lnTo>
                    <a:pt x="154" y="150"/>
                  </a:lnTo>
                  <a:lnTo>
                    <a:pt x="154" y="152"/>
                  </a:lnTo>
                  <a:lnTo>
                    <a:pt x="154" y="154"/>
                  </a:lnTo>
                  <a:lnTo>
                    <a:pt x="156" y="154"/>
                  </a:lnTo>
                  <a:lnTo>
                    <a:pt x="156" y="156"/>
                  </a:lnTo>
                  <a:lnTo>
                    <a:pt x="158" y="158"/>
                  </a:lnTo>
                  <a:lnTo>
                    <a:pt x="160" y="158"/>
                  </a:lnTo>
                  <a:lnTo>
                    <a:pt x="160" y="154"/>
                  </a:lnTo>
                  <a:lnTo>
                    <a:pt x="160" y="154"/>
                  </a:lnTo>
                  <a:lnTo>
                    <a:pt x="160" y="154"/>
                  </a:lnTo>
                  <a:close/>
                  <a:moveTo>
                    <a:pt x="148" y="148"/>
                  </a:moveTo>
                  <a:lnTo>
                    <a:pt x="150" y="148"/>
                  </a:lnTo>
                  <a:lnTo>
                    <a:pt x="152" y="148"/>
                  </a:lnTo>
                  <a:lnTo>
                    <a:pt x="154" y="148"/>
                  </a:lnTo>
                  <a:lnTo>
                    <a:pt x="154" y="148"/>
                  </a:lnTo>
                  <a:lnTo>
                    <a:pt x="154" y="150"/>
                  </a:lnTo>
                  <a:lnTo>
                    <a:pt x="156" y="148"/>
                  </a:lnTo>
                  <a:lnTo>
                    <a:pt x="156" y="148"/>
                  </a:lnTo>
                  <a:lnTo>
                    <a:pt x="156" y="148"/>
                  </a:lnTo>
                  <a:lnTo>
                    <a:pt x="156" y="146"/>
                  </a:lnTo>
                  <a:lnTo>
                    <a:pt x="154" y="144"/>
                  </a:lnTo>
                  <a:lnTo>
                    <a:pt x="154" y="144"/>
                  </a:lnTo>
                  <a:lnTo>
                    <a:pt x="152" y="144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48" y="144"/>
                  </a:lnTo>
                  <a:lnTo>
                    <a:pt x="148" y="144"/>
                  </a:lnTo>
                  <a:lnTo>
                    <a:pt x="148" y="144"/>
                  </a:lnTo>
                  <a:lnTo>
                    <a:pt x="150" y="146"/>
                  </a:lnTo>
                  <a:lnTo>
                    <a:pt x="150" y="146"/>
                  </a:lnTo>
                  <a:lnTo>
                    <a:pt x="148" y="148"/>
                  </a:lnTo>
                  <a:close/>
                  <a:moveTo>
                    <a:pt x="146" y="146"/>
                  </a:moveTo>
                  <a:lnTo>
                    <a:pt x="146" y="146"/>
                  </a:lnTo>
                  <a:lnTo>
                    <a:pt x="148" y="144"/>
                  </a:lnTo>
                  <a:lnTo>
                    <a:pt x="148" y="144"/>
                  </a:lnTo>
                  <a:lnTo>
                    <a:pt x="146" y="142"/>
                  </a:lnTo>
                  <a:lnTo>
                    <a:pt x="146" y="140"/>
                  </a:lnTo>
                  <a:lnTo>
                    <a:pt x="144" y="142"/>
                  </a:lnTo>
                  <a:lnTo>
                    <a:pt x="144" y="144"/>
                  </a:lnTo>
                  <a:lnTo>
                    <a:pt x="146" y="146"/>
                  </a:lnTo>
                  <a:lnTo>
                    <a:pt x="146" y="146"/>
                  </a:lnTo>
                  <a:close/>
                  <a:moveTo>
                    <a:pt x="188" y="140"/>
                  </a:moveTo>
                  <a:lnTo>
                    <a:pt x="188" y="140"/>
                  </a:lnTo>
                  <a:lnTo>
                    <a:pt x="190" y="140"/>
                  </a:lnTo>
                  <a:lnTo>
                    <a:pt x="190" y="138"/>
                  </a:lnTo>
                  <a:lnTo>
                    <a:pt x="188" y="138"/>
                  </a:lnTo>
                  <a:lnTo>
                    <a:pt x="188" y="138"/>
                  </a:lnTo>
                  <a:lnTo>
                    <a:pt x="186" y="138"/>
                  </a:lnTo>
                  <a:lnTo>
                    <a:pt x="186" y="136"/>
                  </a:lnTo>
                  <a:lnTo>
                    <a:pt x="184" y="136"/>
                  </a:lnTo>
                  <a:lnTo>
                    <a:pt x="184" y="136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8"/>
                  </a:lnTo>
                  <a:lnTo>
                    <a:pt x="184" y="140"/>
                  </a:lnTo>
                  <a:lnTo>
                    <a:pt x="184" y="140"/>
                  </a:lnTo>
                  <a:lnTo>
                    <a:pt x="186" y="140"/>
                  </a:lnTo>
                  <a:lnTo>
                    <a:pt x="186" y="140"/>
                  </a:lnTo>
                  <a:lnTo>
                    <a:pt x="188" y="140"/>
                  </a:lnTo>
                  <a:lnTo>
                    <a:pt x="188" y="140"/>
                  </a:lnTo>
                  <a:lnTo>
                    <a:pt x="188" y="140"/>
                  </a:lnTo>
                  <a:close/>
                  <a:moveTo>
                    <a:pt x="40" y="128"/>
                  </a:moveTo>
                  <a:lnTo>
                    <a:pt x="38" y="128"/>
                  </a:lnTo>
                  <a:lnTo>
                    <a:pt x="36" y="126"/>
                  </a:lnTo>
                  <a:lnTo>
                    <a:pt x="36" y="128"/>
                  </a:lnTo>
                  <a:lnTo>
                    <a:pt x="38" y="128"/>
                  </a:lnTo>
                  <a:lnTo>
                    <a:pt x="40" y="130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0" y="128"/>
                  </a:lnTo>
                  <a:close/>
                  <a:moveTo>
                    <a:pt x="160" y="126"/>
                  </a:moveTo>
                  <a:lnTo>
                    <a:pt x="160" y="126"/>
                  </a:lnTo>
                  <a:lnTo>
                    <a:pt x="158" y="128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60" y="132"/>
                  </a:lnTo>
                  <a:lnTo>
                    <a:pt x="160" y="134"/>
                  </a:lnTo>
                  <a:lnTo>
                    <a:pt x="160" y="132"/>
                  </a:lnTo>
                  <a:lnTo>
                    <a:pt x="160" y="130"/>
                  </a:lnTo>
                  <a:lnTo>
                    <a:pt x="160" y="128"/>
                  </a:lnTo>
                  <a:lnTo>
                    <a:pt x="160" y="126"/>
                  </a:lnTo>
                  <a:lnTo>
                    <a:pt x="160" y="126"/>
                  </a:lnTo>
                  <a:close/>
                  <a:moveTo>
                    <a:pt x="42" y="126"/>
                  </a:moveTo>
                  <a:lnTo>
                    <a:pt x="38" y="126"/>
                  </a:lnTo>
                  <a:lnTo>
                    <a:pt x="38" y="126"/>
                  </a:lnTo>
                  <a:lnTo>
                    <a:pt x="42" y="128"/>
                  </a:lnTo>
                  <a:lnTo>
                    <a:pt x="42" y="128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6"/>
                  </a:lnTo>
                  <a:close/>
                  <a:moveTo>
                    <a:pt x="114" y="80"/>
                  </a:moveTo>
                  <a:lnTo>
                    <a:pt x="114" y="80"/>
                  </a:lnTo>
                  <a:lnTo>
                    <a:pt x="116" y="80"/>
                  </a:lnTo>
                  <a:lnTo>
                    <a:pt x="116" y="78"/>
                  </a:lnTo>
                  <a:lnTo>
                    <a:pt x="116" y="76"/>
                  </a:lnTo>
                  <a:lnTo>
                    <a:pt x="116" y="76"/>
                  </a:lnTo>
                  <a:lnTo>
                    <a:pt x="114" y="74"/>
                  </a:lnTo>
                  <a:lnTo>
                    <a:pt x="112" y="74"/>
                  </a:lnTo>
                  <a:lnTo>
                    <a:pt x="112" y="74"/>
                  </a:lnTo>
                  <a:lnTo>
                    <a:pt x="112" y="76"/>
                  </a:lnTo>
                  <a:lnTo>
                    <a:pt x="114" y="78"/>
                  </a:lnTo>
                  <a:lnTo>
                    <a:pt x="114" y="80"/>
                  </a:lnTo>
                  <a:close/>
                  <a:moveTo>
                    <a:pt x="240" y="94"/>
                  </a:moveTo>
                  <a:lnTo>
                    <a:pt x="238" y="92"/>
                  </a:lnTo>
                  <a:lnTo>
                    <a:pt x="238" y="90"/>
                  </a:lnTo>
                  <a:lnTo>
                    <a:pt x="236" y="88"/>
                  </a:lnTo>
                  <a:lnTo>
                    <a:pt x="234" y="88"/>
                  </a:lnTo>
                  <a:lnTo>
                    <a:pt x="234" y="86"/>
                  </a:lnTo>
                  <a:lnTo>
                    <a:pt x="234" y="86"/>
                  </a:lnTo>
                  <a:lnTo>
                    <a:pt x="232" y="86"/>
                  </a:lnTo>
                  <a:lnTo>
                    <a:pt x="232" y="82"/>
                  </a:lnTo>
                  <a:lnTo>
                    <a:pt x="230" y="82"/>
                  </a:lnTo>
                  <a:lnTo>
                    <a:pt x="228" y="80"/>
                  </a:lnTo>
                  <a:lnTo>
                    <a:pt x="228" y="80"/>
                  </a:lnTo>
                  <a:lnTo>
                    <a:pt x="228" y="80"/>
                  </a:lnTo>
                  <a:lnTo>
                    <a:pt x="228" y="76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2" y="74"/>
                  </a:lnTo>
                  <a:lnTo>
                    <a:pt x="222" y="74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78"/>
                  </a:lnTo>
                  <a:lnTo>
                    <a:pt x="220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4" y="84"/>
                  </a:lnTo>
                  <a:lnTo>
                    <a:pt x="224" y="86"/>
                  </a:lnTo>
                  <a:lnTo>
                    <a:pt x="226" y="86"/>
                  </a:lnTo>
                  <a:lnTo>
                    <a:pt x="226" y="88"/>
                  </a:lnTo>
                  <a:lnTo>
                    <a:pt x="228" y="88"/>
                  </a:lnTo>
                  <a:lnTo>
                    <a:pt x="228" y="90"/>
                  </a:lnTo>
                  <a:lnTo>
                    <a:pt x="228" y="92"/>
                  </a:lnTo>
                  <a:lnTo>
                    <a:pt x="228" y="94"/>
                  </a:lnTo>
                  <a:lnTo>
                    <a:pt x="230" y="96"/>
                  </a:lnTo>
                  <a:lnTo>
                    <a:pt x="230" y="98"/>
                  </a:lnTo>
                  <a:lnTo>
                    <a:pt x="232" y="98"/>
                  </a:lnTo>
                  <a:lnTo>
                    <a:pt x="234" y="98"/>
                  </a:lnTo>
                  <a:lnTo>
                    <a:pt x="236" y="98"/>
                  </a:lnTo>
                  <a:lnTo>
                    <a:pt x="236" y="98"/>
                  </a:lnTo>
                  <a:lnTo>
                    <a:pt x="236" y="98"/>
                  </a:lnTo>
                  <a:lnTo>
                    <a:pt x="238" y="96"/>
                  </a:lnTo>
                  <a:lnTo>
                    <a:pt x="238" y="98"/>
                  </a:lnTo>
                  <a:lnTo>
                    <a:pt x="238" y="98"/>
                  </a:lnTo>
                  <a:lnTo>
                    <a:pt x="240" y="96"/>
                  </a:lnTo>
                  <a:lnTo>
                    <a:pt x="240" y="94"/>
                  </a:lnTo>
                  <a:close/>
                  <a:moveTo>
                    <a:pt x="100" y="70"/>
                  </a:moveTo>
                  <a:lnTo>
                    <a:pt x="100" y="70"/>
                  </a:lnTo>
                  <a:lnTo>
                    <a:pt x="100" y="72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104" y="72"/>
                  </a:lnTo>
                  <a:lnTo>
                    <a:pt x="104" y="70"/>
                  </a:lnTo>
                  <a:lnTo>
                    <a:pt x="102" y="68"/>
                  </a:lnTo>
                  <a:lnTo>
                    <a:pt x="100" y="70"/>
                  </a:lnTo>
                  <a:close/>
                  <a:moveTo>
                    <a:pt x="222" y="70"/>
                  </a:moveTo>
                  <a:lnTo>
                    <a:pt x="222" y="68"/>
                  </a:lnTo>
                  <a:lnTo>
                    <a:pt x="222" y="66"/>
                  </a:lnTo>
                  <a:lnTo>
                    <a:pt x="220" y="66"/>
                  </a:lnTo>
                  <a:lnTo>
                    <a:pt x="220" y="66"/>
                  </a:lnTo>
                  <a:lnTo>
                    <a:pt x="218" y="68"/>
                  </a:lnTo>
                  <a:lnTo>
                    <a:pt x="220" y="68"/>
                  </a:lnTo>
                  <a:lnTo>
                    <a:pt x="220" y="70"/>
                  </a:lnTo>
                  <a:lnTo>
                    <a:pt x="220" y="70"/>
                  </a:lnTo>
                  <a:lnTo>
                    <a:pt x="220" y="74"/>
                  </a:lnTo>
                  <a:lnTo>
                    <a:pt x="220" y="74"/>
                  </a:lnTo>
                  <a:lnTo>
                    <a:pt x="222" y="72"/>
                  </a:lnTo>
                  <a:lnTo>
                    <a:pt x="222" y="70"/>
                  </a:lnTo>
                  <a:close/>
                  <a:moveTo>
                    <a:pt x="84" y="60"/>
                  </a:moveTo>
                  <a:lnTo>
                    <a:pt x="86" y="60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4" y="58"/>
                  </a:lnTo>
                  <a:lnTo>
                    <a:pt x="82" y="60"/>
                  </a:lnTo>
                  <a:lnTo>
                    <a:pt x="84" y="60"/>
                  </a:lnTo>
                  <a:lnTo>
                    <a:pt x="84" y="60"/>
                  </a:lnTo>
                  <a:close/>
                  <a:moveTo>
                    <a:pt x="182" y="66"/>
                  </a:moveTo>
                  <a:lnTo>
                    <a:pt x="182" y="64"/>
                  </a:lnTo>
                  <a:lnTo>
                    <a:pt x="184" y="64"/>
                  </a:lnTo>
                  <a:lnTo>
                    <a:pt x="184" y="62"/>
                  </a:lnTo>
                  <a:lnTo>
                    <a:pt x="186" y="60"/>
                  </a:lnTo>
                  <a:lnTo>
                    <a:pt x="186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6" y="54"/>
                  </a:lnTo>
                  <a:lnTo>
                    <a:pt x="184" y="54"/>
                  </a:lnTo>
                  <a:lnTo>
                    <a:pt x="182" y="52"/>
                  </a:lnTo>
                  <a:lnTo>
                    <a:pt x="182" y="52"/>
                  </a:lnTo>
                  <a:lnTo>
                    <a:pt x="180" y="54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4" y="52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2" y="54"/>
                  </a:lnTo>
                  <a:lnTo>
                    <a:pt x="174" y="58"/>
                  </a:lnTo>
                  <a:lnTo>
                    <a:pt x="174" y="62"/>
                  </a:lnTo>
                  <a:lnTo>
                    <a:pt x="174" y="64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70" y="64"/>
                  </a:lnTo>
                  <a:lnTo>
                    <a:pt x="168" y="64"/>
                  </a:lnTo>
                  <a:lnTo>
                    <a:pt x="166" y="68"/>
                  </a:lnTo>
                  <a:lnTo>
                    <a:pt x="164" y="68"/>
                  </a:lnTo>
                  <a:lnTo>
                    <a:pt x="164" y="72"/>
                  </a:lnTo>
                  <a:lnTo>
                    <a:pt x="162" y="72"/>
                  </a:lnTo>
                  <a:lnTo>
                    <a:pt x="162" y="74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58" y="74"/>
                  </a:lnTo>
                  <a:lnTo>
                    <a:pt x="156" y="74"/>
                  </a:lnTo>
                  <a:lnTo>
                    <a:pt x="156" y="74"/>
                  </a:lnTo>
                  <a:lnTo>
                    <a:pt x="154" y="74"/>
                  </a:lnTo>
                  <a:lnTo>
                    <a:pt x="152" y="74"/>
                  </a:lnTo>
                  <a:lnTo>
                    <a:pt x="150" y="74"/>
                  </a:lnTo>
                  <a:lnTo>
                    <a:pt x="148" y="74"/>
                  </a:lnTo>
                  <a:lnTo>
                    <a:pt x="148" y="70"/>
                  </a:lnTo>
                  <a:lnTo>
                    <a:pt x="148" y="68"/>
                  </a:lnTo>
                  <a:lnTo>
                    <a:pt x="150" y="68"/>
                  </a:lnTo>
                  <a:lnTo>
                    <a:pt x="150" y="66"/>
                  </a:lnTo>
                  <a:lnTo>
                    <a:pt x="150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8" y="68"/>
                  </a:lnTo>
                  <a:lnTo>
                    <a:pt x="146" y="74"/>
                  </a:lnTo>
                  <a:lnTo>
                    <a:pt x="144" y="74"/>
                  </a:lnTo>
                  <a:lnTo>
                    <a:pt x="142" y="74"/>
                  </a:lnTo>
                  <a:lnTo>
                    <a:pt x="142" y="74"/>
                  </a:lnTo>
                  <a:lnTo>
                    <a:pt x="138" y="76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34" y="74"/>
                  </a:lnTo>
                  <a:lnTo>
                    <a:pt x="132" y="74"/>
                  </a:lnTo>
                  <a:lnTo>
                    <a:pt x="128" y="74"/>
                  </a:lnTo>
                  <a:lnTo>
                    <a:pt x="126" y="74"/>
                  </a:lnTo>
                  <a:lnTo>
                    <a:pt x="126" y="74"/>
                  </a:lnTo>
                  <a:lnTo>
                    <a:pt x="126" y="74"/>
                  </a:lnTo>
                  <a:lnTo>
                    <a:pt x="124" y="74"/>
                  </a:lnTo>
                  <a:lnTo>
                    <a:pt x="122" y="74"/>
                  </a:lnTo>
                  <a:lnTo>
                    <a:pt x="120" y="76"/>
                  </a:lnTo>
                  <a:lnTo>
                    <a:pt x="120" y="78"/>
                  </a:lnTo>
                  <a:lnTo>
                    <a:pt x="122" y="80"/>
                  </a:lnTo>
                  <a:lnTo>
                    <a:pt x="124" y="80"/>
                  </a:lnTo>
                  <a:lnTo>
                    <a:pt x="124" y="80"/>
                  </a:lnTo>
                  <a:lnTo>
                    <a:pt x="126" y="80"/>
                  </a:lnTo>
                  <a:lnTo>
                    <a:pt x="128" y="82"/>
                  </a:lnTo>
                  <a:lnTo>
                    <a:pt x="132" y="86"/>
                  </a:lnTo>
                  <a:lnTo>
                    <a:pt x="132" y="86"/>
                  </a:lnTo>
                  <a:lnTo>
                    <a:pt x="134" y="84"/>
                  </a:lnTo>
                  <a:lnTo>
                    <a:pt x="136" y="84"/>
                  </a:lnTo>
                  <a:lnTo>
                    <a:pt x="138" y="86"/>
                  </a:lnTo>
                  <a:lnTo>
                    <a:pt x="140" y="88"/>
                  </a:lnTo>
                  <a:lnTo>
                    <a:pt x="140" y="88"/>
                  </a:lnTo>
                  <a:lnTo>
                    <a:pt x="142" y="88"/>
                  </a:lnTo>
                  <a:lnTo>
                    <a:pt x="144" y="88"/>
                  </a:lnTo>
                  <a:lnTo>
                    <a:pt x="150" y="88"/>
                  </a:lnTo>
                  <a:lnTo>
                    <a:pt x="152" y="88"/>
                  </a:lnTo>
                  <a:lnTo>
                    <a:pt x="154" y="88"/>
                  </a:lnTo>
                  <a:lnTo>
                    <a:pt x="156" y="86"/>
                  </a:lnTo>
                  <a:lnTo>
                    <a:pt x="158" y="86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62" y="84"/>
                  </a:lnTo>
                  <a:lnTo>
                    <a:pt x="164" y="84"/>
                  </a:lnTo>
                  <a:lnTo>
                    <a:pt x="166" y="82"/>
                  </a:lnTo>
                  <a:lnTo>
                    <a:pt x="168" y="80"/>
                  </a:lnTo>
                  <a:lnTo>
                    <a:pt x="170" y="78"/>
                  </a:lnTo>
                  <a:lnTo>
                    <a:pt x="170" y="78"/>
                  </a:lnTo>
                  <a:lnTo>
                    <a:pt x="170" y="78"/>
                  </a:lnTo>
                  <a:lnTo>
                    <a:pt x="170" y="76"/>
                  </a:lnTo>
                  <a:lnTo>
                    <a:pt x="170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8" y="74"/>
                  </a:lnTo>
                  <a:lnTo>
                    <a:pt x="180" y="74"/>
                  </a:lnTo>
                  <a:lnTo>
                    <a:pt x="180" y="72"/>
                  </a:lnTo>
                  <a:lnTo>
                    <a:pt x="180" y="70"/>
                  </a:lnTo>
                  <a:lnTo>
                    <a:pt x="178" y="68"/>
                  </a:lnTo>
                  <a:lnTo>
                    <a:pt x="178" y="66"/>
                  </a:lnTo>
                  <a:lnTo>
                    <a:pt x="180" y="66"/>
                  </a:lnTo>
                  <a:lnTo>
                    <a:pt x="182" y="66"/>
                  </a:lnTo>
                  <a:close/>
                  <a:moveTo>
                    <a:pt x="206" y="50"/>
                  </a:moveTo>
                  <a:lnTo>
                    <a:pt x="206" y="50"/>
                  </a:lnTo>
                  <a:lnTo>
                    <a:pt x="206" y="50"/>
                  </a:lnTo>
                  <a:lnTo>
                    <a:pt x="206" y="48"/>
                  </a:lnTo>
                  <a:lnTo>
                    <a:pt x="206" y="48"/>
                  </a:lnTo>
                  <a:lnTo>
                    <a:pt x="206" y="50"/>
                  </a:lnTo>
                  <a:close/>
                  <a:moveTo>
                    <a:pt x="190" y="34"/>
                  </a:moveTo>
                  <a:lnTo>
                    <a:pt x="192" y="32"/>
                  </a:lnTo>
                  <a:lnTo>
                    <a:pt x="190" y="30"/>
                  </a:lnTo>
                  <a:lnTo>
                    <a:pt x="190" y="30"/>
                  </a:lnTo>
                  <a:lnTo>
                    <a:pt x="190" y="32"/>
                  </a:lnTo>
                  <a:lnTo>
                    <a:pt x="190" y="32"/>
                  </a:lnTo>
                  <a:lnTo>
                    <a:pt x="190" y="34"/>
                  </a:lnTo>
                  <a:close/>
                  <a:moveTo>
                    <a:pt x="180" y="28"/>
                  </a:moveTo>
                  <a:lnTo>
                    <a:pt x="180" y="28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82" y="28"/>
                  </a:lnTo>
                  <a:lnTo>
                    <a:pt x="182" y="28"/>
                  </a:lnTo>
                  <a:lnTo>
                    <a:pt x="180" y="26"/>
                  </a:lnTo>
                  <a:lnTo>
                    <a:pt x="180" y="28"/>
                  </a:lnTo>
                  <a:close/>
                  <a:moveTo>
                    <a:pt x="182" y="26"/>
                  </a:moveTo>
                  <a:lnTo>
                    <a:pt x="182" y="24"/>
                  </a:lnTo>
                  <a:lnTo>
                    <a:pt x="18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6"/>
                  </a:lnTo>
                  <a:close/>
                  <a:moveTo>
                    <a:pt x="150" y="160"/>
                  </a:moveTo>
                  <a:lnTo>
                    <a:pt x="148" y="158"/>
                  </a:lnTo>
                  <a:lnTo>
                    <a:pt x="146" y="158"/>
                  </a:lnTo>
                  <a:lnTo>
                    <a:pt x="144" y="158"/>
                  </a:lnTo>
                  <a:lnTo>
                    <a:pt x="144" y="156"/>
                  </a:lnTo>
                  <a:lnTo>
                    <a:pt x="142" y="156"/>
                  </a:lnTo>
                  <a:lnTo>
                    <a:pt x="140" y="156"/>
                  </a:lnTo>
                  <a:lnTo>
                    <a:pt x="140" y="15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36" y="152"/>
                  </a:lnTo>
                  <a:lnTo>
                    <a:pt x="138" y="152"/>
                  </a:lnTo>
                  <a:lnTo>
                    <a:pt x="138" y="150"/>
                  </a:lnTo>
                  <a:lnTo>
                    <a:pt x="140" y="150"/>
                  </a:lnTo>
                  <a:lnTo>
                    <a:pt x="140" y="150"/>
                  </a:lnTo>
                  <a:lnTo>
                    <a:pt x="142" y="150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8"/>
                  </a:lnTo>
                  <a:lnTo>
                    <a:pt x="132" y="148"/>
                  </a:lnTo>
                  <a:lnTo>
                    <a:pt x="132" y="146"/>
                  </a:lnTo>
                  <a:lnTo>
                    <a:pt x="130" y="146"/>
                  </a:lnTo>
                  <a:lnTo>
                    <a:pt x="130" y="144"/>
                  </a:lnTo>
                  <a:lnTo>
                    <a:pt x="130" y="142"/>
                  </a:lnTo>
                  <a:lnTo>
                    <a:pt x="130" y="140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38"/>
                  </a:lnTo>
                  <a:lnTo>
                    <a:pt x="128" y="138"/>
                  </a:lnTo>
                  <a:lnTo>
                    <a:pt x="124" y="138"/>
                  </a:lnTo>
                  <a:lnTo>
                    <a:pt x="122" y="138"/>
                  </a:lnTo>
                  <a:lnTo>
                    <a:pt x="120" y="138"/>
                  </a:lnTo>
                  <a:lnTo>
                    <a:pt x="120" y="136"/>
                  </a:lnTo>
                  <a:lnTo>
                    <a:pt x="118" y="132"/>
                  </a:lnTo>
                  <a:lnTo>
                    <a:pt x="118" y="130"/>
                  </a:lnTo>
                  <a:lnTo>
                    <a:pt x="116" y="128"/>
                  </a:lnTo>
                  <a:lnTo>
                    <a:pt x="116" y="128"/>
                  </a:lnTo>
                  <a:lnTo>
                    <a:pt x="116" y="128"/>
                  </a:lnTo>
                  <a:lnTo>
                    <a:pt x="116" y="124"/>
                  </a:lnTo>
                  <a:lnTo>
                    <a:pt x="114" y="122"/>
                  </a:lnTo>
                  <a:lnTo>
                    <a:pt x="114" y="120"/>
                  </a:lnTo>
                  <a:lnTo>
                    <a:pt x="112" y="118"/>
                  </a:lnTo>
                  <a:lnTo>
                    <a:pt x="110" y="118"/>
                  </a:lnTo>
                  <a:lnTo>
                    <a:pt x="108" y="116"/>
                  </a:lnTo>
                  <a:lnTo>
                    <a:pt x="106" y="114"/>
                  </a:lnTo>
                  <a:lnTo>
                    <a:pt x="104" y="112"/>
                  </a:lnTo>
                  <a:lnTo>
                    <a:pt x="102" y="110"/>
                  </a:lnTo>
                  <a:lnTo>
                    <a:pt x="102" y="110"/>
                  </a:lnTo>
                  <a:lnTo>
                    <a:pt x="100" y="108"/>
                  </a:lnTo>
                  <a:lnTo>
                    <a:pt x="100" y="104"/>
                  </a:lnTo>
                  <a:lnTo>
                    <a:pt x="98" y="100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100" y="96"/>
                  </a:lnTo>
                  <a:lnTo>
                    <a:pt x="104" y="96"/>
                  </a:lnTo>
                  <a:lnTo>
                    <a:pt x="110" y="96"/>
                  </a:lnTo>
                  <a:lnTo>
                    <a:pt x="112" y="96"/>
                  </a:lnTo>
                  <a:lnTo>
                    <a:pt x="112" y="96"/>
                  </a:lnTo>
                  <a:lnTo>
                    <a:pt x="112" y="94"/>
                  </a:lnTo>
                  <a:lnTo>
                    <a:pt x="112" y="90"/>
                  </a:lnTo>
                  <a:lnTo>
                    <a:pt x="112" y="88"/>
                  </a:lnTo>
                  <a:lnTo>
                    <a:pt x="110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4" y="82"/>
                  </a:lnTo>
                  <a:lnTo>
                    <a:pt x="102" y="82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8" y="76"/>
                  </a:lnTo>
                  <a:lnTo>
                    <a:pt x="84" y="74"/>
                  </a:lnTo>
                  <a:lnTo>
                    <a:pt x="82" y="74"/>
                  </a:lnTo>
                  <a:lnTo>
                    <a:pt x="80" y="72"/>
                  </a:lnTo>
                  <a:lnTo>
                    <a:pt x="82" y="68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74" y="54"/>
                  </a:lnTo>
                  <a:lnTo>
                    <a:pt x="72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2" y="46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4" y="44"/>
                  </a:lnTo>
                  <a:lnTo>
                    <a:pt x="52" y="42"/>
                  </a:lnTo>
                  <a:lnTo>
                    <a:pt x="5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2" y="34"/>
                  </a:lnTo>
                  <a:lnTo>
                    <a:pt x="26" y="32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8" y="26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6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4" y="100"/>
                  </a:lnTo>
                  <a:lnTo>
                    <a:pt x="4" y="102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2" y="116"/>
                  </a:lnTo>
                  <a:lnTo>
                    <a:pt x="2" y="120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0" y="132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8" y="140"/>
                  </a:lnTo>
                  <a:lnTo>
                    <a:pt x="10" y="140"/>
                  </a:lnTo>
                  <a:lnTo>
                    <a:pt x="12" y="140"/>
                  </a:lnTo>
                  <a:lnTo>
                    <a:pt x="16" y="140"/>
                  </a:lnTo>
                  <a:lnTo>
                    <a:pt x="20" y="140"/>
                  </a:lnTo>
                  <a:lnTo>
                    <a:pt x="20" y="140"/>
                  </a:lnTo>
                  <a:lnTo>
                    <a:pt x="22" y="140"/>
                  </a:lnTo>
                  <a:lnTo>
                    <a:pt x="22" y="142"/>
                  </a:lnTo>
                  <a:lnTo>
                    <a:pt x="24" y="142"/>
                  </a:lnTo>
                  <a:lnTo>
                    <a:pt x="26" y="142"/>
                  </a:lnTo>
                  <a:lnTo>
                    <a:pt x="30" y="140"/>
                  </a:lnTo>
                  <a:lnTo>
                    <a:pt x="34" y="138"/>
                  </a:lnTo>
                  <a:lnTo>
                    <a:pt x="36" y="138"/>
                  </a:lnTo>
                  <a:lnTo>
                    <a:pt x="38" y="136"/>
                  </a:lnTo>
                  <a:lnTo>
                    <a:pt x="38" y="136"/>
                  </a:lnTo>
                  <a:lnTo>
                    <a:pt x="38" y="134"/>
                  </a:lnTo>
                  <a:lnTo>
                    <a:pt x="38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4" y="128"/>
                  </a:lnTo>
                  <a:lnTo>
                    <a:pt x="34" y="128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26" y="124"/>
                  </a:lnTo>
                  <a:lnTo>
                    <a:pt x="24" y="126"/>
                  </a:lnTo>
                  <a:lnTo>
                    <a:pt x="24" y="124"/>
                  </a:lnTo>
                  <a:lnTo>
                    <a:pt x="24" y="124"/>
                  </a:lnTo>
                  <a:lnTo>
                    <a:pt x="22" y="122"/>
                  </a:lnTo>
                  <a:lnTo>
                    <a:pt x="20" y="122"/>
                  </a:lnTo>
                  <a:lnTo>
                    <a:pt x="22" y="122"/>
                  </a:lnTo>
                  <a:lnTo>
                    <a:pt x="24" y="122"/>
                  </a:lnTo>
                  <a:lnTo>
                    <a:pt x="24" y="122"/>
                  </a:lnTo>
                  <a:lnTo>
                    <a:pt x="24" y="124"/>
                  </a:lnTo>
                  <a:lnTo>
                    <a:pt x="24" y="124"/>
                  </a:lnTo>
                  <a:lnTo>
                    <a:pt x="26" y="12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30" y="124"/>
                  </a:lnTo>
                  <a:lnTo>
                    <a:pt x="32" y="124"/>
                  </a:lnTo>
                  <a:lnTo>
                    <a:pt x="34" y="124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4" y="122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42" y="118"/>
                  </a:lnTo>
                  <a:lnTo>
                    <a:pt x="42" y="118"/>
                  </a:lnTo>
                  <a:lnTo>
                    <a:pt x="44" y="118"/>
                  </a:lnTo>
                  <a:lnTo>
                    <a:pt x="46" y="120"/>
                  </a:lnTo>
                  <a:lnTo>
                    <a:pt x="46" y="120"/>
                  </a:lnTo>
                  <a:lnTo>
                    <a:pt x="48" y="120"/>
                  </a:lnTo>
                  <a:lnTo>
                    <a:pt x="46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6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58" y="112"/>
                  </a:lnTo>
                  <a:lnTo>
                    <a:pt x="58" y="112"/>
                  </a:lnTo>
                  <a:lnTo>
                    <a:pt x="60" y="112"/>
                  </a:lnTo>
                  <a:lnTo>
                    <a:pt x="60" y="112"/>
                  </a:lnTo>
                  <a:lnTo>
                    <a:pt x="62" y="112"/>
                  </a:lnTo>
                  <a:lnTo>
                    <a:pt x="64" y="112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4" y="116"/>
                  </a:lnTo>
                  <a:lnTo>
                    <a:pt x="66" y="116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2" y="118"/>
                  </a:lnTo>
                  <a:lnTo>
                    <a:pt x="74" y="118"/>
                  </a:lnTo>
                  <a:lnTo>
                    <a:pt x="76" y="118"/>
                  </a:lnTo>
                  <a:lnTo>
                    <a:pt x="78" y="118"/>
                  </a:lnTo>
                  <a:lnTo>
                    <a:pt x="78" y="118"/>
                  </a:lnTo>
                  <a:lnTo>
                    <a:pt x="82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84" y="124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8" y="130"/>
                  </a:lnTo>
                  <a:lnTo>
                    <a:pt x="88" y="132"/>
                  </a:lnTo>
                  <a:lnTo>
                    <a:pt x="90" y="136"/>
                  </a:lnTo>
                  <a:lnTo>
                    <a:pt x="90" y="138"/>
                  </a:lnTo>
                  <a:lnTo>
                    <a:pt x="92" y="138"/>
                  </a:lnTo>
                  <a:lnTo>
                    <a:pt x="94" y="138"/>
                  </a:lnTo>
                  <a:lnTo>
                    <a:pt x="94" y="138"/>
                  </a:lnTo>
                  <a:lnTo>
                    <a:pt x="94" y="140"/>
                  </a:lnTo>
                  <a:lnTo>
                    <a:pt x="94" y="142"/>
                  </a:lnTo>
                  <a:lnTo>
                    <a:pt x="94" y="144"/>
                  </a:lnTo>
                  <a:lnTo>
                    <a:pt x="96" y="144"/>
                  </a:lnTo>
                  <a:lnTo>
                    <a:pt x="98" y="148"/>
                  </a:lnTo>
                  <a:lnTo>
                    <a:pt x="100" y="148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56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6"/>
                  </a:lnTo>
                  <a:lnTo>
                    <a:pt x="112" y="156"/>
                  </a:lnTo>
                  <a:lnTo>
                    <a:pt x="114" y="156"/>
                  </a:lnTo>
                  <a:lnTo>
                    <a:pt x="114" y="158"/>
                  </a:lnTo>
                  <a:lnTo>
                    <a:pt x="116" y="158"/>
                  </a:lnTo>
                  <a:lnTo>
                    <a:pt x="118" y="158"/>
                  </a:lnTo>
                  <a:lnTo>
                    <a:pt x="120" y="158"/>
                  </a:lnTo>
                  <a:lnTo>
                    <a:pt x="120" y="158"/>
                  </a:lnTo>
                  <a:lnTo>
                    <a:pt x="122" y="158"/>
                  </a:lnTo>
                  <a:lnTo>
                    <a:pt x="124" y="160"/>
                  </a:lnTo>
                  <a:lnTo>
                    <a:pt x="130" y="160"/>
                  </a:lnTo>
                  <a:lnTo>
                    <a:pt x="132" y="160"/>
                  </a:lnTo>
                  <a:lnTo>
                    <a:pt x="134" y="160"/>
                  </a:lnTo>
                  <a:lnTo>
                    <a:pt x="136" y="160"/>
                  </a:lnTo>
                  <a:lnTo>
                    <a:pt x="138" y="162"/>
                  </a:lnTo>
                  <a:lnTo>
                    <a:pt x="138" y="164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42" y="166"/>
                  </a:lnTo>
                  <a:lnTo>
                    <a:pt x="144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48" y="162"/>
                  </a:lnTo>
                  <a:lnTo>
                    <a:pt x="146" y="160"/>
                  </a:lnTo>
                  <a:lnTo>
                    <a:pt x="146" y="160"/>
                  </a:lnTo>
                  <a:lnTo>
                    <a:pt x="150" y="160"/>
                  </a:lnTo>
                  <a:lnTo>
                    <a:pt x="150" y="160"/>
                  </a:lnTo>
                  <a:lnTo>
                    <a:pt x="154" y="158"/>
                  </a:lnTo>
                  <a:lnTo>
                    <a:pt x="150" y="160"/>
                  </a:lnTo>
                  <a:close/>
                  <a:moveTo>
                    <a:pt x="196" y="50"/>
                  </a:moveTo>
                  <a:lnTo>
                    <a:pt x="186" y="40"/>
                  </a:lnTo>
                  <a:lnTo>
                    <a:pt x="186" y="38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4"/>
                  </a:lnTo>
                  <a:lnTo>
                    <a:pt x="178" y="32"/>
                  </a:lnTo>
                  <a:lnTo>
                    <a:pt x="176" y="30"/>
                  </a:lnTo>
                  <a:lnTo>
                    <a:pt x="174" y="30"/>
                  </a:lnTo>
                  <a:lnTo>
                    <a:pt x="172" y="28"/>
                  </a:lnTo>
                  <a:lnTo>
                    <a:pt x="170" y="28"/>
                  </a:lnTo>
                  <a:lnTo>
                    <a:pt x="168" y="28"/>
                  </a:lnTo>
                  <a:lnTo>
                    <a:pt x="168" y="26"/>
                  </a:lnTo>
                  <a:lnTo>
                    <a:pt x="166" y="24"/>
                  </a:lnTo>
                  <a:lnTo>
                    <a:pt x="162" y="22"/>
                  </a:lnTo>
                  <a:lnTo>
                    <a:pt x="162" y="24"/>
                  </a:lnTo>
                  <a:lnTo>
                    <a:pt x="162" y="24"/>
                  </a:lnTo>
                  <a:lnTo>
                    <a:pt x="162" y="24"/>
                  </a:lnTo>
                  <a:lnTo>
                    <a:pt x="162" y="26"/>
                  </a:lnTo>
                  <a:lnTo>
                    <a:pt x="164" y="26"/>
                  </a:lnTo>
                  <a:lnTo>
                    <a:pt x="166" y="26"/>
                  </a:lnTo>
                  <a:lnTo>
                    <a:pt x="172" y="30"/>
                  </a:lnTo>
                  <a:lnTo>
                    <a:pt x="172" y="32"/>
                  </a:lnTo>
                  <a:lnTo>
                    <a:pt x="174" y="32"/>
                  </a:lnTo>
                  <a:lnTo>
                    <a:pt x="178" y="36"/>
                  </a:lnTo>
                  <a:lnTo>
                    <a:pt x="178" y="36"/>
                  </a:lnTo>
                  <a:lnTo>
                    <a:pt x="180" y="38"/>
                  </a:lnTo>
                  <a:lnTo>
                    <a:pt x="180" y="38"/>
                  </a:lnTo>
                  <a:lnTo>
                    <a:pt x="182" y="38"/>
                  </a:lnTo>
                  <a:lnTo>
                    <a:pt x="184" y="38"/>
                  </a:lnTo>
                  <a:lnTo>
                    <a:pt x="184" y="40"/>
                  </a:lnTo>
                  <a:lnTo>
                    <a:pt x="186" y="42"/>
                  </a:lnTo>
                  <a:lnTo>
                    <a:pt x="190" y="48"/>
                  </a:lnTo>
                  <a:lnTo>
                    <a:pt x="190" y="50"/>
                  </a:lnTo>
                  <a:lnTo>
                    <a:pt x="190" y="52"/>
                  </a:lnTo>
                  <a:lnTo>
                    <a:pt x="190" y="5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2" y="58"/>
                  </a:lnTo>
                  <a:lnTo>
                    <a:pt x="192" y="60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8" y="54"/>
                  </a:lnTo>
                  <a:lnTo>
                    <a:pt x="198" y="54"/>
                  </a:lnTo>
                  <a:lnTo>
                    <a:pt x="198" y="52"/>
                  </a:lnTo>
                  <a:lnTo>
                    <a:pt x="196" y="50"/>
                  </a:lnTo>
                  <a:close/>
                  <a:moveTo>
                    <a:pt x="150" y="20"/>
                  </a:moveTo>
                  <a:lnTo>
                    <a:pt x="152" y="22"/>
                  </a:lnTo>
                  <a:lnTo>
                    <a:pt x="152" y="24"/>
                  </a:lnTo>
                  <a:lnTo>
                    <a:pt x="154" y="24"/>
                  </a:lnTo>
                  <a:lnTo>
                    <a:pt x="156" y="24"/>
                  </a:lnTo>
                  <a:lnTo>
                    <a:pt x="156" y="24"/>
                  </a:lnTo>
                  <a:lnTo>
                    <a:pt x="156" y="22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50" y="20"/>
                  </a:lnTo>
                  <a:lnTo>
                    <a:pt x="150" y="20"/>
                  </a:lnTo>
                  <a:lnTo>
                    <a:pt x="150" y="20"/>
                  </a:lnTo>
                  <a:close/>
                  <a:moveTo>
                    <a:pt x="116" y="18"/>
                  </a:moveTo>
                  <a:lnTo>
                    <a:pt x="116" y="16"/>
                  </a:lnTo>
                  <a:lnTo>
                    <a:pt x="116" y="16"/>
                  </a:lnTo>
                  <a:lnTo>
                    <a:pt x="116" y="16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18"/>
                  </a:lnTo>
                  <a:close/>
                  <a:moveTo>
                    <a:pt x="96" y="16"/>
                  </a:moveTo>
                  <a:lnTo>
                    <a:pt x="96" y="14"/>
                  </a:lnTo>
                  <a:lnTo>
                    <a:pt x="98" y="16"/>
                  </a:lnTo>
                  <a:lnTo>
                    <a:pt x="98" y="14"/>
                  </a:lnTo>
                  <a:lnTo>
                    <a:pt x="102" y="16"/>
                  </a:lnTo>
                  <a:lnTo>
                    <a:pt x="104" y="16"/>
                  </a:lnTo>
                  <a:lnTo>
                    <a:pt x="104" y="14"/>
                  </a:lnTo>
                  <a:lnTo>
                    <a:pt x="106" y="16"/>
                  </a:lnTo>
                  <a:lnTo>
                    <a:pt x="108" y="14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10" y="12"/>
                  </a:lnTo>
                  <a:lnTo>
                    <a:pt x="110" y="12"/>
                  </a:lnTo>
                  <a:lnTo>
                    <a:pt x="110" y="12"/>
                  </a:lnTo>
                  <a:lnTo>
                    <a:pt x="110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0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12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6" y="16"/>
                  </a:lnTo>
                  <a:close/>
                  <a:moveTo>
                    <a:pt x="146" y="4"/>
                  </a:moveTo>
                  <a:lnTo>
                    <a:pt x="146" y="4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6" y="4"/>
                  </a:lnTo>
                  <a:lnTo>
                    <a:pt x="146" y="4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02DE575F-488C-4195-AB73-FC6D99975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309" y="1055778"/>
              <a:ext cx="212005" cy="346450"/>
            </a:xfrm>
            <a:custGeom>
              <a:avLst/>
              <a:gdLst>
                <a:gd name="T0" fmla="*/ 0 w 50"/>
                <a:gd name="T1" fmla="*/ 84 h 84"/>
                <a:gd name="T2" fmla="*/ 0 w 50"/>
                <a:gd name="T3" fmla="*/ 84 h 84"/>
                <a:gd name="T4" fmla="*/ 0 w 50"/>
                <a:gd name="T5" fmla="*/ 84 h 84"/>
                <a:gd name="T6" fmla="*/ 0 w 50"/>
                <a:gd name="T7" fmla="*/ 84 h 84"/>
                <a:gd name="T8" fmla="*/ 0 w 50"/>
                <a:gd name="T9" fmla="*/ 84 h 84"/>
                <a:gd name="T10" fmla="*/ 0 w 50"/>
                <a:gd name="T11" fmla="*/ 84 h 84"/>
                <a:gd name="T12" fmla="*/ 0 w 50"/>
                <a:gd name="T13" fmla="*/ 84 h 84"/>
                <a:gd name="T14" fmla="*/ 0 w 50"/>
                <a:gd name="T15" fmla="*/ 84 h 84"/>
                <a:gd name="T16" fmla="*/ 0 w 50"/>
                <a:gd name="T17" fmla="*/ 84 h 84"/>
                <a:gd name="T18" fmla="*/ 50 w 50"/>
                <a:gd name="T19" fmla="*/ 2 h 84"/>
                <a:gd name="T20" fmla="*/ 50 w 50"/>
                <a:gd name="T21" fmla="*/ 0 h 84"/>
                <a:gd name="T22" fmla="*/ 50 w 50"/>
                <a:gd name="T23" fmla="*/ 2 h 84"/>
                <a:gd name="T24" fmla="*/ 50 w 50"/>
                <a:gd name="T25" fmla="*/ 2 h 84"/>
                <a:gd name="T26" fmla="*/ 50 w 50"/>
                <a:gd name="T27" fmla="*/ 2 h 84"/>
                <a:gd name="T28" fmla="*/ 48 w 50"/>
                <a:gd name="T29" fmla="*/ 4 h 84"/>
                <a:gd name="T30" fmla="*/ 48 w 50"/>
                <a:gd name="T31" fmla="*/ 6 h 84"/>
                <a:gd name="T32" fmla="*/ 50 w 50"/>
                <a:gd name="T33" fmla="*/ 6 h 84"/>
                <a:gd name="T34" fmla="*/ 50 w 50"/>
                <a:gd name="T35" fmla="*/ 6 h 84"/>
                <a:gd name="T36" fmla="*/ 50 w 50"/>
                <a:gd name="T37" fmla="*/ 6 h 84"/>
                <a:gd name="T38" fmla="*/ 50 w 50"/>
                <a:gd name="T39" fmla="*/ 4 h 84"/>
                <a:gd name="T40" fmla="*/ 50 w 50"/>
                <a:gd name="T41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84">
                  <a:moveTo>
                    <a:pt x="0" y="84"/>
                  </a:move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close/>
                  <a:moveTo>
                    <a:pt x="50" y="2"/>
                  </a:moveTo>
                  <a:lnTo>
                    <a:pt x="50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4E4A1F86-5EAA-4BA3-B47B-DAE6EF6883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9368" y="235022"/>
              <a:ext cx="59360" cy="346450"/>
            </a:xfrm>
            <a:custGeom>
              <a:avLst/>
              <a:gdLst>
                <a:gd name="T0" fmla="*/ 8 w 14"/>
                <a:gd name="T1" fmla="*/ 82 h 84"/>
                <a:gd name="T2" fmla="*/ 8 w 14"/>
                <a:gd name="T3" fmla="*/ 84 h 84"/>
                <a:gd name="T4" fmla="*/ 8 w 14"/>
                <a:gd name="T5" fmla="*/ 84 h 84"/>
                <a:gd name="T6" fmla="*/ 8 w 14"/>
                <a:gd name="T7" fmla="*/ 84 h 84"/>
                <a:gd name="T8" fmla="*/ 8 w 14"/>
                <a:gd name="T9" fmla="*/ 84 h 84"/>
                <a:gd name="T10" fmla="*/ 8 w 14"/>
                <a:gd name="T11" fmla="*/ 84 h 84"/>
                <a:gd name="T12" fmla="*/ 8 w 14"/>
                <a:gd name="T13" fmla="*/ 82 h 84"/>
                <a:gd name="T14" fmla="*/ 8 w 14"/>
                <a:gd name="T15" fmla="*/ 82 h 84"/>
                <a:gd name="T16" fmla="*/ 12 w 14"/>
                <a:gd name="T17" fmla="*/ 68 h 84"/>
                <a:gd name="T18" fmla="*/ 12 w 14"/>
                <a:gd name="T19" fmla="*/ 68 h 84"/>
                <a:gd name="T20" fmla="*/ 12 w 14"/>
                <a:gd name="T21" fmla="*/ 68 h 84"/>
                <a:gd name="T22" fmla="*/ 12 w 14"/>
                <a:gd name="T23" fmla="*/ 70 h 84"/>
                <a:gd name="T24" fmla="*/ 12 w 14"/>
                <a:gd name="T25" fmla="*/ 68 h 84"/>
                <a:gd name="T26" fmla="*/ 12 w 14"/>
                <a:gd name="T27" fmla="*/ 68 h 84"/>
                <a:gd name="T28" fmla="*/ 12 w 14"/>
                <a:gd name="T29" fmla="*/ 68 h 84"/>
                <a:gd name="T30" fmla="*/ 14 w 14"/>
                <a:gd name="T31" fmla="*/ 64 h 84"/>
                <a:gd name="T32" fmla="*/ 14 w 14"/>
                <a:gd name="T33" fmla="*/ 64 h 84"/>
                <a:gd name="T34" fmla="*/ 14 w 14"/>
                <a:gd name="T35" fmla="*/ 64 h 84"/>
                <a:gd name="T36" fmla="*/ 14 w 14"/>
                <a:gd name="T37" fmla="*/ 64 h 84"/>
                <a:gd name="T38" fmla="*/ 12 w 14"/>
                <a:gd name="T39" fmla="*/ 66 h 84"/>
                <a:gd name="T40" fmla="*/ 14 w 14"/>
                <a:gd name="T41" fmla="*/ 66 h 84"/>
                <a:gd name="T42" fmla="*/ 14 w 14"/>
                <a:gd name="T43" fmla="*/ 66 h 84"/>
                <a:gd name="T44" fmla="*/ 14 w 14"/>
                <a:gd name="T45" fmla="*/ 66 h 84"/>
                <a:gd name="T46" fmla="*/ 14 w 14"/>
                <a:gd name="T47" fmla="*/ 66 h 84"/>
                <a:gd name="T48" fmla="*/ 14 w 14"/>
                <a:gd name="T49" fmla="*/ 64 h 84"/>
                <a:gd name="T50" fmla="*/ 8 w 14"/>
                <a:gd name="T51" fmla="*/ 44 h 84"/>
                <a:gd name="T52" fmla="*/ 8 w 14"/>
                <a:gd name="T53" fmla="*/ 44 h 84"/>
                <a:gd name="T54" fmla="*/ 8 w 14"/>
                <a:gd name="T55" fmla="*/ 44 h 84"/>
                <a:gd name="T56" fmla="*/ 10 w 14"/>
                <a:gd name="T57" fmla="*/ 44 h 84"/>
                <a:gd name="T58" fmla="*/ 10 w 14"/>
                <a:gd name="T59" fmla="*/ 44 h 84"/>
                <a:gd name="T60" fmla="*/ 10 w 14"/>
                <a:gd name="T61" fmla="*/ 44 h 84"/>
                <a:gd name="T62" fmla="*/ 10 w 14"/>
                <a:gd name="T63" fmla="*/ 44 h 84"/>
                <a:gd name="T64" fmla="*/ 8 w 14"/>
                <a:gd name="T65" fmla="*/ 44 h 84"/>
                <a:gd name="T66" fmla="*/ 4 w 14"/>
                <a:gd name="T67" fmla="*/ 12 h 84"/>
                <a:gd name="T68" fmla="*/ 4 w 14"/>
                <a:gd name="T69" fmla="*/ 14 h 84"/>
                <a:gd name="T70" fmla="*/ 4 w 14"/>
                <a:gd name="T71" fmla="*/ 14 h 84"/>
                <a:gd name="T72" fmla="*/ 6 w 14"/>
                <a:gd name="T73" fmla="*/ 12 h 84"/>
                <a:gd name="T74" fmla="*/ 4 w 14"/>
                <a:gd name="T75" fmla="*/ 12 h 84"/>
                <a:gd name="T76" fmla="*/ 4 w 14"/>
                <a:gd name="T77" fmla="*/ 12 h 84"/>
                <a:gd name="T78" fmla="*/ 0 w 14"/>
                <a:gd name="T79" fmla="*/ 0 h 84"/>
                <a:gd name="T80" fmla="*/ 0 w 14"/>
                <a:gd name="T81" fmla="*/ 0 h 84"/>
                <a:gd name="T82" fmla="*/ 0 w 14"/>
                <a:gd name="T83" fmla="*/ 2 h 84"/>
                <a:gd name="T84" fmla="*/ 2 w 14"/>
                <a:gd name="T85" fmla="*/ 2 h 84"/>
                <a:gd name="T86" fmla="*/ 2 w 14"/>
                <a:gd name="T87" fmla="*/ 2 h 84"/>
                <a:gd name="T88" fmla="*/ 2 w 14"/>
                <a:gd name="T89" fmla="*/ 0 h 84"/>
                <a:gd name="T90" fmla="*/ 0 w 14"/>
                <a:gd name="T9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" h="84">
                  <a:moveTo>
                    <a:pt x="8" y="82"/>
                  </a:move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8" y="82"/>
                  </a:lnTo>
                  <a:close/>
                  <a:moveTo>
                    <a:pt x="12" y="68"/>
                  </a:moveTo>
                  <a:lnTo>
                    <a:pt x="12" y="68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8"/>
                  </a:lnTo>
                  <a:close/>
                  <a:moveTo>
                    <a:pt x="14" y="64"/>
                  </a:moveTo>
                  <a:lnTo>
                    <a:pt x="14" y="64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4" y="64"/>
                  </a:lnTo>
                  <a:close/>
                  <a:moveTo>
                    <a:pt x="8" y="44"/>
                  </a:moveTo>
                  <a:lnTo>
                    <a:pt x="8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4"/>
                  </a:lnTo>
                  <a:close/>
                  <a:moveTo>
                    <a:pt x="4" y="12"/>
                  </a:moveTo>
                  <a:lnTo>
                    <a:pt x="4" y="14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08785AA-DDD8-44DA-A795-0A799CB09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953" y="3765510"/>
              <a:ext cx="0" cy="8249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0 h 2"/>
                <a:gd name="T4" fmla="*/ 0 h 2"/>
                <a:gd name="T5" fmla="*/ 0 h 2"/>
                <a:gd name="T6" fmla="*/ 0 h 2"/>
                <a:gd name="T7" fmla="*/ 0 h 2"/>
                <a:gd name="T8" fmla="*/ 0 h 2"/>
                <a:gd name="T9" fmla="*/ 0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2 h 2"/>
                <a:gd name="T16" fmla="*/ 2 h 2"/>
                <a:gd name="T17" fmla="*/ 2 h 2"/>
                <a:gd name="T18" fmla="*/ 2 h 2"/>
                <a:gd name="T19" fmla="*/ 2 h 2"/>
                <a:gd name="T20" fmla="*/ 2 h 2"/>
                <a:gd name="T21" fmla="*/ 2 h 2"/>
                <a:gd name="T22" fmla="*/ 2 h 2"/>
                <a:gd name="T23" fmla="*/ 0 h 2"/>
                <a:gd name="T24" fmla="*/ 0 h 2"/>
                <a:gd name="T2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9">
              <a:extLst>
                <a:ext uri="{FF2B5EF4-FFF2-40B4-BE49-F238E27FC236}">
                  <a16:creationId xmlns:a16="http://schemas.microsoft.com/office/drawing/2014/main" id="{7FD9DCC6-CAD0-4891-B2E7-9619EAAA0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50" y="3023118"/>
              <a:ext cx="16960" cy="16497"/>
            </a:xfrm>
            <a:custGeom>
              <a:avLst/>
              <a:gdLst>
                <a:gd name="T0" fmla="*/ 2 w 4"/>
                <a:gd name="T1" fmla="*/ 0 h 4"/>
                <a:gd name="T2" fmla="*/ 2 w 4"/>
                <a:gd name="T3" fmla="*/ 0 h 4"/>
                <a:gd name="T4" fmla="*/ 2 w 4"/>
                <a:gd name="T5" fmla="*/ 2 h 4"/>
                <a:gd name="T6" fmla="*/ 0 w 4"/>
                <a:gd name="T7" fmla="*/ 2 h 4"/>
                <a:gd name="T8" fmla="*/ 0 w 4"/>
                <a:gd name="T9" fmla="*/ 4 h 4"/>
                <a:gd name="T10" fmla="*/ 2 w 4"/>
                <a:gd name="T11" fmla="*/ 2 h 4"/>
                <a:gd name="T12" fmla="*/ 4 w 4"/>
                <a:gd name="T13" fmla="*/ 2 h 4"/>
                <a:gd name="T14" fmla="*/ 2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CD81C51C-25F6-43DC-877A-05D218B8E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5690" y="2251854"/>
              <a:ext cx="2908702" cy="3233530"/>
            </a:xfrm>
            <a:custGeom>
              <a:avLst/>
              <a:gdLst>
                <a:gd name="T0" fmla="*/ 2 w 686"/>
                <a:gd name="T1" fmla="*/ 752 h 784"/>
                <a:gd name="T2" fmla="*/ 6 w 686"/>
                <a:gd name="T3" fmla="*/ 750 h 784"/>
                <a:gd name="T4" fmla="*/ 82 w 686"/>
                <a:gd name="T5" fmla="*/ 686 h 784"/>
                <a:gd name="T6" fmla="*/ 86 w 686"/>
                <a:gd name="T7" fmla="*/ 688 h 784"/>
                <a:gd name="T8" fmla="*/ 84 w 686"/>
                <a:gd name="T9" fmla="*/ 664 h 784"/>
                <a:gd name="T10" fmla="*/ 94 w 686"/>
                <a:gd name="T11" fmla="*/ 658 h 784"/>
                <a:gd name="T12" fmla="*/ 346 w 686"/>
                <a:gd name="T13" fmla="*/ 631 h 784"/>
                <a:gd name="T14" fmla="*/ 348 w 686"/>
                <a:gd name="T15" fmla="*/ 631 h 784"/>
                <a:gd name="T16" fmla="*/ 252 w 686"/>
                <a:gd name="T17" fmla="*/ 577 h 784"/>
                <a:gd name="T18" fmla="*/ 252 w 686"/>
                <a:gd name="T19" fmla="*/ 581 h 784"/>
                <a:gd name="T20" fmla="*/ 244 w 686"/>
                <a:gd name="T21" fmla="*/ 585 h 784"/>
                <a:gd name="T22" fmla="*/ 238 w 686"/>
                <a:gd name="T23" fmla="*/ 585 h 784"/>
                <a:gd name="T24" fmla="*/ 240 w 686"/>
                <a:gd name="T25" fmla="*/ 573 h 784"/>
                <a:gd name="T26" fmla="*/ 204 w 686"/>
                <a:gd name="T27" fmla="*/ 593 h 784"/>
                <a:gd name="T28" fmla="*/ 184 w 686"/>
                <a:gd name="T29" fmla="*/ 611 h 784"/>
                <a:gd name="T30" fmla="*/ 174 w 686"/>
                <a:gd name="T31" fmla="*/ 617 h 784"/>
                <a:gd name="T32" fmla="*/ 164 w 686"/>
                <a:gd name="T33" fmla="*/ 619 h 784"/>
                <a:gd name="T34" fmla="*/ 144 w 686"/>
                <a:gd name="T35" fmla="*/ 629 h 784"/>
                <a:gd name="T36" fmla="*/ 114 w 686"/>
                <a:gd name="T37" fmla="*/ 644 h 784"/>
                <a:gd name="T38" fmla="*/ 106 w 686"/>
                <a:gd name="T39" fmla="*/ 648 h 784"/>
                <a:gd name="T40" fmla="*/ 96 w 686"/>
                <a:gd name="T41" fmla="*/ 658 h 784"/>
                <a:gd name="T42" fmla="*/ 90 w 686"/>
                <a:gd name="T43" fmla="*/ 662 h 784"/>
                <a:gd name="T44" fmla="*/ 82 w 686"/>
                <a:gd name="T45" fmla="*/ 668 h 784"/>
                <a:gd name="T46" fmla="*/ 90 w 686"/>
                <a:gd name="T47" fmla="*/ 672 h 784"/>
                <a:gd name="T48" fmla="*/ 96 w 686"/>
                <a:gd name="T49" fmla="*/ 680 h 784"/>
                <a:gd name="T50" fmla="*/ 126 w 686"/>
                <a:gd name="T51" fmla="*/ 672 h 784"/>
                <a:gd name="T52" fmla="*/ 148 w 686"/>
                <a:gd name="T53" fmla="*/ 658 h 784"/>
                <a:gd name="T54" fmla="*/ 168 w 686"/>
                <a:gd name="T55" fmla="*/ 637 h 784"/>
                <a:gd name="T56" fmla="*/ 186 w 686"/>
                <a:gd name="T57" fmla="*/ 629 h 784"/>
                <a:gd name="T58" fmla="*/ 190 w 686"/>
                <a:gd name="T59" fmla="*/ 629 h 784"/>
                <a:gd name="T60" fmla="*/ 198 w 686"/>
                <a:gd name="T61" fmla="*/ 625 h 784"/>
                <a:gd name="T62" fmla="*/ 204 w 686"/>
                <a:gd name="T63" fmla="*/ 619 h 784"/>
                <a:gd name="T64" fmla="*/ 242 w 686"/>
                <a:gd name="T65" fmla="*/ 595 h 784"/>
                <a:gd name="T66" fmla="*/ 250 w 686"/>
                <a:gd name="T67" fmla="*/ 585 h 784"/>
                <a:gd name="T68" fmla="*/ 326 w 686"/>
                <a:gd name="T69" fmla="*/ 495 h 784"/>
                <a:gd name="T70" fmla="*/ 344 w 686"/>
                <a:gd name="T71" fmla="*/ 523 h 784"/>
                <a:gd name="T72" fmla="*/ 320 w 686"/>
                <a:gd name="T73" fmla="*/ 523 h 784"/>
                <a:gd name="T74" fmla="*/ 322 w 686"/>
                <a:gd name="T75" fmla="*/ 503 h 784"/>
                <a:gd name="T76" fmla="*/ 316 w 686"/>
                <a:gd name="T77" fmla="*/ 515 h 784"/>
                <a:gd name="T78" fmla="*/ 308 w 686"/>
                <a:gd name="T79" fmla="*/ 507 h 784"/>
                <a:gd name="T80" fmla="*/ 314 w 686"/>
                <a:gd name="T81" fmla="*/ 489 h 784"/>
                <a:gd name="T82" fmla="*/ 316 w 686"/>
                <a:gd name="T83" fmla="*/ 479 h 784"/>
                <a:gd name="T84" fmla="*/ 308 w 686"/>
                <a:gd name="T85" fmla="*/ 473 h 784"/>
                <a:gd name="T86" fmla="*/ 304 w 686"/>
                <a:gd name="T87" fmla="*/ 463 h 784"/>
                <a:gd name="T88" fmla="*/ 302 w 686"/>
                <a:gd name="T89" fmla="*/ 483 h 784"/>
                <a:gd name="T90" fmla="*/ 304 w 686"/>
                <a:gd name="T91" fmla="*/ 497 h 784"/>
                <a:gd name="T92" fmla="*/ 308 w 686"/>
                <a:gd name="T93" fmla="*/ 497 h 784"/>
                <a:gd name="T94" fmla="*/ 304 w 686"/>
                <a:gd name="T95" fmla="*/ 501 h 784"/>
                <a:gd name="T96" fmla="*/ 306 w 686"/>
                <a:gd name="T97" fmla="*/ 513 h 784"/>
                <a:gd name="T98" fmla="*/ 300 w 686"/>
                <a:gd name="T99" fmla="*/ 525 h 784"/>
                <a:gd name="T100" fmla="*/ 278 w 686"/>
                <a:gd name="T101" fmla="*/ 547 h 784"/>
                <a:gd name="T102" fmla="*/ 272 w 686"/>
                <a:gd name="T103" fmla="*/ 559 h 784"/>
                <a:gd name="T104" fmla="*/ 256 w 686"/>
                <a:gd name="T105" fmla="*/ 585 h 784"/>
                <a:gd name="T106" fmla="*/ 256 w 686"/>
                <a:gd name="T107" fmla="*/ 589 h 784"/>
                <a:gd name="T108" fmla="*/ 280 w 686"/>
                <a:gd name="T109" fmla="*/ 581 h 784"/>
                <a:gd name="T110" fmla="*/ 310 w 686"/>
                <a:gd name="T111" fmla="*/ 555 h 784"/>
                <a:gd name="T112" fmla="*/ 330 w 686"/>
                <a:gd name="T113" fmla="*/ 549 h 784"/>
                <a:gd name="T114" fmla="*/ 354 w 686"/>
                <a:gd name="T115" fmla="*/ 525 h 784"/>
                <a:gd name="T116" fmla="*/ 666 w 686"/>
                <a:gd name="T1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6" h="784">
                  <a:moveTo>
                    <a:pt x="16" y="782"/>
                  </a:moveTo>
                  <a:lnTo>
                    <a:pt x="16" y="782"/>
                  </a:lnTo>
                  <a:lnTo>
                    <a:pt x="16" y="782"/>
                  </a:lnTo>
                  <a:lnTo>
                    <a:pt x="16" y="784"/>
                  </a:lnTo>
                  <a:lnTo>
                    <a:pt x="16" y="784"/>
                  </a:lnTo>
                  <a:lnTo>
                    <a:pt x="18" y="784"/>
                  </a:lnTo>
                  <a:lnTo>
                    <a:pt x="18" y="782"/>
                  </a:lnTo>
                  <a:lnTo>
                    <a:pt x="18" y="782"/>
                  </a:lnTo>
                  <a:lnTo>
                    <a:pt x="16" y="782"/>
                  </a:lnTo>
                  <a:close/>
                  <a:moveTo>
                    <a:pt x="8" y="748"/>
                  </a:moveTo>
                  <a:lnTo>
                    <a:pt x="6" y="750"/>
                  </a:lnTo>
                  <a:lnTo>
                    <a:pt x="4" y="752"/>
                  </a:lnTo>
                  <a:lnTo>
                    <a:pt x="2" y="752"/>
                  </a:lnTo>
                  <a:lnTo>
                    <a:pt x="0" y="754"/>
                  </a:lnTo>
                  <a:lnTo>
                    <a:pt x="0" y="754"/>
                  </a:lnTo>
                  <a:lnTo>
                    <a:pt x="2" y="754"/>
                  </a:lnTo>
                  <a:lnTo>
                    <a:pt x="2" y="752"/>
                  </a:lnTo>
                  <a:lnTo>
                    <a:pt x="2" y="754"/>
                  </a:lnTo>
                  <a:lnTo>
                    <a:pt x="2" y="754"/>
                  </a:lnTo>
                  <a:lnTo>
                    <a:pt x="4" y="754"/>
                  </a:lnTo>
                  <a:lnTo>
                    <a:pt x="4" y="754"/>
                  </a:lnTo>
                  <a:lnTo>
                    <a:pt x="6" y="752"/>
                  </a:lnTo>
                  <a:lnTo>
                    <a:pt x="6" y="752"/>
                  </a:lnTo>
                  <a:lnTo>
                    <a:pt x="6" y="752"/>
                  </a:lnTo>
                  <a:lnTo>
                    <a:pt x="6" y="752"/>
                  </a:lnTo>
                  <a:lnTo>
                    <a:pt x="6" y="750"/>
                  </a:lnTo>
                  <a:lnTo>
                    <a:pt x="8" y="750"/>
                  </a:lnTo>
                  <a:lnTo>
                    <a:pt x="8" y="750"/>
                  </a:lnTo>
                  <a:lnTo>
                    <a:pt x="10" y="750"/>
                  </a:lnTo>
                  <a:lnTo>
                    <a:pt x="10" y="748"/>
                  </a:lnTo>
                  <a:lnTo>
                    <a:pt x="10" y="748"/>
                  </a:lnTo>
                  <a:lnTo>
                    <a:pt x="8" y="748"/>
                  </a:lnTo>
                  <a:close/>
                  <a:moveTo>
                    <a:pt x="88" y="686"/>
                  </a:moveTo>
                  <a:lnTo>
                    <a:pt x="88" y="684"/>
                  </a:lnTo>
                  <a:lnTo>
                    <a:pt x="88" y="682"/>
                  </a:lnTo>
                  <a:lnTo>
                    <a:pt x="86" y="682"/>
                  </a:lnTo>
                  <a:lnTo>
                    <a:pt x="84" y="684"/>
                  </a:lnTo>
                  <a:lnTo>
                    <a:pt x="82" y="686"/>
                  </a:lnTo>
                  <a:lnTo>
                    <a:pt x="82" y="686"/>
                  </a:lnTo>
                  <a:lnTo>
                    <a:pt x="80" y="688"/>
                  </a:lnTo>
                  <a:lnTo>
                    <a:pt x="80" y="688"/>
                  </a:lnTo>
                  <a:lnTo>
                    <a:pt x="78" y="688"/>
                  </a:lnTo>
                  <a:lnTo>
                    <a:pt x="78" y="690"/>
                  </a:lnTo>
                  <a:lnTo>
                    <a:pt x="76" y="690"/>
                  </a:lnTo>
                  <a:lnTo>
                    <a:pt x="74" y="692"/>
                  </a:lnTo>
                  <a:lnTo>
                    <a:pt x="74" y="692"/>
                  </a:lnTo>
                  <a:lnTo>
                    <a:pt x="76" y="692"/>
                  </a:lnTo>
                  <a:lnTo>
                    <a:pt x="80" y="690"/>
                  </a:lnTo>
                  <a:lnTo>
                    <a:pt x="80" y="690"/>
                  </a:lnTo>
                  <a:lnTo>
                    <a:pt x="80" y="690"/>
                  </a:lnTo>
                  <a:lnTo>
                    <a:pt x="84" y="690"/>
                  </a:lnTo>
                  <a:lnTo>
                    <a:pt x="86" y="688"/>
                  </a:lnTo>
                  <a:lnTo>
                    <a:pt x="86" y="688"/>
                  </a:lnTo>
                  <a:lnTo>
                    <a:pt x="88" y="688"/>
                  </a:lnTo>
                  <a:lnTo>
                    <a:pt x="88" y="686"/>
                  </a:lnTo>
                  <a:lnTo>
                    <a:pt x="86" y="686"/>
                  </a:lnTo>
                  <a:lnTo>
                    <a:pt x="86" y="686"/>
                  </a:lnTo>
                  <a:lnTo>
                    <a:pt x="86" y="686"/>
                  </a:lnTo>
                  <a:lnTo>
                    <a:pt x="86" y="686"/>
                  </a:lnTo>
                  <a:lnTo>
                    <a:pt x="88" y="686"/>
                  </a:lnTo>
                  <a:close/>
                  <a:moveTo>
                    <a:pt x="82" y="664"/>
                  </a:moveTo>
                  <a:lnTo>
                    <a:pt x="82" y="664"/>
                  </a:lnTo>
                  <a:lnTo>
                    <a:pt x="84" y="664"/>
                  </a:lnTo>
                  <a:lnTo>
                    <a:pt x="84" y="664"/>
                  </a:lnTo>
                  <a:lnTo>
                    <a:pt x="84" y="664"/>
                  </a:lnTo>
                  <a:lnTo>
                    <a:pt x="86" y="664"/>
                  </a:lnTo>
                  <a:lnTo>
                    <a:pt x="86" y="664"/>
                  </a:lnTo>
                  <a:lnTo>
                    <a:pt x="84" y="662"/>
                  </a:lnTo>
                  <a:lnTo>
                    <a:pt x="82" y="664"/>
                  </a:lnTo>
                  <a:lnTo>
                    <a:pt x="82" y="664"/>
                  </a:lnTo>
                  <a:lnTo>
                    <a:pt x="82" y="664"/>
                  </a:lnTo>
                  <a:lnTo>
                    <a:pt x="82" y="664"/>
                  </a:lnTo>
                  <a:close/>
                  <a:moveTo>
                    <a:pt x="94" y="658"/>
                  </a:moveTo>
                  <a:lnTo>
                    <a:pt x="94" y="656"/>
                  </a:lnTo>
                  <a:lnTo>
                    <a:pt x="94" y="656"/>
                  </a:lnTo>
                  <a:lnTo>
                    <a:pt x="92" y="656"/>
                  </a:lnTo>
                  <a:lnTo>
                    <a:pt x="92" y="658"/>
                  </a:lnTo>
                  <a:lnTo>
                    <a:pt x="94" y="658"/>
                  </a:lnTo>
                  <a:close/>
                  <a:moveTo>
                    <a:pt x="346" y="637"/>
                  </a:moveTo>
                  <a:lnTo>
                    <a:pt x="344" y="639"/>
                  </a:lnTo>
                  <a:lnTo>
                    <a:pt x="346" y="639"/>
                  </a:lnTo>
                  <a:lnTo>
                    <a:pt x="346" y="637"/>
                  </a:lnTo>
                  <a:lnTo>
                    <a:pt x="346" y="637"/>
                  </a:lnTo>
                  <a:lnTo>
                    <a:pt x="346" y="637"/>
                  </a:lnTo>
                  <a:lnTo>
                    <a:pt x="346" y="637"/>
                  </a:lnTo>
                  <a:close/>
                  <a:moveTo>
                    <a:pt x="346" y="629"/>
                  </a:moveTo>
                  <a:lnTo>
                    <a:pt x="344" y="629"/>
                  </a:lnTo>
                  <a:lnTo>
                    <a:pt x="342" y="629"/>
                  </a:lnTo>
                  <a:lnTo>
                    <a:pt x="344" y="629"/>
                  </a:lnTo>
                  <a:lnTo>
                    <a:pt x="346" y="629"/>
                  </a:lnTo>
                  <a:lnTo>
                    <a:pt x="346" y="631"/>
                  </a:lnTo>
                  <a:lnTo>
                    <a:pt x="346" y="631"/>
                  </a:lnTo>
                  <a:lnTo>
                    <a:pt x="344" y="631"/>
                  </a:lnTo>
                  <a:lnTo>
                    <a:pt x="344" y="633"/>
                  </a:lnTo>
                  <a:lnTo>
                    <a:pt x="342" y="633"/>
                  </a:lnTo>
                  <a:lnTo>
                    <a:pt x="342" y="635"/>
                  </a:lnTo>
                  <a:lnTo>
                    <a:pt x="342" y="635"/>
                  </a:lnTo>
                  <a:lnTo>
                    <a:pt x="344" y="635"/>
                  </a:lnTo>
                  <a:lnTo>
                    <a:pt x="344" y="633"/>
                  </a:lnTo>
                  <a:lnTo>
                    <a:pt x="346" y="633"/>
                  </a:lnTo>
                  <a:lnTo>
                    <a:pt x="348" y="633"/>
                  </a:lnTo>
                  <a:lnTo>
                    <a:pt x="348" y="631"/>
                  </a:lnTo>
                  <a:lnTo>
                    <a:pt x="346" y="631"/>
                  </a:lnTo>
                  <a:lnTo>
                    <a:pt x="348" y="631"/>
                  </a:lnTo>
                  <a:lnTo>
                    <a:pt x="348" y="629"/>
                  </a:lnTo>
                  <a:lnTo>
                    <a:pt x="348" y="629"/>
                  </a:lnTo>
                  <a:lnTo>
                    <a:pt x="348" y="629"/>
                  </a:lnTo>
                  <a:lnTo>
                    <a:pt x="348" y="629"/>
                  </a:lnTo>
                  <a:lnTo>
                    <a:pt x="350" y="629"/>
                  </a:lnTo>
                  <a:lnTo>
                    <a:pt x="350" y="629"/>
                  </a:lnTo>
                  <a:lnTo>
                    <a:pt x="348" y="631"/>
                  </a:lnTo>
                  <a:lnTo>
                    <a:pt x="352" y="629"/>
                  </a:lnTo>
                  <a:lnTo>
                    <a:pt x="352" y="629"/>
                  </a:lnTo>
                  <a:lnTo>
                    <a:pt x="354" y="629"/>
                  </a:lnTo>
                  <a:lnTo>
                    <a:pt x="348" y="627"/>
                  </a:lnTo>
                  <a:lnTo>
                    <a:pt x="346" y="629"/>
                  </a:lnTo>
                  <a:close/>
                  <a:moveTo>
                    <a:pt x="252" y="577"/>
                  </a:moveTo>
                  <a:lnTo>
                    <a:pt x="252" y="575"/>
                  </a:lnTo>
                  <a:lnTo>
                    <a:pt x="252" y="577"/>
                  </a:lnTo>
                  <a:lnTo>
                    <a:pt x="250" y="577"/>
                  </a:lnTo>
                  <a:lnTo>
                    <a:pt x="250" y="577"/>
                  </a:lnTo>
                  <a:lnTo>
                    <a:pt x="248" y="579"/>
                  </a:lnTo>
                  <a:lnTo>
                    <a:pt x="248" y="579"/>
                  </a:lnTo>
                  <a:lnTo>
                    <a:pt x="250" y="579"/>
                  </a:lnTo>
                  <a:lnTo>
                    <a:pt x="252" y="577"/>
                  </a:lnTo>
                  <a:close/>
                  <a:moveTo>
                    <a:pt x="250" y="583"/>
                  </a:moveTo>
                  <a:lnTo>
                    <a:pt x="250" y="583"/>
                  </a:lnTo>
                  <a:lnTo>
                    <a:pt x="252" y="581"/>
                  </a:lnTo>
                  <a:lnTo>
                    <a:pt x="254" y="581"/>
                  </a:lnTo>
                  <a:lnTo>
                    <a:pt x="252" y="581"/>
                  </a:lnTo>
                  <a:lnTo>
                    <a:pt x="252" y="581"/>
                  </a:lnTo>
                  <a:lnTo>
                    <a:pt x="252" y="581"/>
                  </a:lnTo>
                  <a:lnTo>
                    <a:pt x="252" y="581"/>
                  </a:lnTo>
                  <a:lnTo>
                    <a:pt x="250" y="581"/>
                  </a:lnTo>
                  <a:lnTo>
                    <a:pt x="250" y="581"/>
                  </a:lnTo>
                  <a:lnTo>
                    <a:pt x="248" y="581"/>
                  </a:lnTo>
                  <a:lnTo>
                    <a:pt x="248" y="581"/>
                  </a:lnTo>
                  <a:lnTo>
                    <a:pt x="248" y="583"/>
                  </a:lnTo>
                  <a:lnTo>
                    <a:pt x="246" y="583"/>
                  </a:lnTo>
                  <a:lnTo>
                    <a:pt x="246" y="583"/>
                  </a:lnTo>
                  <a:lnTo>
                    <a:pt x="244" y="585"/>
                  </a:lnTo>
                  <a:lnTo>
                    <a:pt x="242" y="585"/>
                  </a:lnTo>
                  <a:lnTo>
                    <a:pt x="244" y="585"/>
                  </a:lnTo>
                  <a:lnTo>
                    <a:pt x="246" y="583"/>
                  </a:lnTo>
                  <a:lnTo>
                    <a:pt x="248" y="581"/>
                  </a:lnTo>
                  <a:lnTo>
                    <a:pt x="248" y="581"/>
                  </a:lnTo>
                  <a:lnTo>
                    <a:pt x="248" y="581"/>
                  </a:lnTo>
                  <a:lnTo>
                    <a:pt x="248" y="581"/>
                  </a:lnTo>
                  <a:lnTo>
                    <a:pt x="250" y="579"/>
                  </a:lnTo>
                  <a:lnTo>
                    <a:pt x="250" y="579"/>
                  </a:lnTo>
                  <a:lnTo>
                    <a:pt x="248" y="579"/>
                  </a:lnTo>
                  <a:lnTo>
                    <a:pt x="246" y="581"/>
                  </a:lnTo>
                  <a:lnTo>
                    <a:pt x="246" y="581"/>
                  </a:lnTo>
                  <a:lnTo>
                    <a:pt x="242" y="583"/>
                  </a:lnTo>
                  <a:lnTo>
                    <a:pt x="240" y="583"/>
                  </a:lnTo>
                  <a:lnTo>
                    <a:pt x="238" y="585"/>
                  </a:lnTo>
                  <a:lnTo>
                    <a:pt x="234" y="585"/>
                  </a:lnTo>
                  <a:lnTo>
                    <a:pt x="234" y="585"/>
                  </a:lnTo>
                  <a:lnTo>
                    <a:pt x="234" y="583"/>
                  </a:lnTo>
                  <a:lnTo>
                    <a:pt x="234" y="583"/>
                  </a:lnTo>
                  <a:lnTo>
                    <a:pt x="236" y="579"/>
                  </a:lnTo>
                  <a:lnTo>
                    <a:pt x="236" y="577"/>
                  </a:lnTo>
                  <a:lnTo>
                    <a:pt x="236" y="577"/>
                  </a:lnTo>
                  <a:lnTo>
                    <a:pt x="234" y="577"/>
                  </a:lnTo>
                  <a:lnTo>
                    <a:pt x="234" y="575"/>
                  </a:lnTo>
                  <a:lnTo>
                    <a:pt x="234" y="575"/>
                  </a:lnTo>
                  <a:lnTo>
                    <a:pt x="236" y="573"/>
                  </a:lnTo>
                  <a:lnTo>
                    <a:pt x="236" y="573"/>
                  </a:lnTo>
                  <a:lnTo>
                    <a:pt x="240" y="573"/>
                  </a:lnTo>
                  <a:lnTo>
                    <a:pt x="238" y="571"/>
                  </a:lnTo>
                  <a:lnTo>
                    <a:pt x="236" y="571"/>
                  </a:lnTo>
                  <a:lnTo>
                    <a:pt x="236" y="573"/>
                  </a:lnTo>
                  <a:lnTo>
                    <a:pt x="232" y="575"/>
                  </a:lnTo>
                  <a:lnTo>
                    <a:pt x="228" y="577"/>
                  </a:lnTo>
                  <a:lnTo>
                    <a:pt x="224" y="579"/>
                  </a:lnTo>
                  <a:lnTo>
                    <a:pt x="220" y="585"/>
                  </a:lnTo>
                  <a:lnTo>
                    <a:pt x="214" y="589"/>
                  </a:lnTo>
                  <a:lnTo>
                    <a:pt x="212" y="591"/>
                  </a:lnTo>
                  <a:lnTo>
                    <a:pt x="210" y="593"/>
                  </a:lnTo>
                  <a:lnTo>
                    <a:pt x="208" y="593"/>
                  </a:lnTo>
                  <a:lnTo>
                    <a:pt x="206" y="593"/>
                  </a:lnTo>
                  <a:lnTo>
                    <a:pt x="204" y="593"/>
                  </a:lnTo>
                  <a:lnTo>
                    <a:pt x="204" y="595"/>
                  </a:lnTo>
                  <a:lnTo>
                    <a:pt x="200" y="597"/>
                  </a:lnTo>
                  <a:lnTo>
                    <a:pt x="198" y="599"/>
                  </a:lnTo>
                  <a:lnTo>
                    <a:pt x="196" y="601"/>
                  </a:lnTo>
                  <a:lnTo>
                    <a:pt x="194" y="603"/>
                  </a:lnTo>
                  <a:lnTo>
                    <a:pt x="192" y="605"/>
                  </a:lnTo>
                  <a:lnTo>
                    <a:pt x="192" y="605"/>
                  </a:lnTo>
                  <a:lnTo>
                    <a:pt x="192" y="607"/>
                  </a:lnTo>
                  <a:lnTo>
                    <a:pt x="192" y="607"/>
                  </a:lnTo>
                  <a:lnTo>
                    <a:pt x="190" y="607"/>
                  </a:lnTo>
                  <a:lnTo>
                    <a:pt x="190" y="607"/>
                  </a:lnTo>
                  <a:lnTo>
                    <a:pt x="184" y="611"/>
                  </a:lnTo>
                  <a:lnTo>
                    <a:pt x="184" y="611"/>
                  </a:lnTo>
                  <a:lnTo>
                    <a:pt x="182" y="613"/>
                  </a:lnTo>
                  <a:lnTo>
                    <a:pt x="182" y="613"/>
                  </a:lnTo>
                  <a:lnTo>
                    <a:pt x="184" y="613"/>
                  </a:lnTo>
                  <a:lnTo>
                    <a:pt x="184" y="611"/>
                  </a:lnTo>
                  <a:lnTo>
                    <a:pt x="184" y="611"/>
                  </a:lnTo>
                  <a:lnTo>
                    <a:pt x="180" y="613"/>
                  </a:lnTo>
                  <a:lnTo>
                    <a:pt x="178" y="615"/>
                  </a:lnTo>
                  <a:lnTo>
                    <a:pt x="176" y="615"/>
                  </a:lnTo>
                  <a:lnTo>
                    <a:pt x="176" y="615"/>
                  </a:lnTo>
                  <a:lnTo>
                    <a:pt x="176" y="615"/>
                  </a:lnTo>
                  <a:lnTo>
                    <a:pt x="176" y="615"/>
                  </a:lnTo>
                  <a:lnTo>
                    <a:pt x="174" y="615"/>
                  </a:lnTo>
                  <a:lnTo>
                    <a:pt x="174" y="617"/>
                  </a:lnTo>
                  <a:lnTo>
                    <a:pt x="174" y="617"/>
                  </a:lnTo>
                  <a:lnTo>
                    <a:pt x="174" y="617"/>
                  </a:lnTo>
                  <a:lnTo>
                    <a:pt x="172" y="615"/>
                  </a:lnTo>
                  <a:lnTo>
                    <a:pt x="170" y="617"/>
                  </a:lnTo>
                  <a:lnTo>
                    <a:pt x="170" y="617"/>
                  </a:lnTo>
                  <a:lnTo>
                    <a:pt x="170" y="617"/>
                  </a:lnTo>
                  <a:lnTo>
                    <a:pt x="170" y="619"/>
                  </a:lnTo>
                  <a:lnTo>
                    <a:pt x="170" y="617"/>
                  </a:lnTo>
                  <a:lnTo>
                    <a:pt x="168" y="617"/>
                  </a:lnTo>
                  <a:lnTo>
                    <a:pt x="168" y="619"/>
                  </a:lnTo>
                  <a:lnTo>
                    <a:pt x="166" y="619"/>
                  </a:lnTo>
                  <a:lnTo>
                    <a:pt x="166" y="619"/>
                  </a:lnTo>
                  <a:lnTo>
                    <a:pt x="164" y="619"/>
                  </a:lnTo>
                  <a:lnTo>
                    <a:pt x="162" y="621"/>
                  </a:lnTo>
                  <a:lnTo>
                    <a:pt x="158" y="623"/>
                  </a:lnTo>
                  <a:lnTo>
                    <a:pt x="160" y="623"/>
                  </a:lnTo>
                  <a:lnTo>
                    <a:pt x="158" y="623"/>
                  </a:lnTo>
                  <a:lnTo>
                    <a:pt x="158" y="623"/>
                  </a:lnTo>
                  <a:lnTo>
                    <a:pt x="158" y="623"/>
                  </a:lnTo>
                  <a:lnTo>
                    <a:pt x="156" y="625"/>
                  </a:lnTo>
                  <a:lnTo>
                    <a:pt x="156" y="625"/>
                  </a:lnTo>
                  <a:lnTo>
                    <a:pt x="154" y="625"/>
                  </a:lnTo>
                  <a:lnTo>
                    <a:pt x="152" y="627"/>
                  </a:lnTo>
                  <a:lnTo>
                    <a:pt x="148" y="627"/>
                  </a:lnTo>
                  <a:lnTo>
                    <a:pt x="144" y="629"/>
                  </a:lnTo>
                  <a:lnTo>
                    <a:pt x="144" y="629"/>
                  </a:lnTo>
                  <a:lnTo>
                    <a:pt x="142" y="631"/>
                  </a:lnTo>
                  <a:lnTo>
                    <a:pt x="142" y="631"/>
                  </a:lnTo>
                  <a:lnTo>
                    <a:pt x="142" y="631"/>
                  </a:lnTo>
                  <a:lnTo>
                    <a:pt x="140" y="631"/>
                  </a:lnTo>
                  <a:lnTo>
                    <a:pt x="136" y="633"/>
                  </a:lnTo>
                  <a:lnTo>
                    <a:pt x="136" y="633"/>
                  </a:lnTo>
                  <a:lnTo>
                    <a:pt x="134" y="633"/>
                  </a:lnTo>
                  <a:lnTo>
                    <a:pt x="130" y="633"/>
                  </a:lnTo>
                  <a:lnTo>
                    <a:pt x="128" y="635"/>
                  </a:lnTo>
                  <a:lnTo>
                    <a:pt x="124" y="637"/>
                  </a:lnTo>
                  <a:lnTo>
                    <a:pt x="120" y="639"/>
                  </a:lnTo>
                  <a:lnTo>
                    <a:pt x="116" y="641"/>
                  </a:lnTo>
                  <a:lnTo>
                    <a:pt x="114" y="644"/>
                  </a:lnTo>
                  <a:lnTo>
                    <a:pt x="116" y="644"/>
                  </a:lnTo>
                  <a:lnTo>
                    <a:pt x="114" y="646"/>
                  </a:lnTo>
                  <a:lnTo>
                    <a:pt x="114" y="644"/>
                  </a:lnTo>
                  <a:lnTo>
                    <a:pt x="114" y="644"/>
                  </a:lnTo>
                  <a:lnTo>
                    <a:pt x="112" y="644"/>
                  </a:lnTo>
                  <a:lnTo>
                    <a:pt x="108" y="646"/>
                  </a:lnTo>
                  <a:lnTo>
                    <a:pt x="108" y="646"/>
                  </a:lnTo>
                  <a:lnTo>
                    <a:pt x="106" y="648"/>
                  </a:lnTo>
                  <a:lnTo>
                    <a:pt x="106" y="648"/>
                  </a:lnTo>
                  <a:lnTo>
                    <a:pt x="106" y="648"/>
                  </a:lnTo>
                  <a:lnTo>
                    <a:pt x="106" y="650"/>
                  </a:lnTo>
                  <a:lnTo>
                    <a:pt x="104" y="650"/>
                  </a:lnTo>
                  <a:lnTo>
                    <a:pt x="106" y="648"/>
                  </a:lnTo>
                  <a:lnTo>
                    <a:pt x="100" y="650"/>
                  </a:lnTo>
                  <a:lnTo>
                    <a:pt x="100" y="650"/>
                  </a:lnTo>
                  <a:lnTo>
                    <a:pt x="100" y="654"/>
                  </a:lnTo>
                  <a:lnTo>
                    <a:pt x="100" y="654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96" y="654"/>
                  </a:lnTo>
                  <a:lnTo>
                    <a:pt x="96" y="656"/>
                  </a:lnTo>
                  <a:lnTo>
                    <a:pt x="94" y="656"/>
                  </a:lnTo>
                  <a:lnTo>
                    <a:pt x="96" y="656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4" y="658"/>
                  </a:lnTo>
                  <a:lnTo>
                    <a:pt x="94" y="658"/>
                  </a:lnTo>
                  <a:lnTo>
                    <a:pt x="94" y="660"/>
                  </a:lnTo>
                  <a:lnTo>
                    <a:pt x="92" y="658"/>
                  </a:lnTo>
                  <a:lnTo>
                    <a:pt x="92" y="658"/>
                  </a:lnTo>
                  <a:lnTo>
                    <a:pt x="92" y="658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88" y="660"/>
                  </a:lnTo>
                  <a:lnTo>
                    <a:pt x="88" y="660"/>
                  </a:lnTo>
                  <a:lnTo>
                    <a:pt x="86" y="662"/>
                  </a:lnTo>
                  <a:lnTo>
                    <a:pt x="88" y="662"/>
                  </a:lnTo>
                  <a:lnTo>
                    <a:pt x="90" y="662"/>
                  </a:lnTo>
                  <a:lnTo>
                    <a:pt x="86" y="662"/>
                  </a:lnTo>
                  <a:lnTo>
                    <a:pt x="86" y="664"/>
                  </a:lnTo>
                  <a:lnTo>
                    <a:pt x="86" y="664"/>
                  </a:lnTo>
                  <a:lnTo>
                    <a:pt x="88" y="664"/>
                  </a:lnTo>
                  <a:lnTo>
                    <a:pt x="86" y="666"/>
                  </a:lnTo>
                  <a:lnTo>
                    <a:pt x="84" y="666"/>
                  </a:lnTo>
                  <a:lnTo>
                    <a:pt x="80" y="666"/>
                  </a:lnTo>
                  <a:lnTo>
                    <a:pt x="80" y="666"/>
                  </a:lnTo>
                  <a:lnTo>
                    <a:pt x="78" y="668"/>
                  </a:lnTo>
                  <a:lnTo>
                    <a:pt x="78" y="670"/>
                  </a:lnTo>
                  <a:lnTo>
                    <a:pt x="80" y="668"/>
                  </a:lnTo>
                  <a:lnTo>
                    <a:pt x="82" y="668"/>
                  </a:lnTo>
                  <a:lnTo>
                    <a:pt x="82" y="668"/>
                  </a:lnTo>
                  <a:lnTo>
                    <a:pt x="80" y="670"/>
                  </a:lnTo>
                  <a:lnTo>
                    <a:pt x="78" y="670"/>
                  </a:lnTo>
                  <a:lnTo>
                    <a:pt x="80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78" y="672"/>
                  </a:lnTo>
                  <a:lnTo>
                    <a:pt x="78" y="674"/>
                  </a:lnTo>
                  <a:lnTo>
                    <a:pt x="78" y="674"/>
                  </a:lnTo>
                  <a:lnTo>
                    <a:pt x="82" y="674"/>
                  </a:lnTo>
                  <a:lnTo>
                    <a:pt x="86" y="674"/>
                  </a:lnTo>
                  <a:lnTo>
                    <a:pt x="86" y="674"/>
                  </a:lnTo>
                  <a:lnTo>
                    <a:pt x="88" y="672"/>
                  </a:lnTo>
                  <a:lnTo>
                    <a:pt x="90" y="672"/>
                  </a:lnTo>
                  <a:lnTo>
                    <a:pt x="90" y="674"/>
                  </a:lnTo>
                  <a:lnTo>
                    <a:pt x="92" y="674"/>
                  </a:lnTo>
                  <a:lnTo>
                    <a:pt x="90" y="676"/>
                  </a:lnTo>
                  <a:lnTo>
                    <a:pt x="92" y="676"/>
                  </a:lnTo>
                  <a:lnTo>
                    <a:pt x="94" y="676"/>
                  </a:lnTo>
                  <a:lnTo>
                    <a:pt x="96" y="676"/>
                  </a:lnTo>
                  <a:lnTo>
                    <a:pt x="96" y="676"/>
                  </a:lnTo>
                  <a:lnTo>
                    <a:pt x="96" y="676"/>
                  </a:lnTo>
                  <a:lnTo>
                    <a:pt x="96" y="678"/>
                  </a:lnTo>
                  <a:lnTo>
                    <a:pt x="96" y="678"/>
                  </a:lnTo>
                  <a:lnTo>
                    <a:pt x="96" y="680"/>
                  </a:lnTo>
                  <a:lnTo>
                    <a:pt x="96" y="680"/>
                  </a:lnTo>
                  <a:lnTo>
                    <a:pt x="96" y="680"/>
                  </a:lnTo>
                  <a:lnTo>
                    <a:pt x="96" y="680"/>
                  </a:lnTo>
                  <a:lnTo>
                    <a:pt x="98" y="680"/>
                  </a:lnTo>
                  <a:lnTo>
                    <a:pt x="98" y="680"/>
                  </a:lnTo>
                  <a:lnTo>
                    <a:pt x="102" y="680"/>
                  </a:lnTo>
                  <a:lnTo>
                    <a:pt x="102" y="680"/>
                  </a:lnTo>
                  <a:lnTo>
                    <a:pt x="104" y="680"/>
                  </a:lnTo>
                  <a:lnTo>
                    <a:pt x="104" y="680"/>
                  </a:lnTo>
                  <a:lnTo>
                    <a:pt x="108" y="680"/>
                  </a:lnTo>
                  <a:lnTo>
                    <a:pt x="114" y="680"/>
                  </a:lnTo>
                  <a:lnTo>
                    <a:pt x="116" y="678"/>
                  </a:lnTo>
                  <a:lnTo>
                    <a:pt x="116" y="678"/>
                  </a:lnTo>
                  <a:lnTo>
                    <a:pt x="120" y="676"/>
                  </a:lnTo>
                  <a:lnTo>
                    <a:pt x="126" y="672"/>
                  </a:lnTo>
                  <a:lnTo>
                    <a:pt x="128" y="672"/>
                  </a:lnTo>
                  <a:lnTo>
                    <a:pt x="132" y="670"/>
                  </a:lnTo>
                  <a:lnTo>
                    <a:pt x="132" y="668"/>
                  </a:lnTo>
                  <a:lnTo>
                    <a:pt x="138" y="668"/>
                  </a:lnTo>
                  <a:lnTo>
                    <a:pt x="138" y="668"/>
                  </a:lnTo>
                  <a:lnTo>
                    <a:pt x="138" y="668"/>
                  </a:lnTo>
                  <a:lnTo>
                    <a:pt x="140" y="666"/>
                  </a:lnTo>
                  <a:lnTo>
                    <a:pt x="140" y="666"/>
                  </a:lnTo>
                  <a:lnTo>
                    <a:pt x="140" y="666"/>
                  </a:lnTo>
                  <a:lnTo>
                    <a:pt x="140" y="664"/>
                  </a:lnTo>
                  <a:lnTo>
                    <a:pt x="140" y="664"/>
                  </a:lnTo>
                  <a:lnTo>
                    <a:pt x="144" y="662"/>
                  </a:lnTo>
                  <a:lnTo>
                    <a:pt x="148" y="658"/>
                  </a:lnTo>
                  <a:lnTo>
                    <a:pt x="150" y="656"/>
                  </a:lnTo>
                  <a:lnTo>
                    <a:pt x="152" y="654"/>
                  </a:lnTo>
                  <a:lnTo>
                    <a:pt x="154" y="652"/>
                  </a:lnTo>
                  <a:lnTo>
                    <a:pt x="156" y="650"/>
                  </a:lnTo>
                  <a:lnTo>
                    <a:pt x="156" y="650"/>
                  </a:lnTo>
                  <a:lnTo>
                    <a:pt x="156" y="650"/>
                  </a:lnTo>
                  <a:lnTo>
                    <a:pt x="158" y="650"/>
                  </a:lnTo>
                  <a:lnTo>
                    <a:pt x="160" y="646"/>
                  </a:lnTo>
                  <a:lnTo>
                    <a:pt x="162" y="644"/>
                  </a:lnTo>
                  <a:lnTo>
                    <a:pt x="164" y="641"/>
                  </a:lnTo>
                  <a:lnTo>
                    <a:pt x="168" y="637"/>
                  </a:lnTo>
                  <a:lnTo>
                    <a:pt x="168" y="637"/>
                  </a:lnTo>
                  <a:lnTo>
                    <a:pt x="168" y="637"/>
                  </a:lnTo>
                  <a:lnTo>
                    <a:pt x="170" y="637"/>
                  </a:lnTo>
                  <a:lnTo>
                    <a:pt x="170" y="637"/>
                  </a:lnTo>
                  <a:lnTo>
                    <a:pt x="172" y="635"/>
                  </a:lnTo>
                  <a:lnTo>
                    <a:pt x="174" y="635"/>
                  </a:lnTo>
                  <a:lnTo>
                    <a:pt x="176" y="635"/>
                  </a:lnTo>
                  <a:lnTo>
                    <a:pt x="176" y="635"/>
                  </a:lnTo>
                  <a:lnTo>
                    <a:pt x="178" y="633"/>
                  </a:lnTo>
                  <a:lnTo>
                    <a:pt x="180" y="633"/>
                  </a:lnTo>
                  <a:lnTo>
                    <a:pt x="182" y="633"/>
                  </a:lnTo>
                  <a:lnTo>
                    <a:pt x="184" y="631"/>
                  </a:lnTo>
                  <a:lnTo>
                    <a:pt x="186" y="631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27"/>
                  </a:lnTo>
                  <a:lnTo>
                    <a:pt x="186" y="629"/>
                  </a:lnTo>
                  <a:lnTo>
                    <a:pt x="188" y="629"/>
                  </a:lnTo>
                  <a:lnTo>
                    <a:pt x="188" y="631"/>
                  </a:lnTo>
                  <a:lnTo>
                    <a:pt x="188" y="63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29"/>
                  </a:lnTo>
                  <a:lnTo>
                    <a:pt x="192" y="627"/>
                  </a:lnTo>
                  <a:lnTo>
                    <a:pt x="192" y="629"/>
                  </a:lnTo>
                  <a:lnTo>
                    <a:pt x="192" y="629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29"/>
                  </a:lnTo>
                  <a:lnTo>
                    <a:pt x="194" y="629"/>
                  </a:lnTo>
                  <a:lnTo>
                    <a:pt x="194" y="631"/>
                  </a:lnTo>
                  <a:lnTo>
                    <a:pt x="196" y="631"/>
                  </a:lnTo>
                  <a:lnTo>
                    <a:pt x="198" y="631"/>
                  </a:lnTo>
                  <a:lnTo>
                    <a:pt x="198" y="631"/>
                  </a:lnTo>
                  <a:lnTo>
                    <a:pt x="200" y="629"/>
                  </a:lnTo>
                  <a:lnTo>
                    <a:pt x="200" y="629"/>
                  </a:lnTo>
                  <a:lnTo>
                    <a:pt x="202" y="627"/>
                  </a:lnTo>
                  <a:lnTo>
                    <a:pt x="202" y="627"/>
                  </a:lnTo>
                  <a:lnTo>
                    <a:pt x="200" y="627"/>
                  </a:lnTo>
                  <a:lnTo>
                    <a:pt x="198" y="627"/>
                  </a:lnTo>
                  <a:lnTo>
                    <a:pt x="198" y="625"/>
                  </a:lnTo>
                  <a:lnTo>
                    <a:pt x="198" y="625"/>
                  </a:lnTo>
                  <a:lnTo>
                    <a:pt x="200" y="623"/>
                  </a:lnTo>
                  <a:lnTo>
                    <a:pt x="198" y="623"/>
                  </a:lnTo>
                  <a:lnTo>
                    <a:pt x="196" y="623"/>
                  </a:lnTo>
                  <a:lnTo>
                    <a:pt x="198" y="623"/>
                  </a:lnTo>
                  <a:lnTo>
                    <a:pt x="198" y="623"/>
                  </a:lnTo>
                  <a:lnTo>
                    <a:pt x="200" y="623"/>
                  </a:lnTo>
                  <a:lnTo>
                    <a:pt x="200" y="621"/>
                  </a:lnTo>
                  <a:lnTo>
                    <a:pt x="200" y="621"/>
                  </a:lnTo>
                  <a:lnTo>
                    <a:pt x="200" y="621"/>
                  </a:lnTo>
                  <a:lnTo>
                    <a:pt x="200" y="621"/>
                  </a:lnTo>
                  <a:lnTo>
                    <a:pt x="202" y="619"/>
                  </a:lnTo>
                  <a:lnTo>
                    <a:pt x="204" y="619"/>
                  </a:lnTo>
                  <a:lnTo>
                    <a:pt x="206" y="617"/>
                  </a:lnTo>
                  <a:lnTo>
                    <a:pt x="210" y="617"/>
                  </a:lnTo>
                  <a:lnTo>
                    <a:pt x="210" y="615"/>
                  </a:lnTo>
                  <a:lnTo>
                    <a:pt x="212" y="615"/>
                  </a:lnTo>
                  <a:lnTo>
                    <a:pt x="216" y="613"/>
                  </a:lnTo>
                  <a:lnTo>
                    <a:pt x="224" y="607"/>
                  </a:lnTo>
                  <a:lnTo>
                    <a:pt x="224" y="607"/>
                  </a:lnTo>
                  <a:lnTo>
                    <a:pt x="230" y="603"/>
                  </a:lnTo>
                  <a:lnTo>
                    <a:pt x="232" y="601"/>
                  </a:lnTo>
                  <a:lnTo>
                    <a:pt x="234" y="601"/>
                  </a:lnTo>
                  <a:lnTo>
                    <a:pt x="236" y="599"/>
                  </a:lnTo>
                  <a:lnTo>
                    <a:pt x="238" y="599"/>
                  </a:lnTo>
                  <a:lnTo>
                    <a:pt x="242" y="595"/>
                  </a:lnTo>
                  <a:lnTo>
                    <a:pt x="242" y="595"/>
                  </a:lnTo>
                  <a:lnTo>
                    <a:pt x="244" y="593"/>
                  </a:lnTo>
                  <a:lnTo>
                    <a:pt x="244" y="593"/>
                  </a:lnTo>
                  <a:lnTo>
                    <a:pt x="244" y="593"/>
                  </a:lnTo>
                  <a:lnTo>
                    <a:pt x="242" y="593"/>
                  </a:lnTo>
                  <a:lnTo>
                    <a:pt x="244" y="591"/>
                  </a:lnTo>
                  <a:lnTo>
                    <a:pt x="244" y="589"/>
                  </a:lnTo>
                  <a:lnTo>
                    <a:pt x="244" y="589"/>
                  </a:lnTo>
                  <a:lnTo>
                    <a:pt x="244" y="589"/>
                  </a:lnTo>
                  <a:lnTo>
                    <a:pt x="246" y="587"/>
                  </a:lnTo>
                  <a:lnTo>
                    <a:pt x="248" y="587"/>
                  </a:lnTo>
                  <a:lnTo>
                    <a:pt x="248" y="587"/>
                  </a:lnTo>
                  <a:lnTo>
                    <a:pt x="250" y="585"/>
                  </a:lnTo>
                  <a:lnTo>
                    <a:pt x="252" y="583"/>
                  </a:lnTo>
                  <a:lnTo>
                    <a:pt x="254" y="583"/>
                  </a:lnTo>
                  <a:lnTo>
                    <a:pt x="252" y="583"/>
                  </a:lnTo>
                  <a:lnTo>
                    <a:pt x="248" y="585"/>
                  </a:lnTo>
                  <a:lnTo>
                    <a:pt x="246" y="585"/>
                  </a:lnTo>
                  <a:lnTo>
                    <a:pt x="248" y="585"/>
                  </a:lnTo>
                  <a:lnTo>
                    <a:pt x="250" y="583"/>
                  </a:lnTo>
                  <a:close/>
                  <a:moveTo>
                    <a:pt x="324" y="497"/>
                  </a:moveTo>
                  <a:lnTo>
                    <a:pt x="324" y="497"/>
                  </a:lnTo>
                  <a:lnTo>
                    <a:pt x="326" y="499"/>
                  </a:lnTo>
                  <a:lnTo>
                    <a:pt x="326" y="497"/>
                  </a:lnTo>
                  <a:lnTo>
                    <a:pt x="326" y="495"/>
                  </a:lnTo>
                  <a:lnTo>
                    <a:pt x="326" y="495"/>
                  </a:lnTo>
                  <a:lnTo>
                    <a:pt x="326" y="493"/>
                  </a:lnTo>
                  <a:lnTo>
                    <a:pt x="326" y="493"/>
                  </a:lnTo>
                  <a:lnTo>
                    <a:pt x="326" y="493"/>
                  </a:lnTo>
                  <a:lnTo>
                    <a:pt x="324" y="495"/>
                  </a:lnTo>
                  <a:lnTo>
                    <a:pt x="324" y="497"/>
                  </a:lnTo>
                  <a:lnTo>
                    <a:pt x="324" y="497"/>
                  </a:lnTo>
                  <a:lnTo>
                    <a:pt x="324" y="497"/>
                  </a:lnTo>
                  <a:close/>
                  <a:moveTo>
                    <a:pt x="352" y="521"/>
                  </a:moveTo>
                  <a:lnTo>
                    <a:pt x="352" y="521"/>
                  </a:lnTo>
                  <a:lnTo>
                    <a:pt x="348" y="521"/>
                  </a:lnTo>
                  <a:lnTo>
                    <a:pt x="348" y="521"/>
                  </a:lnTo>
                  <a:lnTo>
                    <a:pt x="346" y="521"/>
                  </a:lnTo>
                  <a:lnTo>
                    <a:pt x="344" y="523"/>
                  </a:lnTo>
                  <a:lnTo>
                    <a:pt x="342" y="523"/>
                  </a:lnTo>
                  <a:lnTo>
                    <a:pt x="340" y="525"/>
                  </a:lnTo>
                  <a:lnTo>
                    <a:pt x="338" y="527"/>
                  </a:lnTo>
                  <a:lnTo>
                    <a:pt x="336" y="527"/>
                  </a:lnTo>
                  <a:lnTo>
                    <a:pt x="334" y="529"/>
                  </a:lnTo>
                  <a:lnTo>
                    <a:pt x="332" y="529"/>
                  </a:lnTo>
                  <a:lnTo>
                    <a:pt x="332" y="529"/>
                  </a:lnTo>
                  <a:lnTo>
                    <a:pt x="326" y="527"/>
                  </a:lnTo>
                  <a:lnTo>
                    <a:pt x="324" y="525"/>
                  </a:lnTo>
                  <a:lnTo>
                    <a:pt x="322" y="523"/>
                  </a:lnTo>
                  <a:lnTo>
                    <a:pt x="322" y="523"/>
                  </a:lnTo>
                  <a:lnTo>
                    <a:pt x="320" y="523"/>
                  </a:lnTo>
                  <a:lnTo>
                    <a:pt x="320" y="523"/>
                  </a:lnTo>
                  <a:lnTo>
                    <a:pt x="318" y="521"/>
                  </a:lnTo>
                  <a:lnTo>
                    <a:pt x="320" y="521"/>
                  </a:lnTo>
                  <a:lnTo>
                    <a:pt x="320" y="521"/>
                  </a:lnTo>
                  <a:lnTo>
                    <a:pt x="320" y="521"/>
                  </a:lnTo>
                  <a:lnTo>
                    <a:pt x="320" y="521"/>
                  </a:lnTo>
                  <a:lnTo>
                    <a:pt x="320" y="519"/>
                  </a:lnTo>
                  <a:lnTo>
                    <a:pt x="322" y="515"/>
                  </a:lnTo>
                  <a:lnTo>
                    <a:pt x="324" y="509"/>
                  </a:lnTo>
                  <a:lnTo>
                    <a:pt x="324" y="509"/>
                  </a:lnTo>
                  <a:lnTo>
                    <a:pt x="324" y="507"/>
                  </a:lnTo>
                  <a:lnTo>
                    <a:pt x="324" y="505"/>
                  </a:lnTo>
                  <a:lnTo>
                    <a:pt x="322" y="505"/>
                  </a:lnTo>
                  <a:lnTo>
                    <a:pt x="322" y="503"/>
                  </a:lnTo>
                  <a:lnTo>
                    <a:pt x="322" y="501"/>
                  </a:lnTo>
                  <a:lnTo>
                    <a:pt x="322" y="501"/>
                  </a:lnTo>
                  <a:lnTo>
                    <a:pt x="322" y="501"/>
                  </a:lnTo>
                  <a:lnTo>
                    <a:pt x="320" y="503"/>
                  </a:lnTo>
                  <a:lnTo>
                    <a:pt x="320" y="503"/>
                  </a:lnTo>
                  <a:lnTo>
                    <a:pt x="320" y="503"/>
                  </a:lnTo>
                  <a:lnTo>
                    <a:pt x="320" y="505"/>
                  </a:lnTo>
                  <a:lnTo>
                    <a:pt x="320" y="505"/>
                  </a:lnTo>
                  <a:lnTo>
                    <a:pt x="320" y="507"/>
                  </a:lnTo>
                  <a:lnTo>
                    <a:pt x="318" y="507"/>
                  </a:lnTo>
                  <a:lnTo>
                    <a:pt x="318" y="511"/>
                  </a:lnTo>
                  <a:lnTo>
                    <a:pt x="316" y="513"/>
                  </a:lnTo>
                  <a:lnTo>
                    <a:pt x="316" y="515"/>
                  </a:lnTo>
                  <a:lnTo>
                    <a:pt x="314" y="515"/>
                  </a:lnTo>
                  <a:lnTo>
                    <a:pt x="314" y="515"/>
                  </a:lnTo>
                  <a:lnTo>
                    <a:pt x="314" y="513"/>
                  </a:lnTo>
                  <a:lnTo>
                    <a:pt x="314" y="511"/>
                  </a:lnTo>
                  <a:lnTo>
                    <a:pt x="314" y="511"/>
                  </a:lnTo>
                  <a:lnTo>
                    <a:pt x="314" y="509"/>
                  </a:lnTo>
                  <a:lnTo>
                    <a:pt x="312" y="509"/>
                  </a:lnTo>
                  <a:lnTo>
                    <a:pt x="312" y="507"/>
                  </a:lnTo>
                  <a:lnTo>
                    <a:pt x="310" y="507"/>
                  </a:lnTo>
                  <a:lnTo>
                    <a:pt x="310" y="509"/>
                  </a:lnTo>
                  <a:lnTo>
                    <a:pt x="310" y="509"/>
                  </a:lnTo>
                  <a:lnTo>
                    <a:pt x="308" y="507"/>
                  </a:lnTo>
                  <a:lnTo>
                    <a:pt x="308" y="507"/>
                  </a:lnTo>
                  <a:lnTo>
                    <a:pt x="308" y="507"/>
                  </a:lnTo>
                  <a:lnTo>
                    <a:pt x="308" y="507"/>
                  </a:lnTo>
                  <a:lnTo>
                    <a:pt x="310" y="503"/>
                  </a:lnTo>
                  <a:lnTo>
                    <a:pt x="312" y="503"/>
                  </a:lnTo>
                  <a:lnTo>
                    <a:pt x="312" y="501"/>
                  </a:lnTo>
                  <a:lnTo>
                    <a:pt x="312" y="501"/>
                  </a:lnTo>
                  <a:lnTo>
                    <a:pt x="314" y="499"/>
                  </a:lnTo>
                  <a:lnTo>
                    <a:pt x="314" y="497"/>
                  </a:lnTo>
                  <a:lnTo>
                    <a:pt x="314" y="493"/>
                  </a:lnTo>
                  <a:lnTo>
                    <a:pt x="314" y="493"/>
                  </a:lnTo>
                  <a:lnTo>
                    <a:pt x="314" y="491"/>
                  </a:lnTo>
                  <a:lnTo>
                    <a:pt x="314" y="489"/>
                  </a:lnTo>
                  <a:lnTo>
                    <a:pt x="314" y="489"/>
                  </a:lnTo>
                  <a:lnTo>
                    <a:pt x="316" y="489"/>
                  </a:lnTo>
                  <a:lnTo>
                    <a:pt x="316" y="489"/>
                  </a:lnTo>
                  <a:lnTo>
                    <a:pt x="316" y="487"/>
                  </a:lnTo>
                  <a:lnTo>
                    <a:pt x="318" y="485"/>
                  </a:lnTo>
                  <a:lnTo>
                    <a:pt x="318" y="485"/>
                  </a:lnTo>
                  <a:lnTo>
                    <a:pt x="318" y="483"/>
                  </a:lnTo>
                  <a:lnTo>
                    <a:pt x="318" y="481"/>
                  </a:lnTo>
                  <a:lnTo>
                    <a:pt x="318" y="481"/>
                  </a:lnTo>
                  <a:lnTo>
                    <a:pt x="318" y="481"/>
                  </a:lnTo>
                  <a:lnTo>
                    <a:pt x="318" y="479"/>
                  </a:lnTo>
                  <a:lnTo>
                    <a:pt x="318" y="479"/>
                  </a:lnTo>
                  <a:lnTo>
                    <a:pt x="318" y="479"/>
                  </a:lnTo>
                  <a:lnTo>
                    <a:pt x="316" y="479"/>
                  </a:lnTo>
                  <a:lnTo>
                    <a:pt x="316" y="479"/>
                  </a:lnTo>
                  <a:lnTo>
                    <a:pt x="316" y="479"/>
                  </a:lnTo>
                  <a:lnTo>
                    <a:pt x="316" y="477"/>
                  </a:lnTo>
                  <a:lnTo>
                    <a:pt x="316" y="477"/>
                  </a:lnTo>
                  <a:lnTo>
                    <a:pt x="316" y="477"/>
                  </a:lnTo>
                  <a:lnTo>
                    <a:pt x="314" y="475"/>
                  </a:lnTo>
                  <a:lnTo>
                    <a:pt x="314" y="475"/>
                  </a:lnTo>
                  <a:lnTo>
                    <a:pt x="312" y="475"/>
                  </a:lnTo>
                  <a:lnTo>
                    <a:pt x="312" y="475"/>
                  </a:lnTo>
                  <a:lnTo>
                    <a:pt x="312" y="475"/>
                  </a:lnTo>
                  <a:lnTo>
                    <a:pt x="312" y="475"/>
                  </a:lnTo>
                  <a:lnTo>
                    <a:pt x="308" y="473"/>
                  </a:lnTo>
                  <a:lnTo>
                    <a:pt x="308" y="473"/>
                  </a:lnTo>
                  <a:lnTo>
                    <a:pt x="310" y="471"/>
                  </a:lnTo>
                  <a:lnTo>
                    <a:pt x="308" y="473"/>
                  </a:lnTo>
                  <a:lnTo>
                    <a:pt x="306" y="473"/>
                  </a:lnTo>
                  <a:lnTo>
                    <a:pt x="306" y="473"/>
                  </a:lnTo>
                  <a:lnTo>
                    <a:pt x="306" y="473"/>
                  </a:lnTo>
                  <a:lnTo>
                    <a:pt x="306" y="473"/>
                  </a:lnTo>
                  <a:lnTo>
                    <a:pt x="306" y="471"/>
                  </a:lnTo>
                  <a:lnTo>
                    <a:pt x="306" y="471"/>
                  </a:lnTo>
                  <a:lnTo>
                    <a:pt x="306" y="467"/>
                  </a:lnTo>
                  <a:lnTo>
                    <a:pt x="304" y="467"/>
                  </a:lnTo>
                  <a:lnTo>
                    <a:pt x="304" y="465"/>
                  </a:lnTo>
                  <a:lnTo>
                    <a:pt x="308" y="463"/>
                  </a:lnTo>
                  <a:lnTo>
                    <a:pt x="304" y="463"/>
                  </a:lnTo>
                  <a:lnTo>
                    <a:pt x="302" y="465"/>
                  </a:lnTo>
                  <a:lnTo>
                    <a:pt x="302" y="467"/>
                  </a:lnTo>
                  <a:lnTo>
                    <a:pt x="304" y="471"/>
                  </a:lnTo>
                  <a:lnTo>
                    <a:pt x="304" y="473"/>
                  </a:lnTo>
                  <a:lnTo>
                    <a:pt x="304" y="475"/>
                  </a:lnTo>
                  <a:lnTo>
                    <a:pt x="302" y="477"/>
                  </a:lnTo>
                  <a:lnTo>
                    <a:pt x="300" y="477"/>
                  </a:lnTo>
                  <a:lnTo>
                    <a:pt x="300" y="479"/>
                  </a:lnTo>
                  <a:lnTo>
                    <a:pt x="302" y="481"/>
                  </a:lnTo>
                  <a:lnTo>
                    <a:pt x="302" y="481"/>
                  </a:lnTo>
                  <a:lnTo>
                    <a:pt x="302" y="481"/>
                  </a:lnTo>
                  <a:lnTo>
                    <a:pt x="302" y="481"/>
                  </a:lnTo>
                  <a:lnTo>
                    <a:pt x="302" y="483"/>
                  </a:lnTo>
                  <a:lnTo>
                    <a:pt x="302" y="483"/>
                  </a:lnTo>
                  <a:lnTo>
                    <a:pt x="302" y="483"/>
                  </a:lnTo>
                  <a:lnTo>
                    <a:pt x="304" y="481"/>
                  </a:lnTo>
                  <a:lnTo>
                    <a:pt x="304" y="481"/>
                  </a:lnTo>
                  <a:lnTo>
                    <a:pt x="306" y="481"/>
                  </a:lnTo>
                  <a:lnTo>
                    <a:pt x="306" y="479"/>
                  </a:lnTo>
                  <a:lnTo>
                    <a:pt x="308" y="479"/>
                  </a:lnTo>
                  <a:lnTo>
                    <a:pt x="306" y="481"/>
                  </a:lnTo>
                  <a:lnTo>
                    <a:pt x="306" y="481"/>
                  </a:lnTo>
                  <a:lnTo>
                    <a:pt x="304" y="483"/>
                  </a:lnTo>
                  <a:lnTo>
                    <a:pt x="302" y="483"/>
                  </a:lnTo>
                  <a:lnTo>
                    <a:pt x="304" y="495"/>
                  </a:lnTo>
                  <a:lnTo>
                    <a:pt x="304" y="497"/>
                  </a:lnTo>
                  <a:lnTo>
                    <a:pt x="302" y="499"/>
                  </a:lnTo>
                  <a:lnTo>
                    <a:pt x="304" y="499"/>
                  </a:lnTo>
                  <a:lnTo>
                    <a:pt x="304" y="499"/>
                  </a:lnTo>
                  <a:lnTo>
                    <a:pt x="304" y="499"/>
                  </a:lnTo>
                  <a:lnTo>
                    <a:pt x="304" y="497"/>
                  </a:lnTo>
                  <a:lnTo>
                    <a:pt x="304" y="495"/>
                  </a:lnTo>
                  <a:lnTo>
                    <a:pt x="304" y="493"/>
                  </a:lnTo>
                  <a:lnTo>
                    <a:pt x="304" y="491"/>
                  </a:lnTo>
                  <a:lnTo>
                    <a:pt x="306" y="491"/>
                  </a:lnTo>
                  <a:lnTo>
                    <a:pt x="306" y="493"/>
                  </a:lnTo>
                  <a:lnTo>
                    <a:pt x="306" y="495"/>
                  </a:lnTo>
                  <a:lnTo>
                    <a:pt x="308" y="497"/>
                  </a:lnTo>
                  <a:lnTo>
                    <a:pt x="308" y="497"/>
                  </a:lnTo>
                  <a:lnTo>
                    <a:pt x="308" y="495"/>
                  </a:lnTo>
                  <a:lnTo>
                    <a:pt x="308" y="495"/>
                  </a:lnTo>
                  <a:lnTo>
                    <a:pt x="308" y="495"/>
                  </a:lnTo>
                  <a:lnTo>
                    <a:pt x="310" y="497"/>
                  </a:lnTo>
                  <a:lnTo>
                    <a:pt x="308" y="497"/>
                  </a:lnTo>
                  <a:lnTo>
                    <a:pt x="308" y="499"/>
                  </a:lnTo>
                  <a:lnTo>
                    <a:pt x="308" y="499"/>
                  </a:lnTo>
                  <a:lnTo>
                    <a:pt x="308" y="499"/>
                  </a:lnTo>
                  <a:lnTo>
                    <a:pt x="308" y="501"/>
                  </a:lnTo>
                  <a:lnTo>
                    <a:pt x="308" y="501"/>
                  </a:lnTo>
                  <a:lnTo>
                    <a:pt x="306" y="503"/>
                  </a:lnTo>
                  <a:lnTo>
                    <a:pt x="306" y="503"/>
                  </a:lnTo>
                  <a:lnTo>
                    <a:pt x="304" y="501"/>
                  </a:lnTo>
                  <a:lnTo>
                    <a:pt x="304" y="501"/>
                  </a:lnTo>
                  <a:lnTo>
                    <a:pt x="304" y="505"/>
                  </a:lnTo>
                  <a:lnTo>
                    <a:pt x="304" y="507"/>
                  </a:lnTo>
                  <a:lnTo>
                    <a:pt x="304" y="509"/>
                  </a:lnTo>
                  <a:lnTo>
                    <a:pt x="304" y="509"/>
                  </a:lnTo>
                  <a:lnTo>
                    <a:pt x="304" y="509"/>
                  </a:lnTo>
                  <a:lnTo>
                    <a:pt x="304" y="511"/>
                  </a:lnTo>
                  <a:lnTo>
                    <a:pt x="306" y="509"/>
                  </a:lnTo>
                  <a:lnTo>
                    <a:pt x="306" y="509"/>
                  </a:lnTo>
                  <a:lnTo>
                    <a:pt x="308" y="509"/>
                  </a:lnTo>
                  <a:lnTo>
                    <a:pt x="308" y="511"/>
                  </a:lnTo>
                  <a:lnTo>
                    <a:pt x="308" y="511"/>
                  </a:lnTo>
                  <a:lnTo>
                    <a:pt x="306" y="513"/>
                  </a:lnTo>
                  <a:lnTo>
                    <a:pt x="304" y="513"/>
                  </a:lnTo>
                  <a:lnTo>
                    <a:pt x="304" y="515"/>
                  </a:lnTo>
                  <a:lnTo>
                    <a:pt x="304" y="511"/>
                  </a:lnTo>
                  <a:lnTo>
                    <a:pt x="304" y="511"/>
                  </a:lnTo>
                  <a:lnTo>
                    <a:pt x="304" y="513"/>
                  </a:lnTo>
                  <a:lnTo>
                    <a:pt x="302" y="515"/>
                  </a:lnTo>
                  <a:lnTo>
                    <a:pt x="302" y="517"/>
                  </a:lnTo>
                  <a:lnTo>
                    <a:pt x="304" y="517"/>
                  </a:lnTo>
                  <a:lnTo>
                    <a:pt x="302" y="517"/>
                  </a:lnTo>
                  <a:lnTo>
                    <a:pt x="302" y="519"/>
                  </a:lnTo>
                  <a:lnTo>
                    <a:pt x="302" y="519"/>
                  </a:lnTo>
                  <a:lnTo>
                    <a:pt x="300" y="523"/>
                  </a:lnTo>
                  <a:lnTo>
                    <a:pt x="300" y="525"/>
                  </a:lnTo>
                  <a:lnTo>
                    <a:pt x="300" y="525"/>
                  </a:lnTo>
                  <a:lnTo>
                    <a:pt x="298" y="525"/>
                  </a:lnTo>
                  <a:lnTo>
                    <a:pt x="298" y="527"/>
                  </a:lnTo>
                  <a:lnTo>
                    <a:pt x="296" y="529"/>
                  </a:lnTo>
                  <a:lnTo>
                    <a:pt x="296" y="531"/>
                  </a:lnTo>
                  <a:lnTo>
                    <a:pt x="292" y="533"/>
                  </a:lnTo>
                  <a:lnTo>
                    <a:pt x="290" y="537"/>
                  </a:lnTo>
                  <a:lnTo>
                    <a:pt x="286" y="539"/>
                  </a:lnTo>
                  <a:lnTo>
                    <a:pt x="284" y="543"/>
                  </a:lnTo>
                  <a:lnTo>
                    <a:pt x="284" y="543"/>
                  </a:lnTo>
                  <a:lnTo>
                    <a:pt x="280" y="545"/>
                  </a:lnTo>
                  <a:lnTo>
                    <a:pt x="280" y="545"/>
                  </a:lnTo>
                  <a:lnTo>
                    <a:pt x="278" y="547"/>
                  </a:lnTo>
                  <a:lnTo>
                    <a:pt x="278" y="547"/>
                  </a:lnTo>
                  <a:lnTo>
                    <a:pt x="274" y="547"/>
                  </a:lnTo>
                  <a:lnTo>
                    <a:pt x="270" y="549"/>
                  </a:lnTo>
                  <a:lnTo>
                    <a:pt x="268" y="549"/>
                  </a:lnTo>
                  <a:lnTo>
                    <a:pt x="268" y="551"/>
                  </a:lnTo>
                  <a:lnTo>
                    <a:pt x="266" y="551"/>
                  </a:lnTo>
                  <a:lnTo>
                    <a:pt x="266" y="553"/>
                  </a:lnTo>
                  <a:lnTo>
                    <a:pt x="266" y="553"/>
                  </a:lnTo>
                  <a:lnTo>
                    <a:pt x="266" y="555"/>
                  </a:lnTo>
                  <a:lnTo>
                    <a:pt x="266" y="555"/>
                  </a:lnTo>
                  <a:lnTo>
                    <a:pt x="268" y="557"/>
                  </a:lnTo>
                  <a:lnTo>
                    <a:pt x="270" y="559"/>
                  </a:lnTo>
                  <a:lnTo>
                    <a:pt x="272" y="559"/>
                  </a:lnTo>
                  <a:lnTo>
                    <a:pt x="272" y="561"/>
                  </a:lnTo>
                  <a:lnTo>
                    <a:pt x="274" y="561"/>
                  </a:lnTo>
                  <a:lnTo>
                    <a:pt x="276" y="561"/>
                  </a:lnTo>
                  <a:lnTo>
                    <a:pt x="276" y="563"/>
                  </a:lnTo>
                  <a:lnTo>
                    <a:pt x="278" y="565"/>
                  </a:lnTo>
                  <a:lnTo>
                    <a:pt x="276" y="567"/>
                  </a:lnTo>
                  <a:lnTo>
                    <a:pt x="276" y="569"/>
                  </a:lnTo>
                  <a:lnTo>
                    <a:pt x="272" y="571"/>
                  </a:lnTo>
                  <a:lnTo>
                    <a:pt x="270" y="575"/>
                  </a:lnTo>
                  <a:lnTo>
                    <a:pt x="266" y="577"/>
                  </a:lnTo>
                  <a:lnTo>
                    <a:pt x="260" y="581"/>
                  </a:lnTo>
                  <a:lnTo>
                    <a:pt x="256" y="585"/>
                  </a:lnTo>
                  <a:lnTo>
                    <a:pt x="256" y="585"/>
                  </a:lnTo>
                  <a:lnTo>
                    <a:pt x="254" y="585"/>
                  </a:lnTo>
                  <a:lnTo>
                    <a:pt x="254" y="587"/>
                  </a:lnTo>
                  <a:lnTo>
                    <a:pt x="254" y="587"/>
                  </a:lnTo>
                  <a:lnTo>
                    <a:pt x="256" y="587"/>
                  </a:lnTo>
                  <a:lnTo>
                    <a:pt x="258" y="585"/>
                  </a:lnTo>
                  <a:lnTo>
                    <a:pt x="258" y="585"/>
                  </a:lnTo>
                  <a:lnTo>
                    <a:pt x="258" y="585"/>
                  </a:lnTo>
                  <a:lnTo>
                    <a:pt x="260" y="585"/>
                  </a:lnTo>
                  <a:lnTo>
                    <a:pt x="260" y="585"/>
                  </a:lnTo>
                  <a:lnTo>
                    <a:pt x="258" y="585"/>
                  </a:lnTo>
                  <a:lnTo>
                    <a:pt x="256" y="587"/>
                  </a:lnTo>
                  <a:lnTo>
                    <a:pt x="256" y="589"/>
                  </a:lnTo>
                  <a:lnTo>
                    <a:pt x="256" y="589"/>
                  </a:lnTo>
                  <a:lnTo>
                    <a:pt x="260" y="587"/>
                  </a:lnTo>
                  <a:lnTo>
                    <a:pt x="260" y="587"/>
                  </a:lnTo>
                  <a:lnTo>
                    <a:pt x="260" y="589"/>
                  </a:lnTo>
                  <a:lnTo>
                    <a:pt x="260" y="589"/>
                  </a:lnTo>
                  <a:lnTo>
                    <a:pt x="260" y="591"/>
                  </a:lnTo>
                  <a:lnTo>
                    <a:pt x="260" y="591"/>
                  </a:lnTo>
                  <a:lnTo>
                    <a:pt x="262" y="591"/>
                  </a:lnTo>
                  <a:lnTo>
                    <a:pt x="264" y="591"/>
                  </a:lnTo>
                  <a:lnTo>
                    <a:pt x="268" y="587"/>
                  </a:lnTo>
                  <a:lnTo>
                    <a:pt x="272" y="587"/>
                  </a:lnTo>
                  <a:lnTo>
                    <a:pt x="276" y="585"/>
                  </a:lnTo>
                  <a:lnTo>
                    <a:pt x="278" y="583"/>
                  </a:lnTo>
                  <a:lnTo>
                    <a:pt x="280" y="581"/>
                  </a:lnTo>
                  <a:lnTo>
                    <a:pt x="284" y="579"/>
                  </a:lnTo>
                  <a:lnTo>
                    <a:pt x="286" y="577"/>
                  </a:lnTo>
                  <a:lnTo>
                    <a:pt x="288" y="575"/>
                  </a:lnTo>
                  <a:lnTo>
                    <a:pt x="290" y="573"/>
                  </a:lnTo>
                  <a:lnTo>
                    <a:pt x="294" y="571"/>
                  </a:lnTo>
                  <a:lnTo>
                    <a:pt x="298" y="569"/>
                  </a:lnTo>
                  <a:lnTo>
                    <a:pt x="300" y="567"/>
                  </a:lnTo>
                  <a:lnTo>
                    <a:pt x="300" y="565"/>
                  </a:lnTo>
                  <a:lnTo>
                    <a:pt x="306" y="563"/>
                  </a:lnTo>
                  <a:lnTo>
                    <a:pt x="310" y="559"/>
                  </a:lnTo>
                  <a:lnTo>
                    <a:pt x="310" y="557"/>
                  </a:lnTo>
                  <a:lnTo>
                    <a:pt x="310" y="557"/>
                  </a:lnTo>
                  <a:lnTo>
                    <a:pt x="310" y="555"/>
                  </a:lnTo>
                  <a:lnTo>
                    <a:pt x="312" y="553"/>
                  </a:lnTo>
                  <a:lnTo>
                    <a:pt x="314" y="551"/>
                  </a:lnTo>
                  <a:lnTo>
                    <a:pt x="316" y="551"/>
                  </a:lnTo>
                  <a:lnTo>
                    <a:pt x="316" y="549"/>
                  </a:lnTo>
                  <a:lnTo>
                    <a:pt x="320" y="549"/>
                  </a:lnTo>
                  <a:lnTo>
                    <a:pt x="322" y="549"/>
                  </a:lnTo>
                  <a:lnTo>
                    <a:pt x="324" y="547"/>
                  </a:lnTo>
                  <a:lnTo>
                    <a:pt x="326" y="549"/>
                  </a:lnTo>
                  <a:lnTo>
                    <a:pt x="328" y="549"/>
                  </a:lnTo>
                  <a:lnTo>
                    <a:pt x="328" y="549"/>
                  </a:lnTo>
                  <a:lnTo>
                    <a:pt x="328" y="551"/>
                  </a:lnTo>
                  <a:lnTo>
                    <a:pt x="328" y="551"/>
                  </a:lnTo>
                  <a:lnTo>
                    <a:pt x="330" y="549"/>
                  </a:lnTo>
                  <a:lnTo>
                    <a:pt x="330" y="549"/>
                  </a:lnTo>
                  <a:lnTo>
                    <a:pt x="330" y="547"/>
                  </a:lnTo>
                  <a:lnTo>
                    <a:pt x="330" y="547"/>
                  </a:lnTo>
                  <a:lnTo>
                    <a:pt x="332" y="545"/>
                  </a:lnTo>
                  <a:lnTo>
                    <a:pt x="334" y="541"/>
                  </a:lnTo>
                  <a:lnTo>
                    <a:pt x="336" y="541"/>
                  </a:lnTo>
                  <a:lnTo>
                    <a:pt x="338" y="541"/>
                  </a:lnTo>
                  <a:lnTo>
                    <a:pt x="340" y="539"/>
                  </a:lnTo>
                  <a:lnTo>
                    <a:pt x="342" y="537"/>
                  </a:lnTo>
                  <a:lnTo>
                    <a:pt x="346" y="533"/>
                  </a:lnTo>
                  <a:lnTo>
                    <a:pt x="350" y="527"/>
                  </a:lnTo>
                  <a:lnTo>
                    <a:pt x="352" y="525"/>
                  </a:lnTo>
                  <a:lnTo>
                    <a:pt x="354" y="525"/>
                  </a:lnTo>
                  <a:lnTo>
                    <a:pt x="354" y="523"/>
                  </a:lnTo>
                  <a:lnTo>
                    <a:pt x="354" y="523"/>
                  </a:lnTo>
                  <a:lnTo>
                    <a:pt x="352" y="521"/>
                  </a:lnTo>
                  <a:close/>
                  <a:moveTo>
                    <a:pt x="686" y="14"/>
                  </a:moveTo>
                  <a:lnTo>
                    <a:pt x="686" y="14"/>
                  </a:lnTo>
                  <a:lnTo>
                    <a:pt x="686" y="14"/>
                  </a:lnTo>
                  <a:lnTo>
                    <a:pt x="686" y="14"/>
                  </a:lnTo>
                  <a:lnTo>
                    <a:pt x="686" y="14"/>
                  </a:lnTo>
                  <a:lnTo>
                    <a:pt x="686" y="16"/>
                  </a:lnTo>
                  <a:lnTo>
                    <a:pt x="686" y="16"/>
                  </a:lnTo>
                  <a:lnTo>
                    <a:pt x="686" y="16"/>
                  </a:lnTo>
                  <a:lnTo>
                    <a:pt x="686" y="14"/>
                  </a:lnTo>
                  <a:close/>
                  <a:moveTo>
                    <a:pt x="666" y="0"/>
                  </a:moveTo>
                  <a:lnTo>
                    <a:pt x="666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66" y="2"/>
                  </a:lnTo>
                  <a:lnTo>
                    <a:pt x="666" y="2"/>
                  </a:lnTo>
                  <a:lnTo>
                    <a:pt x="666" y="2"/>
                  </a:lnTo>
                  <a:lnTo>
                    <a:pt x="666" y="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4">
              <a:extLst>
                <a:ext uri="{FF2B5EF4-FFF2-40B4-BE49-F238E27FC236}">
                  <a16:creationId xmlns:a16="http://schemas.microsoft.com/office/drawing/2014/main" id="{35F7AF2C-E16A-45D3-B4AB-16B5B5CF6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2188" y="3039616"/>
              <a:ext cx="500330" cy="255713"/>
            </a:xfrm>
            <a:custGeom>
              <a:avLst/>
              <a:gdLst>
                <a:gd name="T0" fmla="*/ 102 w 118"/>
                <a:gd name="T1" fmla="*/ 62 h 62"/>
                <a:gd name="T2" fmla="*/ 104 w 118"/>
                <a:gd name="T3" fmla="*/ 62 h 62"/>
                <a:gd name="T4" fmla="*/ 104 w 118"/>
                <a:gd name="T5" fmla="*/ 62 h 62"/>
                <a:gd name="T6" fmla="*/ 104 w 118"/>
                <a:gd name="T7" fmla="*/ 60 h 62"/>
                <a:gd name="T8" fmla="*/ 116 w 118"/>
                <a:gd name="T9" fmla="*/ 40 h 62"/>
                <a:gd name="T10" fmla="*/ 116 w 118"/>
                <a:gd name="T11" fmla="*/ 40 h 62"/>
                <a:gd name="T12" fmla="*/ 116 w 118"/>
                <a:gd name="T13" fmla="*/ 40 h 62"/>
                <a:gd name="T14" fmla="*/ 114 w 118"/>
                <a:gd name="T15" fmla="*/ 42 h 62"/>
                <a:gd name="T16" fmla="*/ 114 w 118"/>
                <a:gd name="T17" fmla="*/ 44 h 62"/>
                <a:gd name="T18" fmla="*/ 116 w 118"/>
                <a:gd name="T19" fmla="*/ 44 h 62"/>
                <a:gd name="T20" fmla="*/ 118 w 118"/>
                <a:gd name="T21" fmla="*/ 40 h 62"/>
                <a:gd name="T22" fmla="*/ 108 w 118"/>
                <a:gd name="T23" fmla="*/ 32 h 62"/>
                <a:gd name="T24" fmla="*/ 108 w 118"/>
                <a:gd name="T25" fmla="*/ 28 h 62"/>
                <a:gd name="T26" fmla="*/ 104 w 118"/>
                <a:gd name="T27" fmla="*/ 28 h 62"/>
                <a:gd name="T28" fmla="*/ 106 w 118"/>
                <a:gd name="T29" fmla="*/ 28 h 62"/>
                <a:gd name="T30" fmla="*/ 104 w 118"/>
                <a:gd name="T31" fmla="*/ 32 h 62"/>
                <a:gd name="T32" fmla="*/ 104 w 118"/>
                <a:gd name="T33" fmla="*/ 32 h 62"/>
                <a:gd name="T34" fmla="*/ 106 w 118"/>
                <a:gd name="T35" fmla="*/ 34 h 62"/>
                <a:gd name="T36" fmla="*/ 108 w 118"/>
                <a:gd name="T37" fmla="*/ 36 h 62"/>
                <a:gd name="T38" fmla="*/ 110 w 118"/>
                <a:gd name="T39" fmla="*/ 34 h 62"/>
                <a:gd name="T40" fmla="*/ 108 w 118"/>
                <a:gd name="T41" fmla="*/ 32 h 62"/>
                <a:gd name="T42" fmla="*/ 98 w 118"/>
                <a:gd name="T43" fmla="*/ 24 h 62"/>
                <a:gd name="T44" fmla="*/ 98 w 118"/>
                <a:gd name="T45" fmla="*/ 26 h 62"/>
                <a:gd name="T46" fmla="*/ 98 w 118"/>
                <a:gd name="T47" fmla="*/ 28 h 62"/>
                <a:gd name="T48" fmla="*/ 98 w 118"/>
                <a:gd name="T49" fmla="*/ 26 h 62"/>
                <a:gd name="T50" fmla="*/ 98 w 118"/>
                <a:gd name="T51" fmla="*/ 24 h 62"/>
                <a:gd name="T52" fmla="*/ 100 w 118"/>
                <a:gd name="T53" fmla="*/ 24 h 62"/>
                <a:gd name="T54" fmla="*/ 98 w 118"/>
                <a:gd name="T55" fmla="*/ 22 h 62"/>
                <a:gd name="T56" fmla="*/ 94 w 118"/>
                <a:gd name="T57" fmla="*/ 50 h 62"/>
                <a:gd name="T58" fmla="*/ 92 w 118"/>
                <a:gd name="T59" fmla="*/ 48 h 62"/>
                <a:gd name="T60" fmla="*/ 86 w 118"/>
                <a:gd name="T61" fmla="*/ 42 h 62"/>
                <a:gd name="T62" fmla="*/ 84 w 118"/>
                <a:gd name="T63" fmla="*/ 40 h 62"/>
                <a:gd name="T64" fmla="*/ 82 w 118"/>
                <a:gd name="T65" fmla="*/ 38 h 62"/>
                <a:gd name="T66" fmla="*/ 80 w 118"/>
                <a:gd name="T67" fmla="*/ 36 h 62"/>
                <a:gd name="T68" fmla="*/ 78 w 118"/>
                <a:gd name="T69" fmla="*/ 34 h 62"/>
                <a:gd name="T70" fmla="*/ 78 w 118"/>
                <a:gd name="T71" fmla="*/ 32 h 62"/>
                <a:gd name="T72" fmla="*/ 76 w 118"/>
                <a:gd name="T73" fmla="*/ 30 h 62"/>
                <a:gd name="T74" fmla="*/ 74 w 118"/>
                <a:gd name="T75" fmla="*/ 28 h 62"/>
                <a:gd name="T76" fmla="*/ 68 w 118"/>
                <a:gd name="T77" fmla="*/ 22 h 62"/>
                <a:gd name="T78" fmla="*/ 64 w 118"/>
                <a:gd name="T79" fmla="*/ 20 h 62"/>
                <a:gd name="T80" fmla="*/ 60 w 118"/>
                <a:gd name="T81" fmla="*/ 18 h 62"/>
                <a:gd name="T82" fmla="*/ 60 w 118"/>
                <a:gd name="T83" fmla="*/ 20 h 62"/>
                <a:gd name="T84" fmla="*/ 62 w 118"/>
                <a:gd name="T85" fmla="*/ 20 h 62"/>
                <a:gd name="T86" fmla="*/ 62 w 118"/>
                <a:gd name="T87" fmla="*/ 22 h 62"/>
                <a:gd name="T88" fmla="*/ 62 w 118"/>
                <a:gd name="T89" fmla="*/ 26 h 62"/>
                <a:gd name="T90" fmla="*/ 64 w 118"/>
                <a:gd name="T91" fmla="*/ 30 h 62"/>
                <a:gd name="T92" fmla="*/ 66 w 118"/>
                <a:gd name="T93" fmla="*/ 32 h 62"/>
                <a:gd name="T94" fmla="*/ 70 w 118"/>
                <a:gd name="T95" fmla="*/ 38 h 62"/>
                <a:gd name="T96" fmla="*/ 74 w 118"/>
                <a:gd name="T97" fmla="*/ 42 h 62"/>
                <a:gd name="T98" fmla="*/ 76 w 118"/>
                <a:gd name="T99" fmla="*/ 44 h 62"/>
                <a:gd name="T100" fmla="*/ 80 w 118"/>
                <a:gd name="T101" fmla="*/ 46 h 62"/>
                <a:gd name="T102" fmla="*/ 82 w 118"/>
                <a:gd name="T103" fmla="*/ 50 h 62"/>
                <a:gd name="T104" fmla="*/ 86 w 118"/>
                <a:gd name="T105" fmla="*/ 50 h 62"/>
                <a:gd name="T106" fmla="*/ 86 w 118"/>
                <a:gd name="T107" fmla="*/ 52 h 62"/>
                <a:gd name="T108" fmla="*/ 88 w 118"/>
                <a:gd name="T109" fmla="*/ 54 h 62"/>
                <a:gd name="T110" fmla="*/ 90 w 118"/>
                <a:gd name="T111" fmla="*/ 56 h 62"/>
                <a:gd name="T112" fmla="*/ 90 w 118"/>
                <a:gd name="T113" fmla="*/ 56 h 62"/>
                <a:gd name="T114" fmla="*/ 94 w 118"/>
                <a:gd name="T115" fmla="*/ 58 h 62"/>
                <a:gd name="T116" fmla="*/ 96 w 118"/>
                <a:gd name="T117" fmla="*/ 56 h 62"/>
                <a:gd name="T118" fmla="*/ 98 w 118"/>
                <a:gd name="T119" fmla="*/ 52 h 62"/>
                <a:gd name="T120" fmla="*/ 0 w 118"/>
                <a:gd name="T121" fmla="*/ 4 h 62"/>
                <a:gd name="T122" fmla="*/ 2 w 118"/>
                <a:gd name="T123" fmla="*/ 2 h 62"/>
                <a:gd name="T124" fmla="*/ 0 w 118"/>
                <a:gd name="T1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" h="62">
                  <a:moveTo>
                    <a:pt x="104" y="60"/>
                  </a:moveTo>
                  <a:lnTo>
                    <a:pt x="102" y="62"/>
                  </a:lnTo>
                  <a:lnTo>
                    <a:pt x="102" y="62"/>
                  </a:lnTo>
                  <a:lnTo>
                    <a:pt x="104" y="62"/>
                  </a:lnTo>
                  <a:lnTo>
                    <a:pt x="104" y="62"/>
                  </a:lnTo>
                  <a:lnTo>
                    <a:pt x="104" y="62"/>
                  </a:lnTo>
                  <a:lnTo>
                    <a:pt x="104" y="62"/>
                  </a:lnTo>
                  <a:lnTo>
                    <a:pt x="104" y="60"/>
                  </a:lnTo>
                  <a:close/>
                  <a:moveTo>
                    <a:pt x="118" y="42"/>
                  </a:moveTo>
                  <a:lnTo>
                    <a:pt x="116" y="40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4" y="40"/>
                  </a:lnTo>
                  <a:lnTo>
                    <a:pt x="114" y="42"/>
                  </a:lnTo>
                  <a:lnTo>
                    <a:pt x="114" y="44"/>
                  </a:lnTo>
                  <a:lnTo>
                    <a:pt x="114" y="44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18" y="44"/>
                  </a:lnTo>
                  <a:lnTo>
                    <a:pt x="118" y="40"/>
                  </a:lnTo>
                  <a:lnTo>
                    <a:pt x="118" y="42"/>
                  </a:lnTo>
                  <a:close/>
                  <a:moveTo>
                    <a:pt x="108" y="32"/>
                  </a:moveTo>
                  <a:lnTo>
                    <a:pt x="108" y="28"/>
                  </a:lnTo>
                  <a:lnTo>
                    <a:pt x="108" y="28"/>
                  </a:lnTo>
                  <a:lnTo>
                    <a:pt x="108" y="28"/>
                  </a:lnTo>
                  <a:lnTo>
                    <a:pt x="104" y="28"/>
                  </a:lnTo>
                  <a:lnTo>
                    <a:pt x="104" y="28"/>
                  </a:lnTo>
                  <a:lnTo>
                    <a:pt x="106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08" y="36"/>
                  </a:lnTo>
                  <a:lnTo>
                    <a:pt x="108" y="36"/>
                  </a:lnTo>
                  <a:lnTo>
                    <a:pt x="110" y="34"/>
                  </a:lnTo>
                  <a:lnTo>
                    <a:pt x="110" y="34"/>
                  </a:lnTo>
                  <a:lnTo>
                    <a:pt x="108" y="32"/>
                  </a:lnTo>
                  <a:lnTo>
                    <a:pt x="108" y="32"/>
                  </a:lnTo>
                  <a:close/>
                  <a:moveTo>
                    <a:pt x="98" y="22"/>
                  </a:moveTo>
                  <a:lnTo>
                    <a:pt x="98" y="24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8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2"/>
                  </a:lnTo>
                  <a:lnTo>
                    <a:pt x="98" y="22"/>
                  </a:lnTo>
                  <a:close/>
                  <a:moveTo>
                    <a:pt x="96" y="52"/>
                  </a:moveTo>
                  <a:lnTo>
                    <a:pt x="94" y="50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0" y="44"/>
                  </a:lnTo>
                  <a:lnTo>
                    <a:pt x="86" y="42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2" y="28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62" y="24"/>
                  </a:lnTo>
                  <a:lnTo>
                    <a:pt x="62" y="26"/>
                  </a:lnTo>
                  <a:lnTo>
                    <a:pt x="64" y="28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8" y="36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6" y="44"/>
                  </a:lnTo>
                  <a:lnTo>
                    <a:pt x="78" y="46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2" y="50"/>
                  </a:lnTo>
                  <a:lnTo>
                    <a:pt x="84" y="50"/>
                  </a:lnTo>
                  <a:lnTo>
                    <a:pt x="86" y="50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6" y="54"/>
                  </a:lnTo>
                  <a:lnTo>
                    <a:pt x="88" y="54"/>
                  </a:lnTo>
                  <a:lnTo>
                    <a:pt x="88" y="56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96" y="58"/>
                  </a:lnTo>
                  <a:lnTo>
                    <a:pt x="96" y="56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6" y="52"/>
                  </a:lnTo>
                  <a:close/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7">
              <a:extLst>
                <a:ext uri="{FF2B5EF4-FFF2-40B4-BE49-F238E27FC236}">
                  <a16:creationId xmlns:a16="http://schemas.microsoft.com/office/drawing/2014/main" id="{A27C8E2A-EB80-40A5-A66D-EF27FCF7E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201" y="1657941"/>
              <a:ext cx="0" cy="8249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  <a:gd name="T5" fmla="*/ 2 h 2"/>
                <a:gd name="T6" fmla="*/ 2 h 2"/>
                <a:gd name="T7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DB4E9651-1E9B-482D-9E9A-4B01FA7BBB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0800" y="915549"/>
              <a:ext cx="1687556" cy="321704"/>
            </a:xfrm>
            <a:custGeom>
              <a:avLst/>
              <a:gdLst>
                <a:gd name="T0" fmla="*/ 398 w 398"/>
                <a:gd name="T1" fmla="*/ 76 h 78"/>
                <a:gd name="T2" fmla="*/ 398 w 398"/>
                <a:gd name="T3" fmla="*/ 76 h 78"/>
                <a:gd name="T4" fmla="*/ 396 w 398"/>
                <a:gd name="T5" fmla="*/ 78 h 78"/>
                <a:gd name="T6" fmla="*/ 396 w 398"/>
                <a:gd name="T7" fmla="*/ 78 h 78"/>
                <a:gd name="T8" fmla="*/ 398 w 398"/>
                <a:gd name="T9" fmla="*/ 78 h 78"/>
                <a:gd name="T10" fmla="*/ 398 w 398"/>
                <a:gd name="T11" fmla="*/ 76 h 78"/>
                <a:gd name="T12" fmla="*/ 322 w 398"/>
                <a:gd name="T13" fmla="*/ 48 h 78"/>
                <a:gd name="T14" fmla="*/ 320 w 398"/>
                <a:gd name="T15" fmla="*/ 48 h 78"/>
                <a:gd name="T16" fmla="*/ 320 w 398"/>
                <a:gd name="T17" fmla="*/ 48 h 78"/>
                <a:gd name="T18" fmla="*/ 320 w 398"/>
                <a:gd name="T19" fmla="*/ 48 h 78"/>
                <a:gd name="T20" fmla="*/ 320 w 398"/>
                <a:gd name="T21" fmla="*/ 50 h 78"/>
                <a:gd name="T22" fmla="*/ 320 w 398"/>
                <a:gd name="T23" fmla="*/ 50 h 78"/>
                <a:gd name="T24" fmla="*/ 322 w 398"/>
                <a:gd name="T25" fmla="*/ 50 h 78"/>
                <a:gd name="T26" fmla="*/ 322 w 398"/>
                <a:gd name="T27" fmla="*/ 50 h 78"/>
                <a:gd name="T28" fmla="*/ 322 w 398"/>
                <a:gd name="T29" fmla="*/ 50 h 78"/>
                <a:gd name="T30" fmla="*/ 322 w 398"/>
                <a:gd name="T31" fmla="*/ 48 h 78"/>
                <a:gd name="T32" fmla="*/ 322 w 398"/>
                <a:gd name="T33" fmla="*/ 48 h 78"/>
                <a:gd name="T34" fmla="*/ 216 w 398"/>
                <a:gd name="T35" fmla="*/ 40 h 78"/>
                <a:gd name="T36" fmla="*/ 216 w 398"/>
                <a:gd name="T37" fmla="*/ 40 h 78"/>
                <a:gd name="T38" fmla="*/ 216 w 398"/>
                <a:gd name="T39" fmla="*/ 40 h 78"/>
                <a:gd name="T40" fmla="*/ 216 w 398"/>
                <a:gd name="T41" fmla="*/ 40 h 78"/>
                <a:gd name="T42" fmla="*/ 216 w 398"/>
                <a:gd name="T43" fmla="*/ 40 h 78"/>
                <a:gd name="T44" fmla="*/ 216 w 398"/>
                <a:gd name="T45" fmla="*/ 40 h 78"/>
                <a:gd name="T46" fmla="*/ 216 w 398"/>
                <a:gd name="T47" fmla="*/ 40 h 78"/>
                <a:gd name="T48" fmla="*/ 216 w 398"/>
                <a:gd name="T49" fmla="*/ 42 h 78"/>
                <a:gd name="T50" fmla="*/ 216 w 398"/>
                <a:gd name="T51" fmla="*/ 42 h 78"/>
                <a:gd name="T52" fmla="*/ 216 w 398"/>
                <a:gd name="T53" fmla="*/ 40 h 78"/>
                <a:gd name="T54" fmla="*/ 216 w 398"/>
                <a:gd name="T55" fmla="*/ 40 h 78"/>
                <a:gd name="T56" fmla="*/ 216 w 398"/>
                <a:gd name="T57" fmla="*/ 40 h 78"/>
                <a:gd name="T58" fmla="*/ 216 w 398"/>
                <a:gd name="T59" fmla="*/ 40 h 78"/>
                <a:gd name="T60" fmla="*/ 220 w 398"/>
                <a:gd name="T61" fmla="*/ 38 h 78"/>
                <a:gd name="T62" fmla="*/ 220 w 398"/>
                <a:gd name="T63" fmla="*/ 38 h 78"/>
                <a:gd name="T64" fmla="*/ 220 w 398"/>
                <a:gd name="T65" fmla="*/ 38 h 78"/>
                <a:gd name="T66" fmla="*/ 220 w 398"/>
                <a:gd name="T67" fmla="*/ 40 h 78"/>
                <a:gd name="T68" fmla="*/ 220 w 398"/>
                <a:gd name="T69" fmla="*/ 40 h 78"/>
                <a:gd name="T70" fmla="*/ 220 w 398"/>
                <a:gd name="T71" fmla="*/ 40 h 78"/>
                <a:gd name="T72" fmla="*/ 220 w 398"/>
                <a:gd name="T73" fmla="*/ 38 h 78"/>
                <a:gd name="T74" fmla="*/ 220 w 398"/>
                <a:gd name="T75" fmla="*/ 38 h 78"/>
                <a:gd name="T76" fmla="*/ 220 w 398"/>
                <a:gd name="T77" fmla="*/ 38 h 78"/>
                <a:gd name="T78" fmla="*/ 2 w 398"/>
                <a:gd name="T79" fmla="*/ 0 h 78"/>
                <a:gd name="T80" fmla="*/ 0 w 398"/>
                <a:gd name="T81" fmla="*/ 2 h 78"/>
                <a:gd name="T82" fmla="*/ 0 w 398"/>
                <a:gd name="T83" fmla="*/ 2 h 78"/>
                <a:gd name="T84" fmla="*/ 0 w 398"/>
                <a:gd name="T85" fmla="*/ 4 h 78"/>
                <a:gd name="T86" fmla="*/ 0 w 398"/>
                <a:gd name="T87" fmla="*/ 4 h 78"/>
                <a:gd name="T88" fmla="*/ 2 w 398"/>
                <a:gd name="T89" fmla="*/ 2 h 78"/>
                <a:gd name="T90" fmla="*/ 2 w 398"/>
                <a:gd name="T91" fmla="*/ 2 h 78"/>
                <a:gd name="T92" fmla="*/ 2 w 398"/>
                <a:gd name="T93" fmla="*/ 2 h 78"/>
                <a:gd name="T94" fmla="*/ 2 w 398"/>
                <a:gd name="T95" fmla="*/ 0 h 78"/>
                <a:gd name="T96" fmla="*/ 2 w 398"/>
                <a:gd name="T9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8" h="78">
                  <a:moveTo>
                    <a:pt x="398" y="76"/>
                  </a:moveTo>
                  <a:lnTo>
                    <a:pt x="398" y="76"/>
                  </a:lnTo>
                  <a:lnTo>
                    <a:pt x="396" y="78"/>
                  </a:lnTo>
                  <a:lnTo>
                    <a:pt x="396" y="78"/>
                  </a:lnTo>
                  <a:lnTo>
                    <a:pt x="398" y="78"/>
                  </a:lnTo>
                  <a:lnTo>
                    <a:pt x="398" y="76"/>
                  </a:lnTo>
                  <a:close/>
                  <a:moveTo>
                    <a:pt x="322" y="48"/>
                  </a:moveTo>
                  <a:lnTo>
                    <a:pt x="320" y="48"/>
                  </a:lnTo>
                  <a:lnTo>
                    <a:pt x="320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20" y="50"/>
                  </a:lnTo>
                  <a:lnTo>
                    <a:pt x="322" y="50"/>
                  </a:lnTo>
                  <a:lnTo>
                    <a:pt x="322" y="50"/>
                  </a:lnTo>
                  <a:lnTo>
                    <a:pt x="322" y="50"/>
                  </a:lnTo>
                  <a:lnTo>
                    <a:pt x="322" y="48"/>
                  </a:lnTo>
                  <a:lnTo>
                    <a:pt x="322" y="48"/>
                  </a:lnTo>
                  <a:close/>
                  <a:moveTo>
                    <a:pt x="216" y="40"/>
                  </a:move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close/>
                  <a:moveTo>
                    <a:pt x="220" y="38"/>
                  </a:moveTo>
                  <a:lnTo>
                    <a:pt x="220" y="38"/>
                  </a:lnTo>
                  <a:lnTo>
                    <a:pt x="220" y="38"/>
                  </a:lnTo>
                  <a:lnTo>
                    <a:pt x="220" y="40"/>
                  </a:lnTo>
                  <a:lnTo>
                    <a:pt x="220" y="40"/>
                  </a:lnTo>
                  <a:lnTo>
                    <a:pt x="220" y="40"/>
                  </a:lnTo>
                  <a:lnTo>
                    <a:pt x="220" y="38"/>
                  </a:lnTo>
                  <a:lnTo>
                    <a:pt x="220" y="38"/>
                  </a:lnTo>
                  <a:lnTo>
                    <a:pt x="220" y="38"/>
                  </a:lnTo>
                  <a:close/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4">
              <a:extLst>
                <a:ext uri="{FF2B5EF4-FFF2-40B4-BE49-F238E27FC236}">
                  <a16:creationId xmlns:a16="http://schemas.microsoft.com/office/drawing/2014/main" id="{ACA01DE5-4E02-46D2-952C-0C0B97230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0359" y="795941"/>
              <a:ext cx="364648" cy="400066"/>
            </a:xfrm>
            <a:custGeom>
              <a:avLst/>
              <a:gdLst>
                <a:gd name="T0" fmla="*/ 54 w 86"/>
                <a:gd name="T1" fmla="*/ 95 h 97"/>
                <a:gd name="T2" fmla="*/ 54 w 86"/>
                <a:gd name="T3" fmla="*/ 97 h 97"/>
                <a:gd name="T4" fmla="*/ 54 w 86"/>
                <a:gd name="T5" fmla="*/ 97 h 97"/>
                <a:gd name="T6" fmla="*/ 54 w 86"/>
                <a:gd name="T7" fmla="*/ 97 h 97"/>
                <a:gd name="T8" fmla="*/ 54 w 86"/>
                <a:gd name="T9" fmla="*/ 97 h 97"/>
                <a:gd name="T10" fmla="*/ 54 w 86"/>
                <a:gd name="T11" fmla="*/ 97 h 97"/>
                <a:gd name="T12" fmla="*/ 54 w 86"/>
                <a:gd name="T13" fmla="*/ 95 h 97"/>
                <a:gd name="T14" fmla="*/ 56 w 86"/>
                <a:gd name="T15" fmla="*/ 95 h 97"/>
                <a:gd name="T16" fmla="*/ 56 w 86"/>
                <a:gd name="T17" fmla="*/ 93 h 97"/>
                <a:gd name="T18" fmla="*/ 54 w 86"/>
                <a:gd name="T19" fmla="*/ 95 h 97"/>
                <a:gd name="T20" fmla="*/ 54 w 86"/>
                <a:gd name="T21" fmla="*/ 95 h 97"/>
                <a:gd name="T22" fmla="*/ 84 w 86"/>
                <a:gd name="T23" fmla="*/ 75 h 97"/>
                <a:gd name="T24" fmla="*/ 84 w 86"/>
                <a:gd name="T25" fmla="*/ 75 h 97"/>
                <a:gd name="T26" fmla="*/ 82 w 86"/>
                <a:gd name="T27" fmla="*/ 75 h 97"/>
                <a:gd name="T28" fmla="*/ 82 w 86"/>
                <a:gd name="T29" fmla="*/ 75 h 97"/>
                <a:gd name="T30" fmla="*/ 84 w 86"/>
                <a:gd name="T31" fmla="*/ 75 h 97"/>
                <a:gd name="T32" fmla="*/ 84 w 86"/>
                <a:gd name="T33" fmla="*/ 75 h 97"/>
                <a:gd name="T34" fmla="*/ 84 w 86"/>
                <a:gd name="T35" fmla="*/ 77 h 97"/>
                <a:gd name="T36" fmla="*/ 86 w 86"/>
                <a:gd name="T37" fmla="*/ 77 h 97"/>
                <a:gd name="T38" fmla="*/ 86 w 86"/>
                <a:gd name="T39" fmla="*/ 77 h 97"/>
                <a:gd name="T40" fmla="*/ 84 w 86"/>
                <a:gd name="T41" fmla="*/ 75 h 97"/>
                <a:gd name="T42" fmla="*/ 76 w 86"/>
                <a:gd name="T43" fmla="*/ 73 h 97"/>
                <a:gd name="T44" fmla="*/ 74 w 86"/>
                <a:gd name="T45" fmla="*/ 73 h 97"/>
                <a:gd name="T46" fmla="*/ 74 w 86"/>
                <a:gd name="T47" fmla="*/ 73 h 97"/>
                <a:gd name="T48" fmla="*/ 74 w 86"/>
                <a:gd name="T49" fmla="*/ 75 h 97"/>
                <a:gd name="T50" fmla="*/ 76 w 86"/>
                <a:gd name="T51" fmla="*/ 75 h 97"/>
                <a:gd name="T52" fmla="*/ 78 w 86"/>
                <a:gd name="T53" fmla="*/ 75 h 97"/>
                <a:gd name="T54" fmla="*/ 78 w 86"/>
                <a:gd name="T55" fmla="*/ 75 h 97"/>
                <a:gd name="T56" fmla="*/ 78 w 86"/>
                <a:gd name="T57" fmla="*/ 75 h 97"/>
                <a:gd name="T58" fmla="*/ 80 w 86"/>
                <a:gd name="T59" fmla="*/ 75 h 97"/>
                <a:gd name="T60" fmla="*/ 80 w 86"/>
                <a:gd name="T61" fmla="*/ 75 h 97"/>
                <a:gd name="T62" fmla="*/ 78 w 86"/>
                <a:gd name="T63" fmla="*/ 75 h 97"/>
                <a:gd name="T64" fmla="*/ 76 w 86"/>
                <a:gd name="T65" fmla="*/ 73 h 97"/>
                <a:gd name="T66" fmla="*/ 36 w 86"/>
                <a:gd name="T67" fmla="*/ 71 h 97"/>
                <a:gd name="T68" fmla="*/ 36 w 86"/>
                <a:gd name="T69" fmla="*/ 71 h 97"/>
                <a:gd name="T70" fmla="*/ 38 w 86"/>
                <a:gd name="T71" fmla="*/ 71 h 97"/>
                <a:gd name="T72" fmla="*/ 38 w 86"/>
                <a:gd name="T73" fmla="*/ 71 h 97"/>
                <a:gd name="T74" fmla="*/ 40 w 86"/>
                <a:gd name="T75" fmla="*/ 71 h 97"/>
                <a:gd name="T76" fmla="*/ 38 w 86"/>
                <a:gd name="T77" fmla="*/ 71 h 97"/>
                <a:gd name="T78" fmla="*/ 36 w 86"/>
                <a:gd name="T79" fmla="*/ 71 h 97"/>
                <a:gd name="T80" fmla="*/ 0 w 86"/>
                <a:gd name="T81" fmla="*/ 0 h 97"/>
                <a:gd name="T82" fmla="*/ 0 w 86"/>
                <a:gd name="T83" fmla="*/ 0 h 97"/>
                <a:gd name="T84" fmla="*/ 0 w 86"/>
                <a:gd name="T85" fmla="*/ 2 h 97"/>
                <a:gd name="T86" fmla="*/ 2 w 86"/>
                <a:gd name="T87" fmla="*/ 0 h 97"/>
                <a:gd name="T88" fmla="*/ 2 w 86"/>
                <a:gd name="T89" fmla="*/ 0 h 97"/>
                <a:gd name="T90" fmla="*/ 2 w 86"/>
                <a:gd name="T91" fmla="*/ 0 h 97"/>
                <a:gd name="T92" fmla="*/ 0 w 86"/>
                <a:gd name="T9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97">
                  <a:moveTo>
                    <a:pt x="54" y="95"/>
                  </a:moveTo>
                  <a:lnTo>
                    <a:pt x="54" y="97"/>
                  </a:lnTo>
                  <a:lnTo>
                    <a:pt x="54" y="97"/>
                  </a:lnTo>
                  <a:lnTo>
                    <a:pt x="54" y="97"/>
                  </a:lnTo>
                  <a:lnTo>
                    <a:pt x="54" y="97"/>
                  </a:lnTo>
                  <a:lnTo>
                    <a:pt x="54" y="97"/>
                  </a:lnTo>
                  <a:lnTo>
                    <a:pt x="54" y="95"/>
                  </a:lnTo>
                  <a:lnTo>
                    <a:pt x="56" y="95"/>
                  </a:lnTo>
                  <a:lnTo>
                    <a:pt x="56" y="93"/>
                  </a:lnTo>
                  <a:lnTo>
                    <a:pt x="54" y="95"/>
                  </a:lnTo>
                  <a:lnTo>
                    <a:pt x="54" y="95"/>
                  </a:lnTo>
                  <a:close/>
                  <a:moveTo>
                    <a:pt x="84" y="75"/>
                  </a:moveTo>
                  <a:lnTo>
                    <a:pt x="84" y="75"/>
                  </a:lnTo>
                  <a:lnTo>
                    <a:pt x="82" y="75"/>
                  </a:lnTo>
                  <a:lnTo>
                    <a:pt x="82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4" y="77"/>
                  </a:lnTo>
                  <a:lnTo>
                    <a:pt x="86" y="77"/>
                  </a:lnTo>
                  <a:lnTo>
                    <a:pt x="86" y="77"/>
                  </a:lnTo>
                  <a:lnTo>
                    <a:pt x="84" y="75"/>
                  </a:lnTo>
                  <a:close/>
                  <a:moveTo>
                    <a:pt x="76" y="73"/>
                  </a:moveTo>
                  <a:lnTo>
                    <a:pt x="74" y="73"/>
                  </a:lnTo>
                  <a:lnTo>
                    <a:pt x="74" y="73"/>
                  </a:lnTo>
                  <a:lnTo>
                    <a:pt x="74" y="75"/>
                  </a:lnTo>
                  <a:lnTo>
                    <a:pt x="76" y="75"/>
                  </a:lnTo>
                  <a:lnTo>
                    <a:pt x="78" y="75"/>
                  </a:lnTo>
                  <a:lnTo>
                    <a:pt x="78" y="75"/>
                  </a:lnTo>
                  <a:lnTo>
                    <a:pt x="78" y="75"/>
                  </a:lnTo>
                  <a:lnTo>
                    <a:pt x="80" y="75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6" y="73"/>
                  </a:lnTo>
                  <a:close/>
                  <a:moveTo>
                    <a:pt x="36" y="71"/>
                  </a:moveTo>
                  <a:lnTo>
                    <a:pt x="36" y="71"/>
                  </a:lnTo>
                  <a:lnTo>
                    <a:pt x="38" y="71"/>
                  </a:lnTo>
                  <a:lnTo>
                    <a:pt x="38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6" y="7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D109F505-E8A8-4FE7-9136-3F92EA0BD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495" y="1080524"/>
              <a:ext cx="1318668" cy="478430"/>
            </a:xfrm>
            <a:custGeom>
              <a:avLst/>
              <a:gdLst>
                <a:gd name="T0" fmla="*/ 187 w 311"/>
                <a:gd name="T1" fmla="*/ 84 h 116"/>
                <a:gd name="T2" fmla="*/ 73 w 311"/>
                <a:gd name="T3" fmla="*/ 82 h 116"/>
                <a:gd name="T4" fmla="*/ 29 w 311"/>
                <a:gd name="T5" fmla="*/ 78 h 116"/>
                <a:gd name="T6" fmla="*/ 287 w 311"/>
                <a:gd name="T7" fmla="*/ 56 h 116"/>
                <a:gd name="T8" fmla="*/ 11 w 311"/>
                <a:gd name="T9" fmla="*/ 34 h 116"/>
                <a:gd name="T10" fmla="*/ 0 w 311"/>
                <a:gd name="T11" fmla="*/ 20 h 116"/>
                <a:gd name="T12" fmla="*/ 71 w 311"/>
                <a:gd name="T13" fmla="*/ 92 h 116"/>
                <a:gd name="T14" fmla="*/ 63 w 311"/>
                <a:gd name="T15" fmla="*/ 70 h 116"/>
                <a:gd name="T16" fmla="*/ 55 w 311"/>
                <a:gd name="T17" fmla="*/ 36 h 116"/>
                <a:gd name="T18" fmla="*/ 39 w 311"/>
                <a:gd name="T19" fmla="*/ 22 h 116"/>
                <a:gd name="T20" fmla="*/ 33 w 311"/>
                <a:gd name="T21" fmla="*/ 28 h 116"/>
                <a:gd name="T22" fmla="*/ 25 w 311"/>
                <a:gd name="T23" fmla="*/ 32 h 116"/>
                <a:gd name="T24" fmla="*/ 23 w 311"/>
                <a:gd name="T25" fmla="*/ 22 h 116"/>
                <a:gd name="T26" fmla="*/ 17 w 311"/>
                <a:gd name="T27" fmla="*/ 16 h 116"/>
                <a:gd name="T28" fmla="*/ 6 w 311"/>
                <a:gd name="T29" fmla="*/ 16 h 116"/>
                <a:gd name="T30" fmla="*/ 17 w 311"/>
                <a:gd name="T31" fmla="*/ 48 h 116"/>
                <a:gd name="T32" fmla="*/ 21 w 311"/>
                <a:gd name="T33" fmla="*/ 64 h 116"/>
                <a:gd name="T34" fmla="*/ 31 w 311"/>
                <a:gd name="T35" fmla="*/ 82 h 116"/>
                <a:gd name="T36" fmla="*/ 61 w 311"/>
                <a:gd name="T37" fmla="*/ 104 h 116"/>
                <a:gd name="T38" fmla="*/ 71 w 311"/>
                <a:gd name="T39" fmla="*/ 106 h 116"/>
                <a:gd name="T40" fmla="*/ 75 w 311"/>
                <a:gd name="T41" fmla="*/ 108 h 116"/>
                <a:gd name="T42" fmla="*/ 309 w 311"/>
                <a:gd name="T43" fmla="*/ 36 h 116"/>
                <a:gd name="T44" fmla="*/ 297 w 311"/>
                <a:gd name="T45" fmla="*/ 30 h 116"/>
                <a:gd name="T46" fmla="*/ 289 w 311"/>
                <a:gd name="T47" fmla="*/ 28 h 116"/>
                <a:gd name="T48" fmla="*/ 283 w 311"/>
                <a:gd name="T49" fmla="*/ 26 h 116"/>
                <a:gd name="T50" fmla="*/ 283 w 311"/>
                <a:gd name="T51" fmla="*/ 16 h 116"/>
                <a:gd name="T52" fmla="*/ 275 w 311"/>
                <a:gd name="T53" fmla="*/ 8 h 116"/>
                <a:gd name="T54" fmla="*/ 271 w 311"/>
                <a:gd name="T55" fmla="*/ 10 h 116"/>
                <a:gd name="T56" fmla="*/ 259 w 311"/>
                <a:gd name="T57" fmla="*/ 28 h 116"/>
                <a:gd name="T58" fmla="*/ 251 w 311"/>
                <a:gd name="T59" fmla="*/ 32 h 116"/>
                <a:gd name="T60" fmla="*/ 249 w 311"/>
                <a:gd name="T61" fmla="*/ 44 h 116"/>
                <a:gd name="T62" fmla="*/ 249 w 311"/>
                <a:gd name="T63" fmla="*/ 54 h 116"/>
                <a:gd name="T64" fmla="*/ 243 w 311"/>
                <a:gd name="T65" fmla="*/ 46 h 116"/>
                <a:gd name="T66" fmla="*/ 241 w 311"/>
                <a:gd name="T67" fmla="*/ 54 h 116"/>
                <a:gd name="T68" fmla="*/ 237 w 311"/>
                <a:gd name="T69" fmla="*/ 60 h 116"/>
                <a:gd name="T70" fmla="*/ 231 w 311"/>
                <a:gd name="T71" fmla="*/ 52 h 116"/>
                <a:gd name="T72" fmla="*/ 227 w 311"/>
                <a:gd name="T73" fmla="*/ 54 h 116"/>
                <a:gd name="T74" fmla="*/ 213 w 311"/>
                <a:gd name="T75" fmla="*/ 76 h 116"/>
                <a:gd name="T76" fmla="*/ 189 w 311"/>
                <a:gd name="T77" fmla="*/ 88 h 116"/>
                <a:gd name="T78" fmla="*/ 185 w 311"/>
                <a:gd name="T79" fmla="*/ 92 h 116"/>
                <a:gd name="T80" fmla="*/ 183 w 311"/>
                <a:gd name="T81" fmla="*/ 102 h 116"/>
                <a:gd name="T82" fmla="*/ 181 w 311"/>
                <a:gd name="T83" fmla="*/ 104 h 116"/>
                <a:gd name="T84" fmla="*/ 165 w 311"/>
                <a:gd name="T85" fmla="*/ 102 h 116"/>
                <a:gd name="T86" fmla="*/ 161 w 311"/>
                <a:gd name="T87" fmla="*/ 100 h 116"/>
                <a:gd name="T88" fmla="*/ 169 w 311"/>
                <a:gd name="T89" fmla="*/ 110 h 116"/>
                <a:gd name="T90" fmla="*/ 183 w 311"/>
                <a:gd name="T91" fmla="*/ 114 h 116"/>
                <a:gd name="T92" fmla="*/ 197 w 311"/>
                <a:gd name="T93" fmla="*/ 112 h 116"/>
                <a:gd name="T94" fmla="*/ 213 w 311"/>
                <a:gd name="T95" fmla="*/ 104 h 116"/>
                <a:gd name="T96" fmla="*/ 221 w 311"/>
                <a:gd name="T97" fmla="*/ 108 h 116"/>
                <a:gd name="T98" fmla="*/ 231 w 311"/>
                <a:gd name="T99" fmla="*/ 106 h 116"/>
                <a:gd name="T100" fmla="*/ 241 w 311"/>
                <a:gd name="T101" fmla="*/ 100 h 116"/>
                <a:gd name="T102" fmla="*/ 241 w 311"/>
                <a:gd name="T103" fmla="*/ 94 h 116"/>
                <a:gd name="T104" fmla="*/ 247 w 311"/>
                <a:gd name="T105" fmla="*/ 86 h 116"/>
                <a:gd name="T106" fmla="*/ 247 w 311"/>
                <a:gd name="T107" fmla="*/ 80 h 116"/>
                <a:gd name="T108" fmla="*/ 253 w 311"/>
                <a:gd name="T109" fmla="*/ 74 h 116"/>
                <a:gd name="T110" fmla="*/ 253 w 311"/>
                <a:gd name="T111" fmla="*/ 62 h 116"/>
                <a:gd name="T112" fmla="*/ 261 w 311"/>
                <a:gd name="T113" fmla="*/ 54 h 116"/>
                <a:gd name="T114" fmla="*/ 269 w 311"/>
                <a:gd name="T115" fmla="*/ 54 h 116"/>
                <a:gd name="T116" fmla="*/ 285 w 311"/>
                <a:gd name="T117" fmla="*/ 58 h 116"/>
                <a:gd name="T118" fmla="*/ 297 w 311"/>
                <a:gd name="T119" fmla="*/ 54 h 116"/>
                <a:gd name="T120" fmla="*/ 295 w 311"/>
                <a:gd name="T121" fmla="*/ 42 h 116"/>
                <a:gd name="T122" fmla="*/ 309 w 311"/>
                <a:gd name="T123" fmla="*/ 40 h 116"/>
                <a:gd name="T124" fmla="*/ 277 w 311"/>
                <a:gd name="T125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116">
                  <a:moveTo>
                    <a:pt x="187" y="90"/>
                  </a:moveTo>
                  <a:lnTo>
                    <a:pt x="187" y="88"/>
                  </a:lnTo>
                  <a:lnTo>
                    <a:pt x="187" y="88"/>
                  </a:lnTo>
                  <a:lnTo>
                    <a:pt x="187" y="86"/>
                  </a:lnTo>
                  <a:lnTo>
                    <a:pt x="187" y="84"/>
                  </a:lnTo>
                  <a:lnTo>
                    <a:pt x="187" y="82"/>
                  </a:lnTo>
                  <a:lnTo>
                    <a:pt x="187" y="82"/>
                  </a:lnTo>
                  <a:lnTo>
                    <a:pt x="187" y="84"/>
                  </a:lnTo>
                  <a:lnTo>
                    <a:pt x="187" y="88"/>
                  </a:lnTo>
                  <a:lnTo>
                    <a:pt x="187" y="90"/>
                  </a:lnTo>
                  <a:close/>
                  <a:moveTo>
                    <a:pt x="73" y="84"/>
                  </a:moveTo>
                  <a:lnTo>
                    <a:pt x="75" y="84"/>
                  </a:lnTo>
                  <a:lnTo>
                    <a:pt x="75" y="82"/>
                  </a:lnTo>
                  <a:lnTo>
                    <a:pt x="73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73" y="84"/>
                  </a:lnTo>
                  <a:lnTo>
                    <a:pt x="73" y="84"/>
                  </a:lnTo>
                  <a:close/>
                  <a:moveTo>
                    <a:pt x="29" y="78"/>
                  </a:moveTo>
                  <a:lnTo>
                    <a:pt x="29" y="78"/>
                  </a:lnTo>
                  <a:lnTo>
                    <a:pt x="27" y="78"/>
                  </a:lnTo>
                  <a:lnTo>
                    <a:pt x="27" y="78"/>
                  </a:lnTo>
                  <a:lnTo>
                    <a:pt x="27" y="80"/>
                  </a:lnTo>
                  <a:lnTo>
                    <a:pt x="29" y="78"/>
                  </a:lnTo>
                  <a:lnTo>
                    <a:pt x="29" y="78"/>
                  </a:lnTo>
                  <a:close/>
                  <a:moveTo>
                    <a:pt x="287" y="56"/>
                  </a:moveTo>
                  <a:lnTo>
                    <a:pt x="285" y="56"/>
                  </a:lnTo>
                  <a:lnTo>
                    <a:pt x="285" y="56"/>
                  </a:lnTo>
                  <a:lnTo>
                    <a:pt x="285" y="58"/>
                  </a:lnTo>
                  <a:lnTo>
                    <a:pt x="287" y="58"/>
                  </a:lnTo>
                  <a:lnTo>
                    <a:pt x="289" y="58"/>
                  </a:lnTo>
                  <a:lnTo>
                    <a:pt x="287" y="56"/>
                  </a:lnTo>
                  <a:lnTo>
                    <a:pt x="287" y="56"/>
                  </a:lnTo>
                  <a:close/>
                  <a:moveTo>
                    <a:pt x="11" y="34"/>
                  </a:moveTo>
                  <a:lnTo>
                    <a:pt x="9" y="34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1" y="34"/>
                  </a:lnTo>
                  <a:lnTo>
                    <a:pt x="11" y="34"/>
                  </a:lnTo>
                  <a:close/>
                  <a:moveTo>
                    <a:pt x="2" y="16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71" y="92"/>
                  </a:moveTo>
                  <a:lnTo>
                    <a:pt x="69" y="88"/>
                  </a:lnTo>
                  <a:lnTo>
                    <a:pt x="69" y="86"/>
                  </a:lnTo>
                  <a:lnTo>
                    <a:pt x="63" y="82"/>
                  </a:lnTo>
                  <a:lnTo>
                    <a:pt x="63" y="82"/>
                  </a:lnTo>
                  <a:lnTo>
                    <a:pt x="63" y="80"/>
                  </a:lnTo>
                  <a:lnTo>
                    <a:pt x="63" y="74"/>
                  </a:lnTo>
                  <a:lnTo>
                    <a:pt x="61" y="72"/>
                  </a:lnTo>
                  <a:lnTo>
                    <a:pt x="63" y="70"/>
                  </a:lnTo>
                  <a:lnTo>
                    <a:pt x="61" y="66"/>
                  </a:lnTo>
                  <a:lnTo>
                    <a:pt x="61" y="64"/>
                  </a:lnTo>
                  <a:lnTo>
                    <a:pt x="61" y="62"/>
                  </a:lnTo>
                  <a:lnTo>
                    <a:pt x="61" y="54"/>
                  </a:lnTo>
                  <a:lnTo>
                    <a:pt x="61" y="48"/>
                  </a:lnTo>
                  <a:lnTo>
                    <a:pt x="61" y="46"/>
                  </a:lnTo>
                  <a:lnTo>
                    <a:pt x="57" y="38"/>
                  </a:lnTo>
                  <a:lnTo>
                    <a:pt x="55" y="36"/>
                  </a:lnTo>
                  <a:lnTo>
                    <a:pt x="53" y="34"/>
                  </a:lnTo>
                  <a:lnTo>
                    <a:pt x="51" y="32"/>
                  </a:lnTo>
                  <a:lnTo>
                    <a:pt x="51" y="32"/>
                  </a:lnTo>
                  <a:lnTo>
                    <a:pt x="47" y="28"/>
                  </a:lnTo>
                  <a:lnTo>
                    <a:pt x="43" y="22"/>
                  </a:lnTo>
                  <a:lnTo>
                    <a:pt x="41" y="22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33" y="30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31" y="28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8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2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1" y="30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1" y="26"/>
                  </a:lnTo>
                  <a:lnTo>
                    <a:pt x="13" y="28"/>
                  </a:lnTo>
                  <a:lnTo>
                    <a:pt x="11" y="32"/>
                  </a:lnTo>
                  <a:lnTo>
                    <a:pt x="15" y="42"/>
                  </a:lnTo>
                  <a:lnTo>
                    <a:pt x="17" y="48"/>
                  </a:lnTo>
                  <a:lnTo>
                    <a:pt x="17" y="54"/>
                  </a:lnTo>
                  <a:lnTo>
                    <a:pt x="17" y="56"/>
                  </a:lnTo>
                  <a:lnTo>
                    <a:pt x="19" y="58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19" y="62"/>
                  </a:lnTo>
                  <a:lnTo>
                    <a:pt x="19" y="64"/>
                  </a:lnTo>
                  <a:lnTo>
                    <a:pt x="21" y="64"/>
                  </a:lnTo>
                  <a:lnTo>
                    <a:pt x="23" y="68"/>
                  </a:lnTo>
                  <a:lnTo>
                    <a:pt x="25" y="70"/>
                  </a:lnTo>
                  <a:lnTo>
                    <a:pt x="29" y="74"/>
                  </a:lnTo>
                  <a:lnTo>
                    <a:pt x="29" y="76"/>
                  </a:lnTo>
                  <a:lnTo>
                    <a:pt x="29" y="78"/>
                  </a:lnTo>
                  <a:lnTo>
                    <a:pt x="29" y="80"/>
                  </a:lnTo>
                  <a:lnTo>
                    <a:pt x="29" y="82"/>
                  </a:lnTo>
                  <a:lnTo>
                    <a:pt x="31" y="82"/>
                  </a:lnTo>
                  <a:lnTo>
                    <a:pt x="31" y="84"/>
                  </a:lnTo>
                  <a:lnTo>
                    <a:pt x="37" y="86"/>
                  </a:lnTo>
                  <a:lnTo>
                    <a:pt x="37" y="88"/>
                  </a:lnTo>
                  <a:lnTo>
                    <a:pt x="43" y="92"/>
                  </a:lnTo>
                  <a:lnTo>
                    <a:pt x="49" y="96"/>
                  </a:lnTo>
                  <a:lnTo>
                    <a:pt x="51" y="98"/>
                  </a:lnTo>
                  <a:lnTo>
                    <a:pt x="55" y="100"/>
                  </a:lnTo>
                  <a:lnTo>
                    <a:pt x="61" y="104"/>
                  </a:lnTo>
                  <a:lnTo>
                    <a:pt x="63" y="106"/>
                  </a:lnTo>
                  <a:lnTo>
                    <a:pt x="63" y="106"/>
                  </a:lnTo>
                  <a:lnTo>
                    <a:pt x="63" y="108"/>
                  </a:lnTo>
                  <a:lnTo>
                    <a:pt x="65" y="108"/>
                  </a:lnTo>
                  <a:lnTo>
                    <a:pt x="67" y="106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1" y="106"/>
                  </a:lnTo>
                  <a:lnTo>
                    <a:pt x="71" y="104"/>
                  </a:lnTo>
                  <a:lnTo>
                    <a:pt x="71" y="104"/>
                  </a:lnTo>
                  <a:lnTo>
                    <a:pt x="71" y="104"/>
                  </a:lnTo>
                  <a:lnTo>
                    <a:pt x="73" y="104"/>
                  </a:lnTo>
                  <a:lnTo>
                    <a:pt x="73" y="106"/>
                  </a:lnTo>
                  <a:lnTo>
                    <a:pt x="73" y="106"/>
                  </a:lnTo>
                  <a:lnTo>
                    <a:pt x="73" y="106"/>
                  </a:lnTo>
                  <a:lnTo>
                    <a:pt x="75" y="108"/>
                  </a:lnTo>
                  <a:lnTo>
                    <a:pt x="75" y="108"/>
                  </a:lnTo>
                  <a:lnTo>
                    <a:pt x="77" y="106"/>
                  </a:lnTo>
                  <a:lnTo>
                    <a:pt x="77" y="106"/>
                  </a:lnTo>
                  <a:lnTo>
                    <a:pt x="75" y="102"/>
                  </a:lnTo>
                  <a:lnTo>
                    <a:pt x="71" y="92"/>
                  </a:lnTo>
                  <a:close/>
                  <a:moveTo>
                    <a:pt x="309" y="36"/>
                  </a:moveTo>
                  <a:lnTo>
                    <a:pt x="309" y="36"/>
                  </a:lnTo>
                  <a:lnTo>
                    <a:pt x="309" y="36"/>
                  </a:lnTo>
                  <a:lnTo>
                    <a:pt x="307" y="36"/>
                  </a:lnTo>
                  <a:lnTo>
                    <a:pt x="305" y="36"/>
                  </a:lnTo>
                  <a:lnTo>
                    <a:pt x="305" y="36"/>
                  </a:lnTo>
                  <a:lnTo>
                    <a:pt x="301" y="32"/>
                  </a:lnTo>
                  <a:lnTo>
                    <a:pt x="299" y="32"/>
                  </a:lnTo>
                  <a:lnTo>
                    <a:pt x="299" y="30"/>
                  </a:lnTo>
                  <a:lnTo>
                    <a:pt x="297" y="30"/>
                  </a:lnTo>
                  <a:lnTo>
                    <a:pt x="297" y="30"/>
                  </a:lnTo>
                  <a:lnTo>
                    <a:pt x="295" y="28"/>
                  </a:lnTo>
                  <a:lnTo>
                    <a:pt x="295" y="28"/>
                  </a:lnTo>
                  <a:lnTo>
                    <a:pt x="293" y="28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89" y="30"/>
                  </a:lnTo>
                  <a:lnTo>
                    <a:pt x="289" y="30"/>
                  </a:lnTo>
                  <a:lnTo>
                    <a:pt x="289" y="28"/>
                  </a:lnTo>
                  <a:lnTo>
                    <a:pt x="291" y="28"/>
                  </a:lnTo>
                  <a:lnTo>
                    <a:pt x="291" y="28"/>
                  </a:lnTo>
                  <a:lnTo>
                    <a:pt x="291" y="26"/>
                  </a:lnTo>
                  <a:lnTo>
                    <a:pt x="289" y="24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1" y="26"/>
                  </a:lnTo>
                  <a:lnTo>
                    <a:pt x="283" y="26"/>
                  </a:lnTo>
                  <a:lnTo>
                    <a:pt x="283" y="24"/>
                  </a:lnTo>
                  <a:lnTo>
                    <a:pt x="283" y="24"/>
                  </a:lnTo>
                  <a:lnTo>
                    <a:pt x="283" y="22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3" y="18"/>
                  </a:lnTo>
                  <a:lnTo>
                    <a:pt x="283" y="16"/>
                  </a:lnTo>
                  <a:lnTo>
                    <a:pt x="283" y="16"/>
                  </a:lnTo>
                  <a:lnTo>
                    <a:pt x="281" y="14"/>
                  </a:lnTo>
                  <a:lnTo>
                    <a:pt x="279" y="14"/>
                  </a:lnTo>
                  <a:lnTo>
                    <a:pt x="277" y="12"/>
                  </a:lnTo>
                  <a:lnTo>
                    <a:pt x="277" y="10"/>
                  </a:lnTo>
                  <a:lnTo>
                    <a:pt x="277" y="10"/>
                  </a:lnTo>
                  <a:lnTo>
                    <a:pt x="277" y="8"/>
                  </a:lnTo>
                  <a:lnTo>
                    <a:pt x="277" y="8"/>
                  </a:lnTo>
                  <a:lnTo>
                    <a:pt x="275" y="8"/>
                  </a:lnTo>
                  <a:lnTo>
                    <a:pt x="275" y="8"/>
                  </a:lnTo>
                  <a:lnTo>
                    <a:pt x="273" y="10"/>
                  </a:lnTo>
                  <a:lnTo>
                    <a:pt x="271" y="14"/>
                  </a:lnTo>
                  <a:lnTo>
                    <a:pt x="271" y="14"/>
                  </a:lnTo>
                  <a:lnTo>
                    <a:pt x="269" y="14"/>
                  </a:lnTo>
                  <a:lnTo>
                    <a:pt x="271" y="12"/>
                  </a:lnTo>
                  <a:lnTo>
                    <a:pt x="271" y="12"/>
                  </a:lnTo>
                  <a:lnTo>
                    <a:pt x="271" y="10"/>
                  </a:lnTo>
                  <a:lnTo>
                    <a:pt x="271" y="8"/>
                  </a:lnTo>
                  <a:lnTo>
                    <a:pt x="269" y="8"/>
                  </a:lnTo>
                  <a:lnTo>
                    <a:pt x="269" y="8"/>
                  </a:lnTo>
                  <a:lnTo>
                    <a:pt x="265" y="14"/>
                  </a:lnTo>
                  <a:lnTo>
                    <a:pt x="265" y="16"/>
                  </a:lnTo>
                  <a:lnTo>
                    <a:pt x="261" y="22"/>
                  </a:lnTo>
                  <a:lnTo>
                    <a:pt x="259" y="24"/>
                  </a:lnTo>
                  <a:lnTo>
                    <a:pt x="259" y="28"/>
                  </a:lnTo>
                  <a:lnTo>
                    <a:pt x="257" y="30"/>
                  </a:lnTo>
                  <a:lnTo>
                    <a:pt x="257" y="32"/>
                  </a:lnTo>
                  <a:lnTo>
                    <a:pt x="255" y="34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3" y="32"/>
                  </a:lnTo>
                  <a:lnTo>
                    <a:pt x="253" y="32"/>
                  </a:lnTo>
                  <a:lnTo>
                    <a:pt x="251" y="32"/>
                  </a:lnTo>
                  <a:lnTo>
                    <a:pt x="249" y="36"/>
                  </a:lnTo>
                  <a:lnTo>
                    <a:pt x="249" y="36"/>
                  </a:lnTo>
                  <a:lnTo>
                    <a:pt x="251" y="38"/>
                  </a:lnTo>
                  <a:lnTo>
                    <a:pt x="253" y="40"/>
                  </a:lnTo>
                  <a:lnTo>
                    <a:pt x="251" y="42"/>
                  </a:lnTo>
                  <a:lnTo>
                    <a:pt x="251" y="42"/>
                  </a:lnTo>
                  <a:lnTo>
                    <a:pt x="249" y="44"/>
                  </a:lnTo>
                  <a:lnTo>
                    <a:pt x="249" y="44"/>
                  </a:lnTo>
                  <a:lnTo>
                    <a:pt x="245" y="44"/>
                  </a:lnTo>
                  <a:lnTo>
                    <a:pt x="245" y="46"/>
                  </a:lnTo>
                  <a:lnTo>
                    <a:pt x="247" y="48"/>
                  </a:lnTo>
                  <a:lnTo>
                    <a:pt x="247" y="50"/>
                  </a:lnTo>
                  <a:lnTo>
                    <a:pt x="247" y="52"/>
                  </a:lnTo>
                  <a:lnTo>
                    <a:pt x="249" y="54"/>
                  </a:lnTo>
                  <a:lnTo>
                    <a:pt x="249" y="54"/>
                  </a:lnTo>
                  <a:lnTo>
                    <a:pt x="249" y="54"/>
                  </a:lnTo>
                  <a:lnTo>
                    <a:pt x="247" y="54"/>
                  </a:lnTo>
                  <a:lnTo>
                    <a:pt x="247" y="54"/>
                  </a:lnTo>
                  <a:lnTo>
                    <a:pt x="245" y="54"/>
                  </a:lnTo>
                  <a:lnTo>
                    <a:pt x="245" y="50"/>
                  </a:lnTo>
                  <a:lnTo>
                    <a:pt x="243" y="48"/>
                  </a:lnTo>
                  <a:lnTo>
                    <a:pt x="243" y="46"/>
                  </a:lnTo>
                  <a:lnTo>
                    <a:pt x="243" y="44"/>
                  </a:lnTo>
                  <a:lnTo>
                    <a:pt x="243" y="46"/>
                  </a:lnTo>
                  <a:lnTo>
                    <a:pt x="241" y="46"/>
                  </a:lnTo>
                  <a:lnTo>
                    <a:pt x="239" y="48"/>
                  </a:lnTo>
                  <a:lnTo>
                    <a:pt x="239" y="48"/>
                  </a:lnTo>
                  <a:lnTo>
                    <a:pt x="239" y="48"/>
                  </a:lnTo>
                  <a:lnTo>
                    <a:pt x="239" y="50"/>
                  </a:lnTo>
                  <a:lnTo>
                    <a:pt x="241" y="52"/>
                  </a:lnTo>
                  <a:lnTo>
                    <a:pt x="241" y="52"/>
                  </a:lnTo>
                  <a:lnTo>
                    <a:pt x="241" y="54"/>
                  </a:lnTo>
                  <a:lnTo>
                    <a:pt x="241" y="54"/>
                  </a:lnTo>
                  <a:lnTo>
                    <a:pt x="241" y="56"/>
                  </a:lnTo>
                  <a:lnTo>
                    <a:pt x="241" y="56"/>
                  </a:lnTo>
                  <a:lnTo>
                    <a:pt x="241" y="58"/>
                  </a:lnTo>
                  <a:lnTo>
                    <a:pt x="239" y="58"/>
                  </a:lnTo>
                  <a:lnTo>
                    <a:pt x="239" y="60"/>
                  </a:lnTo>
                  <a:lnTo>
                    <a:pt x="237" y="60"/>
                  </a:lnTo>
                  <a:lnTo>
                    <a:pt x="237" y="60"/>
                  </a:lnTo>
                  <a:lnTo>
                    <a:pt x="237" y="58"/>
                  </a:lnTo>
                  <a:lnTo>
                    <a:pt x="235" y="56"/>
                  </a:lnTo>
                  <a:lnTo>
                    <a:pt x="235" y="56"/>
                  </a:lnTo>
                  <a:lnTo>
                    <a:pt x="233" y="56"/>
                  </a:lnTo>
                  <a:lnTo>
                    <a:pt x="233" y="56"/>
                  </a:lnTo>
                  <a:lnTo>
                    <a:pt x="233" y="54"/>
                  </a:lnTo>
                  <a:lnTo>
                    <a:pt x="231" y="54"/>
                  </a:lnTo>
                  <a:lnTo>
                    <a:pt x="231" y="52"/>
                  </a:lnTo>
                  <a:lnTo>
                    <a:pt x="231" y="52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27" y="50"/>
                  </a:lnTo>
                  <a:lnTo>
                    <a:pt x="227" y="50"/>
                  </a:lnTo>
                  <a:lnTo>
                    <a:pt x="227" y="52"/>
                  </a:lnTo>
                  <a:lnTo>
                    <a:pt x="227" y="54"/>
                  </a:lnTo>
                  <a:lnTo>
                    <a:pt x="227" y="56"/>
                  </a:lnTo>
                  <a:lnTo>
                    <a:pt x="227" y="56"/>
                  </a:lnTo>
                  <a:lnTo>
                    <a:pt x="223" y="60"/>
                  </a:lnTo>
                  <a:lnTo>
                    <a:pt x="219" y="66"/>
                  </a:lnTo>
                  <a:lnTo>
                    <a:pt x="217" y="68"/>
                  </a:lnTo>
                  <a:lnTo>
                    <a:pt x="215" y="72"/>
                  </a:lnTo>
                  <a:lnTo>
                    <a:pt x="213" y="74"/>
                  </a:lnTo>
                  <a:lnTo>
                    <a:pt x="213" y="76"/>
                  </a:lnTo>
                  <a:lnTo>
                    <a:pt x="211" y="76"/>
                  </a:lnTo>
                  <a:lnTo>
                    <a:pt x="209" y="78"/>
                  </a:lnTo>
                  <a:lnTo>
                    <a:pt x="199" y="80"/>
                  </a:lnTo>
                  <a:lnTo>
                    <a:pt x="193" y="82"/>
                  </a:lnTo>
                  <a:lnTo>
                    <a:pt x="191" y="82"/>
                  </a:lnTo>
                  <a:lnTo>
                    <a:pt x="189" y="84"/>
                  </a:lnTo>
                  <a:lnTo>
                    <a:pt x="189" y="86"/>
                  </a:lnTo>
                  <a:lnTo>
                    <a:pt x="189" y="88"/>
                  </a:lnTo>
                  <a:lnTo>
                    <a:pt x="189" y="88"/>
                  </a:lnTo>
                  <a:lnTo>
                    <a:pt x="189" y="90"/>
                  </a:lnTo>
                  <a:lnTo>
                    <a:pt x="189" y="90"/>
                  </a:lnTo>
                  <a:lnTo>
                    <a:pt x="187" y="90"/>
                  </a:lnTo>
                  <a:lnTo>
                    <a:pt x="187" y="90"/>
                  </a:lnTo>
                  <a:lnTo>
                    <a:pt x="185" y="88"/>
                  </a:lnTo>
                  <a:lnTo>
                    <a:pt x="185" y="90"/>
                  </a:lnTo>
                  <a:lnTo>
                    <a:pt x="185" y="92"/>
                  </a:lnTo>
                  <a:lnTo>
                    <a:pt x="185" y="92"/>
                  </a:lnTo>
                  <a:lnTo>
                    <a:pt x="185" y="94"/>
                  </a:lnTo>
                  <a:lnTo>
                    <a:pt x="185" y="96"/>
                  </a:lnTo>
                  <a:lnTo>
                    <a:pt x="185" y="96"/>
                  </a:lnTo>
                  <a:lnTo>
                    <a:pt x="185" y="98"/>
                  </a:lnTo>
                  <a:lnTo>
                    <a:pt x="185" y="102"/>
                  </a:lnTo>
                  <a:lnTo>
                    <a:pt x="183" y="102"/>
                  </a:lnTo>
                  <a:lnTo>
                    <a:pt x="183" y="102"/>
                  </a:lnTo>
                  <a:lnTo>
                    <a:pt x="183" y="104"/>
                  </a:lnTo>
                  <a:lnTo>
                    <a:pt x="183" y="106"/>
                  </a:lnTo>
                  <a:lnTo>
                    <a:pt x="183" y="106"/>
                  </a:lnTo>
                  <a:lnTo>
                    <a:pt x="185" y="108"/>
                  </a:lnTo>
                  <a:lnTo>
                    <a:pt x="185" y="108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81" y="104"/>
                  </a:lnTo>
                  <a:lnTo>
                    <a:pt x="179" y="104"/>
                  </a:lnTo>
                  <a:lnTo>
                    <a:pt x="177" y="104"/>
                  </a:lnTo>
                  <a:lnTo>
                    <a:pt x="173" y="102"/>
                  </a:lnTo>
                  <a:lnTo>
                    <a:pt x="171" y="102"/>
                  </a:lnTo>
                  <a:lnTo>
                    <a:pt x="171" y="102"/>
                  </a:lnTo>
                  <a:lnTo>
                    <a:pt x="171" y="102"/>
                  </a:lnTo>
                  <a:lnTo>
                    <a:pt x="167" y="102"/>
                  </a:lnTo>
                  <a:lnTo>
                    <a:pt x="165" y="102"/>
                  </a:lnTo>
                  <a:lnTo>
                    <a:pt x="163" y="100"/>
                  </a:lnTo>
                  <a:lnTo>
                    <a:pt x="161" y="98"/>
                  </a:lnTo>
                  <a:lnTo>
                    <a:pt x="161" y="98"/>
                  </a:lnTo>
                  <a:lnTo>
                    <a:pt x="161" y="96"/>
                  </a:lnTo>
                  <a:lnTo>
                    <a:pt x="159" y="98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61" y="100"/>
                  </a:lnTo>
                  <a:lnTo>
                    <a:pt x="161" y="104"/>
                  </a:lnTo>
                  <a:lnTo>
                    <a:pt x="163" y="104"/>
                  </a:lnTo>
                  <a:lnTo>
                    <a:pt x="163" y="106"/>
                  </a:lnTo>
                  <a:lnTo>
                    <a:pt x="165" y="108"/>
                  </a:lnTo>
                  <a:lnTo>
                    <a:pt x="165" y="108"/>
                  </a:lnTo>
                  <a:lnTo>
                    <a:pt x="167" y="110"/>
                  </a:lnTo>
                  <a:lnTo>
                    <a:pt x="167" y="110"/>
                  </a:lnTo>
                  <a:lnTo>
                    <a:pt x="169" y="110"/>
                  </a:lnTo>
                  <a:lnTo>
                    <a:pt x="171" y="114"/>
                  </a:lnTo>
                  <a:lnTo>
                    <a:pt x="173" y="116"/>
                  </a:lnTo>
                  <a:lnTo>
                    <a:pt x="173" y="116"/>
                  </a:lnTo>
                  <a:lnTo>
                    <a:pt x="175" y="116"/>
                  </a:lnTo>
                  <a:lnTo>
                    <a:pt x="177" y="116"/>
                  </a:lnTo>
                  <a:lnTo>
                    <a:pt x="181" y="114"/>
                  </a:lnTo>
                  <a:lnTo>
                    <a:pt x="183" y="114"/>
                  </a:lnTo>
                  <a:lnTo>
                    <a:pt x="183" y="114"/>
                  </a:lnTo>
                  <a:lnTo>
                    <a:pt x="187" y="114"/>
                  </a:lnTo>
                  <a:lnTo>
                    <a:pt x="189" y="114"/>
                  </a:lnTo>
                  <a:lnTo>
                    <a:pt x="191" y="114"/>
                  </a:lnTo>
                  <a:lnTo>
                    <a:pt x="191" y="114"/>
                  </a:lnTo>
                  <a:lnTo>
                    <a:pt x="193" y="114"/>
                  </a:lnTo>
                  <a:lnTo>
                    <a:pt x="195" y="114"/>
                  </a:lnTo>
                  <a:lnTo>
                    <a:pt x="195" y="114"/>
                  </a:lnTo>
                  <a:lnTo>
                    <a:pt x="197" y="112"/>
                  </a:lnTo>
                  <a:lnTo>
                    <a:pt x="199" y="112"/>
                  </a:lnTo>
                  <a:lnTo>
                    <a:pt x="199" y="110"/>
                  </a:lnTo>
                  <a:lnTo>
                    <a:pt x="201" y="108"/>
                  </a:lnTo>
                  <a:lnTo>
                    <a:pt x="201" y="106"/>
                  </a:lnTo>
                  <a:lnTo>
                    <a:pt x="201" y="106"/>
                  </a:lnTo>
                  <a:lnTo>
                    <a:pt x="203" y="106"/>
                  </a:lnTo>
                  <a:lnTo>
                    <a:pt x="205" y="104"/>
                  </a:lnTo>
                  <a:lnTo>
                    <a:pt x="213" y="104"/>
                  </a:lnTo>
                  <a:lnTo>
                    <a:pt x="213" y="104"/>
                  </a:lnTo>
                  <a:lnTo>
                    <a:pt x="213" y="106"/>
                  </a:lnTo>
                  <a:lnTo>
                    <a:pt x="213" y="106"/>
                  </a:lnTo>
                  <a:lnTo>
                    <a:pt x="213" y="106"/>
                  </a:lnTo>
                  <a:lnTo>
                    <a:pt x="215" y="106"/>
                  </a:lnTo>
                  <a:lnTo>
                    <a:pt x="215" y="106"/>
                  </a:lnTo>
                  <a:lnTo>
                    <a:pt x="219" y="108"/>
                  </a:lnTo>
                  <a:lnTo>
                    <a:pt x="221" y="108"/>
                  </a:lnTo>
                  <a:lnTo>
                    <a:pt x="221" y="108"/>
                  </a:lnTo>
                  <a:lnTo>
                    <a:pt x="223" y="110"/>
                  </a:lnTo>
                  <a:lnTo>
                    <a:pt x="225" y="110"/>
                  </a:lnTo>
                  <a:lnTo>
                    <a:pt x="225" y="108"/>
                  </a:lnTo>
                  <a:lnTo>
                    <a:pt x="227" y="108"/>
                  </a:lnTo>
                  <a:lnTo>
                    <a:pt x="227" y="106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5" y="106"/>
                  </a:lnTo>
                  <a:lnTo>
                    <a:pt x="237" y="106"/>
                  </a:lnTo>
                  <a:lnTo>
                    <a:pt x="237" y="106"/>
                  </a:lnTo>
                  <a:lnTo>
                    <a:pt x="239" y="106"/>
                  </a:lnTo>
                  <a:lnTo>
                    <a:pt x="239" y="104"/>
                  </a:lnTo>
                  <a:lnTo>
                    <a:pt x="239" y="102"/>
                  </a:lnTo>
                  <a:lnTo>
                    <a:pt x="241" y="100"/>
                  </a:lnTo>
                  <a:lnTo>
                    <a:pt x="241" y="100"/>
                  </a:lnTo>
                  <a:lnTo>
                    <a:pt x="241" y="98"/>
                  </a:lnTo>
                  <a:lnTo>
                    <a:pt x="241" y="98"/>
                  </a:lnTo>
                  <a:lnTo>
                    <a:pt x="241" y="98"/>
                  </a:lnTo>
                  <a:lnTo>
                    <a:pt x="243" y="96"/>
                  </a:lnTo>
                  <a:lnTo>
                    <a:pt x="241" y="96"/>
                  </a:lnTo>
                  <a:lnTo>
                    <a:pt x="241" y="96"/>
                  </a:lnTo>
                  <a:lnTo>
                    <a:pt x="241" y="94"/>
                  </a:lnTo>
                  <a:lnTo>
                    <a:pt x="241" y="92"/>
                  </a:lnTo>
                  <a:lnTo>
                    <a:pt x="241" y="92"/>
                  </a:lnTo>
                  <a:lnTo>
                    <a:pt x="243" y="92"/>
                  </a:lnTo>
                  <a:lnTo>
                    <a:pt x="245" y="90"/>
                  </a:lnTo>
                  <a:lnTo>
                    <a:pt x="247" y="88"/>
                  </a:lnTo>
                  <a:lnTo>
                    <a:pt x="247" y="88"/>
                  </a:lnTo>
                  <a:lnTo>
                    <a:pt x="247" y="88"/>
                  </a:lnTo>
                  <a:lnTo>
                    <a:pt x="247" y="86"/>
                  </a:lnTo>
                  <a:lnTo>
                    <a:pt x="247" y="86"/>
                  </a:lnTo>
                  <a:lnTo>
                    <a:pt x="245" y="86"/>
                  </a:lnTo>
                  <a:lnTo>
                    <a:pt x="245" y="84"/>
                  </a:lnTo>
                  <a:lnTo>
                    <a:pt x="245" y="84"/>
                  </a:lnTo>
                  <a:lnTo>
                    <a:pt x="247" y="82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7" y="80"/>
                  </a:lnTo>
                  <a:lnTo>
                    <a:pt x="247" y="78"/>
                  </a:lnTo>
                  <a:lnTo>
                    <a:pt x="249" y="78"/>
                  </a:lnTo>
                  <a:lnTo>
                    <a:pt x="249" y="78"/>
                  </a:lnTo>
                  <a:lnTo>
                    <a:pt x="251" y="78"/>
                  </a:lnTo>
                  <a:lnTo>
                    <a:pt x="251" y="78"/>
                  </a:lnTo>
                  <a:lnTo>
                    <a:pt x="253" y="76"/>
                  </a:lnTo>
                  <a:lnTo>
                    <a:pt x="253" y="76"/>
                  </a:lnTo>
                  <a:lnTo>
                    <a:pt x="253" y="74"/>
                  </a:lnTo>
                  <a:lnTo>
                    <a:pt x="253" y="72"/>
                  </a:lnTo>
                  <a:lnTo>
                    <a:pt x="253" y="72"/>
                  </a:lnTo>
                  <a:lnTo>
                    <a:pt x="253" y="70"/>
                  </a:lnTo>
                  <a:lnTo>
                    <a:pt x="253" y="70"/>
                  </a:lnTo>
                  <a:lnTo>
                    <a:pt x="253" y="68"/>
                  </a:lnTo>
                  <a:lnTo>
                    <a:pt x="253" y="66"/>
                  </a:lnTo>
                  <a:lnTo>
                    <a:pt x="253" y="62"/>
                  </a:lnTo>
                  <a:lnTo>
                    <a:pt x="253" y="62"/>
                  </a:lnTo>
                  <a:lnTo>
                    <a:pt x="253" y="60"/>
                  </a:lnTo>
                  <a:lnTo>
                    <a:pt x="255" y="58"/>
                  </a:lnTo>
                  <a:lnTo>
                    <a:pt x="255" y="56"/>
                  </a:lnTo>
                  <a:lnTo>
                    <a:pt x="257" y="54"/>
                  </a:lnTo>
                  <a:lnTo>
                    <a:pt x="257" y="54"/>
                  </a:lnTo>
                  <a:lnTo>
                    <a:pt x="257" y="54"/>
                  </a:lnTo>
                  <a:lnTo>
                    <a:pt x="259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5" y="54"/>
                  </a:lnTo>
                  <a:lnTo>
                    <a:pt x="265" y="54"/>
                  </a:lnTo>
                  <a:lnTo>
                    <a:pt x="265" y="56"/>
                  </a:lnTo>
                  <a:lnTo>
                    <a:pt x="267" y="54"/>
                  </a:lnTo>
                  <a:lnTo>
                    <a:pt x="269" y="54"/>
                  </a:lnTo>
                  <a:lnTo>
                    <a:pt x="269" y="54"/>
                  </a:lnTo>
                  <a:lnTo>
                    <a:pt x="269" y="54"/>
                  </a:lnTo>
                  <a:lnTo>
                    <a:pt x="271" y="54"/>
                  </a:lnTo>
                  <a:lnTo>
                    <a:pt x="273" y="54"/>
                  </a:lnTo>
                  <a:lnTo>
                    <a:pt x="277" y="54"/>
                  </a:lnTo>
                  <a:lnTo>
                    <a:pt x="279" y="56"/>
                  </a:lnTo>
                  <a:lnTo>
                    <a:pt x="283" y="58"/>
                  </a:lnTo>
                  <a:lnTo>
                    <a:pt x="283" y="58"/>
                  </a:lnTo>
                  <a:lnTo>
                    <a:pt x="285" y="58"/>
                  </a:lnTo>
                  <a:lnTo>
                    <a:pt x="285" y="58"/>
                  </a:lnTo>
                  <a:lnTo>
                    <a:pt x="285" y="56"/>
                  </a:lnTo>
                  <a:lnTo>
                    <a:pt x="287" y="54"/>
                  </a:lnTo>
                  <a:lnTo>
                    <a:pt x="287" y="54"/>
                  </a:lnTo>
                  <a:lnTo>
                    <a:pt x="289" y="56"/>
                  </a:lnTo>
                  <a:lnTo>
                    <a:pt x="291" y="56"/>
                  </a:lnTo>
                  <a:lnTo>
                    <a:pt x="293" y="56"/>
                  </a:lnTo>
                  <a:lnTo>
                    <a:pt x="295" y="54"/>
                  </a:lnTo>
                  <a:lnTo>
                    <a:pt x="297" y="54"/>
                  </a:lnTo>
                  <a:lnTo>
                    <a:pt x="299" y="54"/>
                  </a:lnTo>
                  <a:lnTo>
                    <a:pt x="299" y="54"/>
                  </a:lnTo>
                  <a:lnTo>
                    <a:pt x="301" y="54"/>
                  </a:lnTo>
                  <a:lnTo>
                    <a:pt x="301" y="52"/>
                  </a:lnTo>
                  <a:lnTo>
                    <a:pt x="299" y="52"/>
                  </a:lnTo>
                  <a:lnTo>
                    <a:pt x="295" y="48"/>
                  </a:lnTo>
                  <a:lnTo>
                    <a:pt x="293" y="46"/>
                  </a:lnTo>
                  <a:lnTo>
                    <a:pt x="295" y="42"/>
                  </a:lnTo>
                  <a:lnTo>
                    <a:pt x="295" y="42"/>
                  </a:lnTo>
                  <a:lnTo>
                    <a:pt x="297" y="42"/>
                  </a:lnTo>
                  <a:lnTo>
                    <a:pt x="299" y="44"/>
                  </a:lnTo>
                  <a:lnTo>
                    <a:pt x="301" y="44"/>
                  </a:lnTo>
                  <a:lnTo>
                    <a:pt x="305" y="42"/>
                  </a:lnTo>
                  <a:lnTo>
                    <a:pt x="309" y="40"/>
                  </a:lnTo>
                  <a:lnTo>
                    <a:pt x="309" y="40"/>
                  </a:lnTo>
                  <a:lnTo>
                    <a:pt x="309" y="40"/>
                  </a:lnTo>
                  <a:lnTo>
                    <a:pt x="311" y="38"/>
                  </a:lnTo>
                  <a:lnTo>
                    <a:pt x="311" y="38"/>
                  </a:lnTo>
                  <a:lnTo>
                    <a:pt x="309" y="36"/>
                  </a:lnTo>
                  <a:close/>
                  <a:moveTo>
                    <a:pt x="273" y="6"/>
                  </a:moveTo>
                  <a:lnTo>
                    <a:pt x="275" y="4"/>
                  </a:lnTo>
                  <a:lnTo>
                    <a:pt x="277" y="4"/>
                  </a:lnTo>
                  <a:lnTo>
                    <a:pt x="277" y="4"/>
                  </a:lnTo>
                  <a:lnTo>
                    <a:pt x="277" y="2"/>
                  </a:lnTo>
                  <a:lnTo>
                    <a:pt x="277" y="0"/>
                  </a:lnTo>
                  <a:lnTo>
                    <a:pt x="275" y="2"/>
                  </a:lnTo>
                  <a:lnTo>
                    <a:pt x="273" y="2"/>
                  </a:lnTo>
                  <a:lnTo>
                    <a:pt x="273" y="4"/>
                  </a:lnTo>
                  <a:lnTo>
                    <a:pt x="273" y="6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2">
              <a:extLst>
                <a:ext uri="{FF2B5EF4-FFF2-40B4-BE49-F238E27FC236}">
                  <a16:creationId xmlns:a16="http://schemas.microsoft.com/office/drawing/2014/main" id="{A3284F78-AD8D-4A14-90D0-FA86FAB23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03" y="-20690"/>
              <a:ext cx="0" cy="8249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1">
              <a:extLst>
                <a:ext uri="{FF2B5EF4-FFF2-40B4-BE49-F238E27FC236}">
                  <a16:creationId xmlns:a16="http://schemas.microsoft.com/office/drawing/2014/main" id="{BFA6B412-6C6F-4799-9099-9A31FA10E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337" y="-37187"/>
              <a:ext cx="546971" cy="635157"/>
            </a:xfrm>
            <a:custGeom>
              <a:avLst/>
              <a:gdLst>
                <a:gd name="T0" fmla="*/ 121 w 129"/>
                <a:gd name="T1" fmla="*/ 120 h 154"/>
                <a:gd name="T2" fmla="*/ 123 w 129"/>
                <a:gd name="T3" fmla="*/ 116 h 154"/>
                <a:gd name="T4" fmla="*/ 115 w 129"/>
                <a:gd name="T5" fmla="*/ 108 h 154"/>
                <a:gd name="T6" fmla="*/ 111 w 129"/>
                <a:gd name="T7" fmla="*/ 106 h 154"/>
                <a:gd name="T8" fmla="*/ 105 w 129"/>
                <a:gd name="T9" fmla="*/ 96 h 154"/>
                <a:gd name="T10" fmla="*/ 93 w 129"/>
                <a:gd name="T11" fmla="*/ 84 h 154"/>
                <a:gd name="T12" fmla="*/ 85 w 129"/>
                <a:gd name="T13" fmla="*/ 76 h 154"/>
                <a:gd name="T14" fmla="*/ 83 w 129"/>
                <a:gd name="T15" fmla="*/ 70 h 154"/>
                <a:gd name="T16" fmla="*/ 65 w 129"/>
                <a:gd name="T17" fmla="*/ 60 h 154"/>
                <a:gd name="T18" fmla="*/ 63 w 129"/>
                <a:gd name="T19" fmla="*/ 54 h 154"/>
                <a:gd name="T20" fmla="*/ 71 w 129"/>
                <a:gd name="T21" fmla="*/ 52 h 154"/>
                <a:gd name="T22" fmla="*/ 75 w 129"/>
                <a:gd name="T23" fmla="*/ 44 h 154"/>
                <a:gd name="T24" fmla="*/ 71 w 129"/>
                <a:gd name="T25" fmla="*/ 40 h 154"/>
                <a:gd name="T26" fmla="*/ 69 w 129"/>
                <a:gd name="T27" fmla="*/ 36 h 154"/>
                <a:gd name="T28" fmla="*/ 61 w 129"/>
                <a:gd name="T29" fmla="*/ 28 h 154"/>
                <a:gd name="T30" fmla="*/ 51 w 129"/>
                <a:gd name="T31" fmla="*/ 32 h 154"/>
                <a:gd name="T32" fmla="*/ 41 w 129"/>
                <a:gd name="T33" fmla="*/ 18 h 154"/>
                <a:gd name="T34" fmla="*/ 39 w 129"/>
                <a:gd name="T35" fmla="*/ 12 h 154"/>
                <a:gd name="T36" fmla="*/ 37 w 129"/>
                <a:gd name="T37" fmla="*/ 14 h 154"/>
                <a:gd name="T38" fmla="*/ 27 w 129"/>
                <a:gd name="T39" fmla="*/ 2 h 154"/>
                <a:gd name="T40" fmla="*/ 20 w 129"/>
                <a:gd name="T41" fmla="*/ 0 h 154"/>
                <a:gd name="T42" fmla="*/ 18 w 129"/>
                <a:gd name="T43" fmla="*/ 6 h 154"/>
                <a:gd name="T44" fmla="*/ 22 w 129"/>
                <a:gd name="T45" fmla="*/ 16 h 154"/>
                <a:gd name="T46" fmla="*/ 25 w 129"/>
                <a:gd name="T47" fmla="*/ 24 h 154"/>
                <a:gd name="T48" fmla="*/ 18 w 129"/>
                <a:gd name="T49" fmla="*/ 22 h 154"/>
                <a:gd name="T50" fmla="*/ 14 w 129"/>
                <a:gd name="T51" fmla="*/ 20 h 154"/>
                <a:gd name="T52" fmla="*/ 6 w 129"/>
                <a:gd name="T53" fmla="*/ 22 h 154"/>
                <a:gd name="T54" fmla="*/ 6 w 129"/>
                <a:gd name="T55" fmla="*/ 30 h 154"/>
                <a:gd name="T56" fmla="*/ 0 w 129"/>
                <a:gd name="T57" fmla="*/ 34 h 154"/>
                <a:gd name="T58" fmla="*/ 2 w 129"/>
                <a:gd name="T59" fmla="*/ 38 h 154"/>
                <a:gd name="T60" fmla="*/ 6 w 129"/>
                <a:gd name="T61" fmla="*/ 44 h 154"/>
                <a:gd name="T62" fmla="*/ 12 w 129"/>
                <a:gd name="T63" fmla="*/ 54 h 154"/>
                <a:gd name="T64" fmla="*/ 18 w 129"/>
                <a:gd name="T65" fmla="*/ 54 h 154"/>
                <a:gd name="T66" fmla="*/ 20 w 129"/>
                <a:gd name="T67" fmla="*/ 72 h 154"/>
                <a:gd name="T68" fmla="*/ 20 w 129"/>
                <a:gd name="T69" fmla="*/ 78 h 154"/>
                <a:gd name="T70" fmla="*/ 22 w 129"/>
                <a:gd name="T71" fmla="*/ 90 h 154"/>
                <a:gd name="T72" fmla="*/ 31 w 129"/>
                <a:gd name="T73" fmla="*/ 80 h 154"/>
                <a:gd name="T74" fmla="*/ 39 w 129"/>
                <a:gd name="T75" fmla="*/ 78 h 154"/>
                <a:gd name="T76" fmla="*/ 47 w 129"/>
                <a:gd name="T77" fmla="*/ 84 h 154"/>
                <a:gd name="T78" fmla="*/ 51 w 129"/>
                <a:gd name="T79" fmla="*/ 80 h 154"/>
                <a:gd name="T80" fmla="*/ 53 w 129"/>
                <a:gd name="T81" fmla="*/ 74 h 154"/>
                <a:gd name="T82" fmla="*/ 65 w 129"/>
                <a:gd name="T83" fmla="*/ 74 h 154"/>
                <a:gd name="T84" fmla="*/ 79 w 129"/>
                <a:gd name="T85" fmla="*/ 90 h 154"/>
                <a:gd name="T86" fmla="*/ 87 w 129"/>
                <a:gd name="T87" fmla="*/ 112 h 154"/>
                <a:gd name="T88" fmla="*/ 93 w 129"/>
                <a:gd name="T89" fmla="*/ 120 h 154"/>
                <a:gd name="T90" fmla="*/ 97 w 129"/>
                <a:gd name="T91" fmla="*/ 126 h 154"/>
                <a:gd name="T92" fmla="*/ 97 w 129"/>
                <a:gd name="T93" fmla="*/ 138 h 154"/>
                <a:gd name="T94" fmla="*/ 93 w 129"/>
                <a:gd name="T95" fmla="*/ 146 h 154"/>
                <a:gd name="T96" fmla="*/ 99 w 129"/>
                <a:gd name="T97" fmla="*/ 150 h 154"/>
                <a:gd name="T98" fmla="*/ 107 w 129"/>
                <a:gd name="T99" fmla="*/ 150 h 154"/>
                <a:gd name="T100" fmla="*/ 109 w 129"/>
                <a:gd name="T101" fmla="*/ 144 h 154"/>
                <a:gd name="T102" fmla="*/ 115 w 129"/>
                <a:gd name="T103" fmla="*/ 144 h 154"/>
                <a:gd name="T104" fmla="*/ 121 w 129"/>
                <a:gd name="T105" fmla="*/ 144 h 154"/>
                <a:gd name="T106" fmla="*/ 127 w 129"/>
                <a:gd name="T107" fmla="*/ 142 h 154"/>
                <a:gd name="T108" fmla="*/ 127 w 129"/>
                <a:gd name="T109" fmla="*/ 1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9" h="154">
                  <a:moveTo>
                    <a:pt x="129" y="128"/>
                  </a:moveTo>
                  <a:lnTo>
                    <a:pt x="127" y="128"/>
                  </a:lnTo>
                  <a:lnTo>
                    <a:pt x="127" y="126"/>
                  </a:lnTo>
                  <a:lnTo>
                    <a:pt x="125" y="124"/>
                  </a:lnTo>
                  <a:lnTo>
                    <a:pt x="123" y="124"/>
                  </a:lnTo>
                  <a:lnTo>
                    <a:pt x="123" y="122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123" y="118"/>
                  </a:lnTo>
                  <a:lnTo>
                    <a:pt x="125" y="118"/>
                  </a:lnTo>
                  <a:lnTo>
                    <a:pt x="125" y="116"/>
                  </a:lnTo>
                  <a:lnTo>
                    <a:pt x="123" y="116"/>
                  </a:lnTo>
                  <a:lnTo>
                    <a:pt x="123" y="116"/>
                  </a:lnTo>
                  <a:lnTo>
                    <a:pt x="123" y="114"/>
                  </a:lnTo>
                  <a:lnTo>
                    <a:pt x="121" y="114"/>
                  </a:lnTo>
                  <a:lnTo>
                    <a:pt x="119" y="112"/>
                  </a:lnTo>
                  <a:lnTo>
                    <a:pt x="117" y="110"/>
                  </a:lnTo>
                  <a:lnTo>
                    <a:pt x="115" y="110"/>
                  </a:lnTo>
                  <a:lnTo>
                    <a:pt x="115" y="110"/>
                  </a:lnTo>
                  <a:lnTo>
                    <a:pt x="115" y="108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11" y="108"/>
                  </a:lnTo>
                  <a:lnTo>
                    <a:pt x="111" y="106"/>
                  </a:lnTo>
                  <a:lnTo>
                    <a:pt x="111" y="106"/>
                  </a:lnTo>
                  <a:lnTo>
                    <a:pt x="109" y="104"/>
                  </a:lnTo>
                  <a:lnTo>
                    <a:pt x="109" y="102"/>
                  </a:lnTo>
                  <a:lnTo>
                    <a:pt x="109" y="100"/>
                  </a:lnTo>
                  <a:lnTo>
                    <a:pt x="107" y="100"/>
                  </a:lnTo>
                  <a:lnTo>
                    <a:pt x="107" y="98"/>
                  </a:lnTo>
                  <a:lnTo>
                    <a:pt x="107" y="98"/>
                  </a:lnTo>
                  <a:lnTo>
                    <a:pt x="105" y="96"/>
                  </a:lnTo>
                  <a:lnTo>
                    <a:pt x="103" y="94"/>
                  </a:lnTo>
                  <a:lnTo>
                    <a:pt x="99" y="92"/>
                  </a:lnTo>
                  <a:lnTo>
                    <a:pt x="99" y="90"/>
                  </a:lnTo>
                  <a:lnTo>
                    <a:pt x="97" y="90"/>
                  </a:lnTo>
                  <a:lnTo>
                    <a:pt x="95" y="86"/>
                  </a:lnTo>
                  <a:lnTo>
                    <a:pt x="93" y="86"/>
                  </a:lnTo>
                  <a:lnTo>
                    <a:pt x="93" y="84"/>
                  </a:lnTo>
                  <a:lnTo>
                    <a:pt x="91" y="82"/>
                  </a:lnTo>
                  <a:lnTo>
                    <a:pt x="91" y="80"/>
                  </a:lnTo>
                  <a:lnTo>
                    <a:pt x="89" y="80"/>
                  </a:lnTo>
                  <a:lnTo>
                    <a:pt x="89" y="78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85" y="76"/>
                  </a:lnTo>
                  <a:lnTo>
                    <a:pt x="83" y="74"/>
                  </a:lnTo>
                  <a:lnTo>
                    <a:pt x="83" y="74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83" y="70"/>
                  </a:lnTo>
                  <a:lnTo>
                    <a:pt x="83" y="70"/>
                  </a:lnTo>
                  <a:lnTo>
                    <a:pt x="83" y="70"/>
                  </a:lnTo>
                  <a:lnTo>
                    <a:pt x="83" y="68"/>
                  </a:lnTo>
                  <a:lnTo>
                    <a:pt x="81" y="68"/>
                  </a:lnTo>
                  <a:lnTo>
                    <a:pt x="75" y="66"/>
                  </a:lnTo>
                  <a:lnTo>
                    <a:pt x="73" y="66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65" y="60"/>
                  </a:lnTo>
                  <a:lnTo>
                    <a:pt x="63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6"/>
                  </a:lnTo>
                  <a:lnTo>
                    <a:pt x="63" y="56"/>
                  </a:lnTo>
                  <a:lnTo>
                    <a:pt x="63" y="56"/>
                  </a:lnTo>
                  <a:lnTo>
                    <a:pt x="63" y="54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50"/>
                  </a:lnTo>
                  <a:lnTo>
                    <a:pt x="63" y="50"/>
                  </a:lnTo>
                  <a:lnTo>
                    <a:pt x="65" y="50"/>
                  </a:lnTo>
                  <a:lnTo>
                    <a:pt x="67" y="50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73" y="50"/>
                  </a:lnTo>
                  <a:lnTo>
                    <a:pt x="75" y="48"/>
                  </a:lnTo>
                  <a:lnTo>
                    <a:pt x="75" y="46"/>
                  </a:lnTo>
                  <a:lnTo>
                    <a:pt x="75" y="46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2"/>
                  </a:lnTo>
                  <a:lnTo>
                    <a:pt x="75" y="42"/>
                  </a:lnTo>
                  <a:lnTo>
                    <a:pt x="73" y="42"/>
                  </a:lnTo>
                  <a:lnTo>
                    <a:pt x="71" y="42"/>
                  </a:lnTo>
                  <a:lnTo>
                    <a:pt x="71" y="40"/>
                  </a:lnTo>
                  <a:lnTo>
                    <a:pt x="71" y="40"/>
                  </a:lnTo>
                  <a:lnTo>
                    <a:pt x="71" y="40"/>
                  </a:lnTo>
                  <a:lnTo>
                    <a:pt x="71" y="38"/>
                  </a:lnTo>
                  <a:lnTo>
                    <a:pt x="69" y="38"/>
                  </a:lnTo>
                  <a:lnTo>
                    <a:pt x="67" y="38"/>
                  </a:lnTo>
                  <a:lnTo>
                    <a:pt x="67" y="38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9" y="36"/>
                  </a:lnTo>
                  <a:lnTo>
                    <a:pt x="69" y="34"/>
                  </a:lnTo>
                  <a:lnTo>
                    <a:pt x="69" y="34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5" y="30"/>
                  </a:lnTo>
                  <a:lnTo>
                    <a:pt x="63" y="28"/>
                  </a:lnTo>
                  <a:lnTo>
                    <a:pt x="61" y="28"/>
                  </a:lnTo>
                  <a:lnTo>
                    <a:pt x="61" y="28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5" y="32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47" y="30"/>
                  </a:lnTo>
                  <a:lnTo>
                    <a:pt x="45" y="30"/>
                  </a:lnTo>
                  <a:lnTo>
                    <a:pt x="41" y="24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1" y="20"/>
                  </a:lnTo>
                  <a:lnTo>
                    <a:pt x="41" y="18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37" y="14"/>
                  </a:lnTo>
                  <a:lnTo>
                    <a:pt x="37" y="16"/>
                  </a:lnTo>
                  <a:lnTo>
                    <a:pt x="37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5" y="12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3" y="8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22" y="16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5" y="22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8" y="54"/>
                  </a:lnTo>
                  <a:lnTo>
                    <a:pt x="18" y="56"/>
                  </a:lnTo>
                  <a:lnTo>
                    <a:pt x="20" y="60"/>
                  </a:lnTo>
                  <a:lnTo>
                    <a:pt x="20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70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8" y="74"/>
                  </a:lnTo>
                  <a:lnTo>
                    <a:pt x="20" y="74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0" y="80"/>
                  </a:lnTo>
                  <a:lnTo>
                    <a:pt x="20" y="84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20" y="90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25" y="88"/>
                  </a:lnTo>
                  <a:lnTo>
                    <a:pt x="27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2"/>
                  </a:lnTo>
                  <a:lnTo>
                    <a:pt x="31" y="82"/>
                  </a:lnTo>
                  <a:lnTo>
                    <a:pt x="31" y="80"/>
                  </a:lnTo>
                  <a:lnTo>
                    <a:pt x="33" y="80"/>
                  </a:lnTo>
                  <a:lnTo>
                    <a:pt x="33" y="80"/>
                  </a:lnTo>
                  <a:lnTo>
                    <a:pt x="35" y="80"/>
                  </a:lnTo>
                  <a:lnTo>
                    <a:pt x="35" y="78"/>
                  </a:lnTo>
                  <a:lnTo>
                    <a:pt x="37" y="76"/>
                  </a:lnTo>
                  <a:lnTo>
                    <a:pt x="37" y="76"/>
                  </a:lnTo>
                  <a:lnTo>
                    <a:pt x="39" y="78"/>
                  </a:lnTo>
                  <a:lnTo>
                    <a:pt x="41" y="80"/>
                  </a:lnTo>
                  <a:lnTo>
                    <a:pt x="43" y="80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5" y="84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47" y="82"/>
                  </a:lnTo>
                  <a:lnTo>
                    <a:pt x="49" y="82"/>
                  </a:lnTo>
                  <a:lnTo>
                    <a:pt x="49" y="82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53" y="78"/>
                  </a:lnTo>
                  <a:lnTo>
                    <a:pt x="53" y="76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55" y="74"/>
                  </a:lnTo>
                  <a:lnTo>
                    <a:pt x="53" y="74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57" y="74"/>
                  </a:lnTo>
                  <a:lnTo>
                    <a:pt x="59" y="74"/>
                  </a:lnTo>
                  <a:lnTo>
                    <a:pt x="63" y="74"/>
                  </a:lnTo>
                  <a:lnTo>
                    <a:pt x="65" y="76"/>
                  </a:lnTo>
                  <a:lnTo>
                    <a:pt x="65" y="74"/>
                  </a:lnTo>
                  <a:lnTo>
                    <a:pt x="67" y="76"/>
                  </a:lnTo>
                  <a:lnTo>
                    <a:pt x="69" y="80"/>
                  </a:lnTo>
                  <a:lnTo>
                    <a:pt x="71" y="84"/>
                  </a:lnTo>
                  <a:lnTo>
                    <a:pt x="73" y="86"/>
                  </a:lnTo>
                  <a:lnTo>
                    <a:pt x="75" y="88"/>
                  </a:lnTo>
                  <a:lnTo>
                    <a:pt x="77" y="88"/>
                  </a:lnTo>
                  <a:lnTo>
                    <a:pt x="79" y="90"/>
                  </a:lnTo>
                  <a:lnTo>
                    <a:pt x="81" y="94"/>
                  </a:lnTo>
                  <a:lnTo>
                    <a:pt x="81" y="98"/>
                  </a:lnTo>
                  <a:lnTo>
                    <a:pt x="81" y="100"/>
                  </a:lnTo>
                  <a:lnTo>
                    <a:pt x="81" y="104"/>
                  </a:lnTo>
                  <a:lnTo>
                    <a:pt x="83" y="108"/>
                  </a:lnTo>
                  <a:lnTo>
                    <a:pt x="85" y="110"/>
                  </a:lnTo>
                  <a:lnTo>
                    <a:pt x="87" y="112"/>
                  </a:lnTo>
                  <a:lnTo>
                    <a:pt x="87" y="114"/>
                  </a:lnTo>
                  <a:lnTo>
                    <a:pt x="89" y="114"/>
                  </a:lnTo>
                  <a:lnTo>
                    <a:pt x="91" y="116"/>
                  </a:lnTo>
                  <a:lnTo>
                    <a:pt x="93" y="116"/>
                  </a:lnTo>
                  <a:lnTo>
                    <a:pt x="93" y="118"/>
                  </a:lnTo>
                  <a:lnTo>
                    <a:pt x="93" y="118"/>
                  </a:lnTo>
                  <a:lnTo>
                    <a:pt x="93" y="120"/>
                  </a:lnTo>
                  <a:lnTo>
                    <a:pt x="95" y="120"/>
                  </a:lnTo>
                  <a:lnTo>
                    <a:pt x="95" y="120"/>
                  </a:lnTo>
                  <a:lnTo>
                    <a:pt x="97" y="122"/>
                  </a:lnTo>
                  <a:lnTo>
                    <a:pt x="97" y="122"/>
                  </a:lnTo>
                  <a:lnTo>
                    <a:pt x="97" y="124"/>
                  </a:lnTo>
                  <a:lnTo>
                    <a:pt x="97" y="126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5" y="128"/>
                  </a:lnTo>
                  <a:lnTo>
                    <a:pt x="95" y="130"/>
                  </a:lnTo>
                  <a:lnTo>
                    <a:pt x="97" y="132"/>
                  </a:lnTo>
                  <a:lnTo>
                    <a:pt x="97" y="134"/>
                  </a:lnTo>
                  <a:lnTo>
                    <a:pt x="97" y="136"/>
                  </a:lnTo>
                  <a:lnTo>
                    <a:pt x="97" y="138"/>
                  </a:lnTo>
                  <a:lnTo>
                    <a:pt x="97" y="140"/>
                  </a:lnTo>
                  <a:lnTo>
                    <a:pt x="97" y="142"/>
                  </a:lnTo>
                  <a:lnTo>
                    <a:pt x="97" y="142"/>
                  </a:lnTo>
                  <a:lnTo>
                    <a:pt x="97" y="144"/>
                  </a:lnTo>
                  <a:lnTo>
                    <a:pt x="95" y="144"/>
                  </a:lnTo>
                  <a:lnTo>
                    <a:pt x="93" y="146"/>
                  </a:lnTo>
                  <a:lnTo>
                    <a:pt x="93" y="146"/>
                  </a:lnTo>
                  <a:lnTo>
                    <a:pt x="93" y="146"/>
                  </a:lnTo>
                  <a:lnTo>
                    <a:pt x="93" y="148"/>
                  </a:lnTo>
                  <a:lnTo>
                    <a:pt x="95" y="148"/>
                  </a:lnTo>
                  <a:lnTo>
                    <a:pt x="95" y="150"/>
                  </a:lnTo>
                  <a:lnTo>
                    <a:pt x="95" y="150"/>
                  </a:lnTo>
                  <a:lnTo>
                    <a:pt x="97" y="150"/>
                  </a:lnTo>
                  <a:lnTo>
                    <a:pt x="99" y="150"/>
                  </a:lnTo>
                  <a:lnTo>
                    <a:pt x="103" y="150"/>
                  </a:lnTo>
                  <a:lnTo>
                    <a:pt x="103" y="152"/>
                  </a:lnTo>
                  <a:lnTo>
                    <a:pt x="103" y="152"/>
                  </a:lnTo>
                  <a:lnTo>
                    <a:pt x="105" y="154"/>
                  </a:lnTo>
                  <a:lnTo>
                    <a:pt x="107" y="154"/>
                  </a:lnTo>
                  <a:lnTo>
                    <a:pt x="109" y="152"/>
                  </a:lnTo>
                  <a:lnTo>
                    <a:pt x="107" y="150"/>
                  </a:lnTo>
                  <a:lnTo>
                    <a:pt x="105" y="148"/>
                  </a:lnTo>
                  <a:lnTo>
                    <a:pt x="105" y="146"/>
                  </a:lnTo>
                  <a:lnTo>
                    <a:pt x="105" y="146"/>
                  </a:lnTo>
                  <a:lnTo>
                    <a:pt x="109" y="146"/>
                  </a:lnTo>
                  <a:lnTo>
                    <a:pt x="109" y="146"/>
                  </a:lnTo>
                  <a:lnTo>
                    <a:pt x="109" y="144"/>
                  </a:lnTo>
                  <a:lnTo>
                    <a:pt x="109" y="144"/>
                  </a:lnTo>
                  <a:lnTo>
                    <a:pt x="111" y="144"/>
                  </a:lnTo>
                  <a:lnTo>
                    <a:pt x="113" y="142"/>
                  </a:lnTo>
                  <a:lnTo>
                    <a:pt x="113" y="142"/>
                  </a:lnTo>
                  <a:lnTo>
                    <a:pt x="113" y="142"/>
                  </a:lnTo>
                  <a:lnTo>
                    <a:pt x="115" y="144"/>
                  </a:lnTo>
                  <a:lnTo>
                    <a:pt x="115" y="144"/>
                  </a:lnTo>
                  <a:lnTo>
                    <a:pt x="115" y="144"/>
                  </a:lnTo>
                  <a:lnTo>
                    <a:pt x="117" y="146"/>
                  </a:lnTo>
                  <a:lnTo>
                    <a:pt x="117" y="146"/>
                  </a:lnTo>
                  <a:lnTo>
                    <a:pt x="119" y="146"/>
                  </a:lnTo>
                  <a:lnTo>
                    <a:pt x="119" y="146"/>
                  </a:lnTo>
                  <a:lnTo>
                    <a:pt x="121" y="146"/>
                  </a:lnTo>
                  <a:lnTo>
                    <a:pt x="121" y="146"/>
                  </a:lnTo>
                  <a:lnTo>
                    <a:pt x="121" y="144"/>
                  </a:lnTo>
                  <a:lnTo>
                    <a:pt x="123" y="144"/>
                  </a:lnTo>
                  <a:lnTo>
                    <a:pt x="123" y="144"/>
                  </a:lnTo>
                  <a:lnTo>
                    <a:pt x="125" y="144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7" y="142"/>
                  </a:lnTo>
                  <a:lnTo>
                    <a:pt x="127" y="142"/>
                  </a:lnTo>
                  <a:lnTo>
                    <a:pt x="127" y="140"/>
                  </a:lnTo>
                  <a:lnTo>
                    <a:pt x="129" y="140"/>
                  </a:lnTo>
                  <a:lnTo>
                    <a:pt x="129" y="138"/>
                  </a:lnTo>
                  <a:lnTo>
                    <a:pt x="129" y="136"/>
                  </a:lnTo>
                  <a:lnTo>
                    <a:pt x="129" y="136"/>
                  </a:lnTo>
                  <a:lnTo>
                    <a:pt x="127" y="134"/>
                  </a:lnTo>
                  <a:lnTo>
                    <a:pt x="127" y="134"/>
                  </a:lnTo>
                  <a:lnTo>
                    <a:pt x="129" y="134"/>
                  </a:lnTo>
                  <a:lnTo>
                    <a:pt x="129" y="132"/>
                  </a:lnTo>
                  <a:lnTo>
                    <a:pt x="129" y="130"/>
                  </a:lnTo>
                  <a:lnTo>
                    <a:pt x="129" y="130"/>
                  </a:lnTo>
                  <a:lnTo>
                    <a:pt x="129" y="128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9">
              <a:extLst>
                <a:ext uri="{FF2B5EF4-FFF2-40B4-BE49-F238E27FC236}">
                  <a16:creationId xmlns:a16="http://schemas.microsoft.com/office/drawing/2014/main" id="{A9D5947A-8847-4186-AECA-ABE51586C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4300" y="1187759"/>
              <a:ext cx="3074065" cy="1237319"/>
            </a:xfrm>
            <a:custGeom>
              <a:avLst/>
              <a:gdLst>
                <a:gd name="T0" fmla="*/ 371 w 725"/>
                <a:gd name="T1" fmla="*/ 276 h 300"/>
                <a:gd name="T2" fmla="*/ 447 w 725"/>
                <a:gd name="T3" fmla="*/ 290 h 300"/>
                <a:gd name="T4" fmla="*/ 381 w 725"/>
                <a:gd name="T5" fmla="*/ 260 h 300"/>
                <a:gd name="T6" fmla="*/ 451 w 725"/>
                <a:gd name="T7" fmla="*/ 254 h 300"/>
                <a:gd name="T8" fmla="*/ 457 w 725"/>
                <a:gd name="T9" fmla="*/ 254 h 300"/>
                <a:gd name="T10" fmla="*/ 399 w 725"/>
                <a:gd name="T11" fmla="*/ 254 h 300"/>
                <a:gd name="T12" fmla="*/ 371 w 725"/>
                <a:gd name="T13" fmla="*/ 262 h 300"/>
                <a:gd name="T14" fmla="*/ 337 w 725"/>
                <a:gd name="T15" fmla="*/ 264 h 300"/>
                <a:gd name="T16" fmla="*/ 313 w 725"/>
                <a:gd name="T17" fmla="*/ 264 h 300"/>
                <a:gd name="T18" fmla="*/ 677 w 725"/>
                <a:gd name="T19" fmla="*/ 238 h 300"/>
                <a:gd name="T20" fmla="*/ 301 w 725"/>
                <a:gd name="T21" fmla="*/ 234 h 300"/>
                <a:gd name="T22" fmla="*/ 623 w 725"/>
                <a:gd name="T23" fmla="*/ 224 h 300"/>
                <a:gd name="T24" fmla="*/ 287 w 725"/>
                <a:gd name="T25" fmla="*/ 244 h 300"/>
                <a:gd name="T26" fmla="*/ 203 w 725"/>
                <a:gd name="T27" fmla="*/ 218 h 300"/>
                <a:gd name="T28" fmla="*/ 195 w 725"/>
                <a:gd name="T29" fmla="*/ 242 h 300"/>
                <a:gd name="T30" fmla="*/ 277 w 725"/>
                <a:gd name="T31" fmla="*/ 208 h 300"/>
                <a:gd name="T32" fmla="*/ 597 w 725"/>
                <a:gd name="T33" fmla="*/ 206 h 300"/>
                <a:gd name="T34" fmla="*/ 429 w 725"/>
                <a:gd name="T35" fmla="*/ 196 h 300"/>
                <a:gd name="T36" fmla="*/ 443 w 725"/>
                <a:gd name="T37" fmla="*/ 178 h 300"/>
                <a:gd name="T38" fmla="*/ 335 w 725"/>
                <a:gd name="T39" fmla="*/ 170 h 300"/>
                <a:gd name="T40" fmla="*/ 187 w 725"/>
                <a:gd name="T41" fmla="*/ 160 h 300"/>
                <a:gd name="T42" fmla="*/ 527 w 725"/>
                <a:gd name="T43" fmla="*/ 168 h 300"/>
                <a:gd name="T44" fmla="*/ 207 w 725"/>
                <a:gd name="T45" fmla="*/ 160 h 300"/>
                <a:gd name="T46" fmla="*/ 453 w 725"/>
                <a:gd name="T47" fmla="*/ 142 h 300"/>
                <a:gd name="T48" fmla="*/ 465 w 725"/>
                <a:gd name="T49" fmla="*/ 142 h 300"/>
                <a:gd name="T50" fmla="*/ 183 w 725"/>
                <a:gd name="T51" fmla="*/ 154 h 300"/>
                <a:gd name="T52" fmla="*/ 449 w 725"/>
                <a:gd name="T53" fmla="*/ 130 h 300"/>
                <a:gd name="T54" fmla="*/ 62 w 725"/>
                <a:gd name="T55" fmla="*/ 124 h 300"/>
                <a:gd name="T56" fmla="*/ 651 w 725"/>
                <a:gd name="T57" fmla="*/ 126 h 300"/>
                <a:gd name="T58" fmla="*/ 679 w 725"/>
                <a:gd name="T59" fmla="*/ 134 h 300"/>
                <a:gd name="T60" fmla="*/ 617 w 725"/>
                <a:gd name="T61" fmla="*/ 124 h 300"/>
                <a:gd name="T62" fmla="*/ 613 w 725"/>
                <a:gd name="T63" fmla="*/ 146 h 300"/>
                <a:gd name="T64" fmla="*/ 609 w 725"/>
                <a:gd name="T65" fmla="*/ 166 h 300"/>
                <a:gd name="T66" fmla="*/ 681 w 725"/>
                <a:gd name="T67" fmla="*/ 208 h 300"/>
                <a:gd name="T68" fmla="*/ 703 w 725"/>
                <a:gd name="T69" fmla="*/ 250 h 300"/>
                <a:gd name="T70" fmla="*/ 151 w 725"/>
                <a:gd name="T71" fmla="*/ 114 h 300"/>
                <a:gd name="T72" fmla="*/ 565 w 725"/>
                <a:gd name="T73" fmla="*/ 112 h 300"/>
                <a:gd name="T74" fmla="*/ 157 w 725"/>
                <a:gd name="T75" fmla="*/ 110 h 300"/>
                <a:gd name="T76" fmla="*/ 133 w 725"/>
                <a:gd name="T77" fmla="*/ 94 h 300"/>
                <a:gd name="T78" fmla="*/ 121 w 725"/>
                <a:gd name="T79" fmla="*/ 86 h 300"/>
                <a:gd name="T80" fmla="*/ 36 w 725"/>
                <a:gd name="T81" fmla="*/ 80 h 300"/>
                <a:gd name="T82" fmla="*/ 383 w 725"/>
                <a:gd name="T83" fmla="*/ 198 h 300"/>
                <a:gd name="T84" fmla="*/ 419 w 725"/>
                <a:gd name="T85" fmla="*/ 192 h 300"/>
                <a:gd name="T86" fmla="*/ 419 w 725"/>
                <a:gd name="T87" fmla="*/ 140 h 300"/>
                <a:gd name="T88" fmla="*/ 395 w 725"/>
                <a:gd name="T89" fmla="*/ 116 h 300"/>
                <a:gd name="T90" fmla="*/ 461 w 725"/>
                <a:gd name="T91" fmla="*/ 88 h 300"/>
                <a:gd name="T92" fmla="*/ 391 w 725"/>
                <a:gd name="T93" fmla="*/ 120 h 300"/>
                <a:gd name="T94" fmla="*/ 521 w 725"/>
                <a:gd name="T95" fmla="*/ 110 h 300"/>
                <a:gd name="T96" fmla="*/ 519 w 725"/>
                <a:gd name="T97" fmla="*/ 72 h 300"/>
                <a:gd name="T98" fmla="*/ 18 w 725"/>
                <a:gd name="T99" fmla="*/ 62 h 300"/>
                <a:gd name="T100" fmla="*/ 501 w 725"/>
                <a:gd name="T101" fmla="*/ 38 h 300"/>
                <a:gd name="T102" fmla="*/ 231 w 725"/>
                <a:gd name="T103" fmla="*/ 122 h 300"/>
                <a:gd name="T104" fmla="*/ 293 w 725"/>
                <a:gd name="T105" fmla="*/ 166 h 300"/>
                <a:gd name="T106" fmla="*/ 335 w 725"/>
                <a:gd name="T107" fmla="*/ 138 h 300"/>
                <a:gd name="T108" fmla="*/ 361 w 725"/>
                <a:gd name="T109" fmla="*/ 68 h 300"/>
                <a:gd name="T110" fmla="*/ 335 w 725"/>
                <a:gd name="T111" fmla="*/ 28 h 300"/>
                <a:gd name="T112" fmla="*/ 301 w 725"/>
                <a:gd name="T113" fmla="*/ 80 h 300"/>
                <a:gd name="T114" fmla="*/ 221 w 725"/>
                <a:gd name="T115" fmla="*/ 84 h 300"/>
                <a:gd name="T116" fmla="*/ 161 w 725"/>
                <a:gd name="T117" fmla="*/ 148 h 300"/>
                <a:gd name="T118" fmla="*/ 125 w 725"/>
                <a:gd name="T119" fmla="*/ 94 h 300"/>
                <a:gd name="T120" fmla="*/ 36 w 725"/>
                <a:gd name="T121" fmla="*/ 12 h 300"/>
                <a:gd name="T122" fmla="*/ 72 w 725"/>
                <a:gd name="T123" fmla="*/ 10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5" h="300">
                  <a:moveTo>
                    <a:pt x="439" y="294"/>
                  </a:moveTo>
                  <a:lnTo>
                    <a:pt x="439" y="294"/>
                  </a:lnTo>
                  <a:lnTo>
                    <a:pt x="439" y="294"/>
                  </a:lnTo>
                  <a:lnTo>
                    <a:pt x="439" y="294"/>
                  </a:lnTo>
                  <a:lnTo>
                    <a:pt x="437" y="294"/>
                  </a:lnTo>
                  <a:lnTo>
                    <a:pt x="435" y="296"/>
                  </a:lnTo>
                  <a:lnTo>
                    <a:pt x="433" y="298"/>
                  </a:lnTo>
                  <a:lnTo>
                    <a:pt x="429" y="298"/>
                  </a:lnTo>
                  <a:lnTo>
                    <a:pt x="429" y="300"/>
                  </a:lnTo>
                  <a:lnTo>
                    <a:pt x="429" y="300"/>
                  </a:lnTo>
                  <a:lnTo>
                    <a:pt x="429" y="300"/>
                  </a:lnTo>
                  <a:lnTo>
                    <a:pt x="431" y="300"/>
                  </a:lnTo>
                  <a:lnTo>
                    <a:pt x="433" y="300"/>
                  </a:lnTo>
                  <a:lnTo>
                    <a:pt x="435" y="300"/>
                  </a:lnTo>
                  <a:lnTo>
                    <a:pt x="437" y="298"/>
                  </a:lnTo>
                  <a:lnTo>
                    <a:pt x="439" y="296"/>
                  </a:lnTo>
                  <a:lnTo>
                    <a:pt x="439" y="296"/>
                  </a:lnTo>
                  <a:lnTo>
                    <a:pt x="439" y="294"/>
                  </a:lnTo>
                  <a:close/>
                  <a:moveTo>
                    <a:pt x="415" y="292"/>
                  </a:moveTo>
                  <a:lnTo>
                    <a:pt x="413" y="294"/>
                  </a:lnTo>
                  <a:lnTo>
                    <a:pt x="413" y="294"/>
                  </a:lnTo>
                  <a:lnTo>
                    <a:pt x="413" y="294"/>
                  </a:lnTo>
                  <a:lnTo>
                    <a:pt x="415" y="296"/>
                  </a:lnTo>
                  <a:lnTo>
                    <a:pt x="415" y="296"/>
                  </a:lnTo>
                  <a:lnTo>
                    <a:pt x="417" y="294"/>
                  </a:lnTo>
                  <a:lnTo>
                    <a:pt x="417" y="292"/>
                  </a:lnTo>
                  <a:lnTo>
                    <a:pt x="417" y="292"/>
                  </a:lnTo>
                  <a:lnTo>
                    <a:pt x="415" y="292"/>
                  </a:lnTo>
                  <a:close/>
                  <a:moveTo>
                    <a:pt x="441" y="288"/>
                  </a:moveTo>
                  <a:lnTo>
                    <a:pt x="441" y="288"/>
                  </a:lnTo>
                  <a:lnTo>
                    <a:pt x="439" y="288"/>
                  </a:lnTo>
                  <a:lnTo>
                    <a:pt x="439" y="290"/>
                  </a:lnTo>
                  <a:lnTo>
                    <a:pt x="439" y="290"/>
                  </a:lnTo>
                  <a:lnTo>
                    <a:pt x="439" y="290"/>
                  </a:lnTo>
                  <a:lnTo>
                    <a:pt x="439" y="288"/>
                  </a:lnTo>
                  <a:lnTo>
                    <a:pt x="441" y="288"/>
                  </a:lnTo>
                  <a:lnTo>
                    <a:pt x="441" y="288"/>
                  </a:lnTo>
                  <a:close/>
                  <a:moveTo>
                    <a:pt x="397" y="282"/>
                  </a:moveTo>
                  <a:lnTo>
                    <a:pt x="397" y="282"/>
                  </a:lnTo>
                  <a:lnTo>
                    <a:pt x="395" y="280"/>
                  </a:lnTo>
                  <a:lnTo>
                    <a:pt x="395" y="278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391" y="278"/>
                  </a:lnTo>
                  <a:lnTo>
                    <a:pt x="391" y="278"/>
                  </a:lnTo>
                  <a:lnTo>
                    <a:pt x="391" y="276"/>
                  </a:lnTo>
                  <a:lnTo>
                    <a:pt x="391" y="276"/>
                  </a:lnTo>
                  <a:lnTo>
                    <a:pt x="389" y="274"/>
                  </a:lnTo>
                  <a:lnTo>
                    <a:pt x="387" y="274"/>
                  </a:lnTo>
                  <a:lnTo>
                    <a:pt x="387" y="272"/>
                  </a:lnTo>
                  <a:lnTo>
                    <a:pt x="387" y="272"/>
                  </a:lnTo>
                  <a:lnTo>
                    <a:pt x="385" y="274"/>
                  </a:lnTo>
                  <a:lnTo>
                    <a:pt x="383" y="274"/>
                  </a:lnTo>
                  <a:lnTo>
                    <a:pt x="381" y="274"/>
                  </a:lnTo>
                  <a:lnTo>
                    <a:pt x="379" y="274"/>
                  </a:lnTo>
                  <a:lnTo>
                    <a:pt x="377" y="274"/>
                  </a:lnTo>
                  <a:lnTo>
                    <a:pt x="375" y="274"/>
                  </a:lnTo>
                  <a:lnTo>
                    <a:pt x="371" y="274"/>
                  </a:lnTo>
                  <a:lnTo>
                    <a:pt x="371" y="276"/>
                  </a:lnTo>
                  <a:lnTo>
                    <a:pt x="371" y="276"/>
                  </a:lnTo>
                  <a:lnTo>
                    <a:pt x="371" y="278"/>
                  </a:lnTo>
                  <a:lnTo>
                    <a:pt x="371" y="278"/>
                  </a:lnTo>
                  <a:lnTo>
                    <a:pt x="371" y="278"/>
                  </a:lnTo>
                  <a:lnTo>
                    <a:pt x="373" y="280"/>
                  </a:lnTo>
                  <a:lnTo>
                    <a:pt x="377" y="280"/>
                  </a:lnTo>
                  <a:lnTo>
                    <a:pt x="377" y="280"/>
                  </a:lnTo>
                  <a:lnTo>
                    <a:pt x="379" y="280"/>
                  </a:lnTo>
                  <a:lnTo>
                    <a:pt x="381" y="280"/>
                  </a:lnTo>
                  <a:lnTo>
                    <a:pt x="383" y="284"/>
                  </a:lnTo>
                  <a:lnTo>
                    <a:pt x="385" y="284"/>
                  </a:lnTo>
                  <a:lnTo>
                    <a:pt x="387" y="286"/>
                  </a:lnTo>
                  <a:lnTo>
                    <a:pt x="387" y="286"/>
                  </a:lnTo>
                  <a:lnTo>
                    <a:pt x="389" y="288"/>
                  </a:lnTo>
                  <a:lnTo>
                    <a:pt x="389" y="288"/>
                  </a:lnTo>
                  <a:lnTo>
                    <a:pt x="393" y="290"/>
                  </a:lnTo>
                  <a:lnTo>
                    <a:pt x="393" y="290"/>
                  </a:lnTo>
                  <a:lnTo>
                    <a:pt x="395" y="288"/>
                  </a:lnTo>
                  <a:lnTo>
                    <a:pt x="397" y="288"/>
                  </a:lnTo>
                  <a:lnTo>
                    <a:pt x="397" y="288"/>
                  </a:lnTo>
                  <a:lnTo>
                    <a:pt x="399" y="286"/>
                  </a:lnTo>
                  <a:lnTo>
                    <a:pt x="399" y="286"/>
                  </a:lnTo>
                  <a:lnTo>
                    <a:pt x="399" y="284"/>
                  </a:lnTo>
                  <a:lnTo>
                    <a:pt x="397" y="282"/>
                  </a:lnTo>
                  <a:close/>
                  <a:moveTo>
                    <a:pt x="467" y="266"/>
                  </a:moveTo>
                  <a:lnTo>
                    <a:pt x="465" y="268"/>
                  </a:lnTo>
                  <a:lnTo>
                    <a:pt x="465" y="268"/>
                  </a:lnTo>
                  <a:lnTo>
                    <a:pt x="465" y="268"/>
                  </a:lnTo>
                  <a:lnTo>
                    <a:pt x="465" y="266"/>
                  </a:lnTo>
                  <a:lnTo>
                    <a:pt x="465" y="266"/>
                  </a:lnTo>
                  <a:lnTo>
                    <a:pt x="461" y="268"/>
                  </a:lnTo>
                  <a:lnTo>
                    <a:pt x="461" y="268"/>
                  </a:lnTo>
                  <a:lnTo>
                    <a:pt x="459" y="270"/>
                  </a:lnTo>
                  <a:lnTo>
                    <a:pt x="457" y="270"/>
                  </a:lnTo>
                  <a:lnTo>
                    <a:pt x="457" y="272"/>
                  </a:lnTo>
                  <a:lnTo>
                    <a:pt x="457" y="272"/>
                  </a:lnTo>
                  <a:lnTo>
                    <a:pt x="455" y="274"/>
                  </a:lnTo>
                  <a:lnTo>
                    <a:pt x="455" y="274"/>
                  </a:lnTo>
                  <a:lnTo>
                    <a:pt x="455" y="274"/>
                  </a:lnTo>
                  <a:lnTo>
                    <a:pt x="453" y="274"/>
                  </a:lnTo>
                  <a:lnTo>
                    <a:pt x="451" y="274"/>
                  </a:lnTo>
                  <a:lnTo>
                    <a:pt x="451" y="274"/>
                  </a:lnTo>
                  <a:lnTo>
                    <a:pt x="451" y="274"/>
                  </a:lnTo>
                  <a:lnTo>
                    <a:pt x="451" y="272"/>
                  </a:lnTo>
                  <a:lnTo>
                    <a:pt x="449" y="274"/>
                  </a:lnTo>
                  <a:lnTo>
                    <a:pt x="447" y="274"/>
                  </a:lnTo>
                  <a:lnTo>
                    <a:pt x="445" y="278"/>
                  </a:lnTo>
                  <a:lnTo>
                    <a:pt x="445" y="280"/>
                  </a:lnTo>
                  <a:lnTo>
                    <a:pt x="443" y="282"/>
                  </a:lnTo>
                  <a:lnTo>
                    <a:pt x="443" y="284"/>
                  </a:lnTo>
                  <a:lnTo>
                    <a:pt x="443" y="284"/>
                  </a:lnTo>
                  <a:lnTo>
                    <a:pt x="445" y="286"/>
                  </a:lnTo>
                  <a:lnTo>
                    <a:pt x="445" y="286"/>
                  </a:lnTo>
                  <a:lnTo>
                    <a:pt x="443" y="288"/>
                  </a:lnTo>
                  <a:lnTo>
                    <a:pt x="443" y="288"/>
                  </a:lnTo>
                  <a:lnTo>
                    <a:pt x="443" y="290"/>
                  </a:lnTo>
                  <a:lnTo>
                    <a:pt x="443" y="290"/>
                  </a:lnTo>
                  <a:lnTo>
                    <a:pt x="445" y="290"/>
                  </a:lnTo>
                  <a:lnTo>
                    <a:pt x="447" y="290"/>
                  </a:lnTo>
                  <a:lnTo>
                    <a:pt x="449" y="290"/>
                  </a:lnTo>
                  <a:lnTo>
                    <a:pt x="451" y="288"/>
                  </a:lnTo>
                  <a:lnTo>
                    <a:pt x="455" y="288"/>
                  </a:lnTo>
                  <a:lnTo>
                    <a:pt x="455" y="288"/>
                  </a:lnTo>
                  <a:lnTo>
                    <a:pt x="457" y="286"/>
                  </a:lnTo>
                  <a:lnTo>
                    <a:pt x="459" y="284"/>
                  </a:lnTo>
                  <a:lnTo>
                    <a:pt x="461" y="284"/>
                  </a:lnTo>
                  <a:lnTo>
                    <a:pt x="463" y="280"/>
                  </a:lnTo>
                  <a:lnTo>
                    <a:pt x="465" y="278"/>
                  </a:lnTo>
                  <a:lnTo>
                    <a:pt x="465" y="276"/>
                  </a:lnTo>
                  <a:lnTo>
                    <a:pt x="467" y="276"/>
                  </a:lnTo>
                  <a:lnTo>
                    <a:pt x="467" y="274"/>
                  </a:lnTo>
                  <a:lnTo>
                    <a:pt x="465" y="272"/>
                  </a:lnTo>
                  <a:lnTo>
                    <a:pt x="465" y="272"/>
                  </a:lnTo>
                  <a:lnTo>
                    <a:pt x="465" y="272"/>
                  </a:lnTo>
                  <a:lnTo>
                    <a:pt x="465" y="270"/>
                  </a:lnTo>
                  <a:lnTo>
                    <a:pt x="465" y="270"/>
                  </a:lnTo>
                  <a:lnTo>
                    <a:pt x="467" y="270"/>
                  </a:lnTo>
                  <a:lnTo>
                    <a:pt x="469" y="268"/>
                  </a:lnTo>
                  <a:lnTo>
                    <a:pt x="469" y="268"/>
                  </a:lnTo>
                  <a:lnTo>
                    <a:pt x="469" y="268"/>
                  </a:lnTo>
                  <a:lnTo>
                    <a:pt x="467" y="266"/>
                  </a:lnTo>
                  <a:close/>
                  <a:moveTo>
                    <a:pt x="317" y="260"/>
                  </a:moveTo>
                  <a:lnTo>
                    <a:pt x="317" y="262"/>
                  </a:lnTo>
                  <a:lnTo>
                    <a:pt x="317" y="262"/>
                  </a:lnTo>
                  <a:lnTo>
                    <a:pt x="319" y="264"/>
                  </a:lnTo>
                  <a:lnTo>
                    <a:pt x="319" y="262"/>
                  </a:lnTo>
                  <a:lnTo>
                    <a:pt x="319" y="262"/>
                  </a:lnTo>
                  <a:lnTo>
                    <a:pt x="319" y="260"/>
                  </a:lnTo>
                  <a:lnTo>
                    <a:pt x="317" y="260"/>
                  </a:lnTo>
                  <a:close/>
                  <a:moveTo>
                    <a:pt x="435" y="256"/>
                  </a:moveTo>
                  <a:lnTo>
                    <a:pt x="435" y="258"/>
                  </a:lnTo>
                  <a:lnTo>
                    <a:pt x="433" y="258"/>
                  </a:lnTo>
                  <a:lnTo>
                    <a:pt x="433" y="260"/>
                  </a:lnTo>
                  <a:lnTo>
                    <a:pt x="435" y="260"/>
                  </a:lnTo>
                  <a:lnTo>
                    <a:pt x="435" y="258"/>
                  </a:lnTo>
                  <a:lnTo>
                    <a:pt x="435" y="258"/>
                  </a:lnTo>
                  <a:lnTo>
                    <a:pt x="437" y="258"/>
                  </a:lnTo>
                  <a:lnTo>
                    <a:pt x="437" y="258"/>
                  </a:lnTo>
                  <a:lnTo>
                    <a:pt x="437" y="256"/>
                  </a:lnTo>
                  <a:lnTo>
                    <a:pt x="435" y="256"/>
                  </a:lnTo>
                  <a:close/>
                  <a:moveTo>
                    <a:pt x="381" y="260"/>
                  </a:moveTo>
                  <a:lnTo>
                    <a:pt x="381" y="258"/>
                  </a:lnTo>
                  <a:lnTo>
                    <a:pt x="381" y="258"/>
                  </a:lnTo>
                  <a:lnTo>
                    <a:pt x="381" y="258"/>
                  </a:lnTo>
                  <a:lnTo>
                    <a:pt x="381" y="258"/>
                  </a:lnTo>
                  <a:lnTo>
                    <a:pt x="381" y="258"/>
                  </a:lnTo>
                  <a:lnTo>
                    <a:pt x="381" y="258"/>
                  </a:lnTo>
                  <a:lnTo>
                    <a:pt x="379" y="256"/>
                  </a:lnTo>
                  <a:lnTo>
                    <a:pt x="379" y="258"/>
                  </a:lnTo>
                  <a:lnTo>
                    <a:pt x="379" y="258"/>
                  </a:lnTo>
                  <a:lnTo>
                    <a:pt x="379" y="260"/>
                  </a:lnTo>
                  <a:lnTo>
                    <a:pt x="379" y="260"/>
                  </a:lnTo>
                  <a:lnTo>
                    <a:pt x="379" y="262"/>
                  </a:lnTo>
                  <a:lnTo>
                    <a:pt x="379" y="262"/>
                  </a:lnTo>
                  <a:lnTo>
                    <a:pt x="379" y="262"/>
                  </a:lnTo>
                  <a:lnTo>
                    <a:pt x="379" y="260"/>
                  </a:lnTo>
                  <a:lnTo>
                    <a:pt x="381" y="260"/>
                  </a:lnTo>
                  <a:lnTo>
                    <a:pt x="381" y="260"/>
                  </a:lnTo>
                  <a:close/>
                  <a:moveTo>
                    <a:pt x="441" y="256"/>
                  </a:moveTo>
                  <a:lnTo>
                    <a:pt x="441" y="254"/>
                  </a:lnTo>
                  <a:lnTo>
                    <a:pt x="439" y="254"/>
                  </a:lnTo>
                  <a:lnTo>
                    <a:pt x="437" y="254"/>
                  </a:lnTo>
                  <a:lnTo>
                    <a:pt x="437" y="254"/>
                  </a:lnTo>
                  <a:lnTo>
                    <a:pt x="437" y="254"/>
                  </a:lnTo>
                  <a:lnTo>
                    <a:pt x="435" y="256"/>
                  </a:lnTo>
                  <a:lnTo>
                    <a:pt x="441" y="256"/>
                  </a:lnTo>
                  <a:lnTo>
                    <a:pt x="441" y="256"/>
                  </a:lnTo>
                  <a:close/>
                  <a:moveTo>
                    <a:pt x="337" y="256"/>
                  </a:moveTo>
                  <a:lnTo>
                    <a:pt x="337" y="254"/>
                  </a:lnTo>
                  <a:lnTo>
                    <a:pt x="337" y="254"/>
                  </a:lnTo>
                  <a:lnTo>
                    <a:pt x="335" y="254"/>
                  </a:lnTo>
                  <a:lnTo>
                    <a:pt x="333" y="252"/>
                  </a:lnTo>
                  <a:lnTo>
                    <a:pt x="331" y="254"/>
                  </a:lnTo>
                  <a:lnTo>
                    <a:pt x="329" y="254"/>
                  </a:lnTo>
                  <a:lnTo>
                    <a:pt x="327" y="256"/>
                  </a:lnTo>
                  <a:lnTo>
                    <a:pt x="327" y="260"/>
                  </a:lnTo>
                  <a:lnTo>
                    <a:pt x="327" y="262"/>
                  </a:lnTo>
                  <a:lnTo>
                    <a:pt x="325" y="262"/>
                  </a:lnTo>
                  <a:lnTo>
                    <a:pt x="323" y="262"/>
                  </a:lnTo>
                  <a:lnTo>
                    <a:pt x="323" y="262"/>
                  </a:lnTo>
                  <a:lnTo>
                    <a:pt x="323" y="262"/>
                  </a:lnTo>
                  <a:lnTo>
                    <a:pt x="323" y="264"/>
                  </a:lnTo>
                  <a:lnTo>
                    <a:pt x="325" y="264"/>
                  </a:lnTo>
                  <a:lnTo>
                    <a:pt x="329" y="266"/>
                  </a:lnTo>
                  <a:lnTo>
                    <a:pt x="329" y="266"/>
                  </a:lnTo>
                  <a:lnTo>
                    <a:pt x="331" y="266"/>
                  </a:lnTo>
                  <a:lnTo>
                    <a:pt x="335" y="264"/>
                  </a:lnTo>
                  <a:lnTo>
                    <a:pt x="333" y="264"/>
                  </a:lnTo>
                  <a:lnTo>
                    <a:pt x="333" y="264"/>
                  </a:lnTo>
                  <a:lnTo>
                    <a:pt x="335" y="260"/>
                  </a:lnTo>
                  <a:lnTo>
                    <a:pt x="337" y="256"/>
                  </a:lnTo>
                  <a:close/>
                  <a:moveTo>
                    <a:pt x="451" y="256"/>
                  </a:moveTo>
                  <a:lnTo>
                    <a:pt x="453" y="258"/>
                  </a:lnTo>
                  <a:lnTo>
                    <a:pt x="453" y="258"/>
                  </a:lnTo>
                  <a:lnTo>
                    <a:pt x="455" y="258"/>
                  </a:lnTo>
                  <a:lnTo>
                    <a:pt x="455" y="256"/>
                  </a:lnTo>
                  <a:lnTo>
                    <a:pt x="455" y="254"/>
                  </a:lnTo>
                  <a:lnTo>
                    <a:pt x="457" y="254"/>
                  </a:lnTo>
                  <a:lnTo>
                    <a:pt x="457" y="252"/>
                  </a:lnTo>
                  <a:lnTo>
                    <a:pt x="455" y="252"/>
                  </a:lnTo>
                  <a:lnTo>
                    <a:pt x="455" y="252"/>
                  </a:lnTo>
                  <a:lnTo>
                    <a:pt x="453" y="256"/>
                  </a:lnTo>
                  <a:lnTo>
                    <a:pt x="453" y="256"/>
                  </a:lnTo>
                  <a:lnTo>
                    <a:pt x="453" y="254"/>
                  </a:lnTo>
                  <a:lnTo>
                    <a:pt x="451" y="254"/>
                  </a:lnTo>
                  <a:lnTo>
                    <a:pt x="451" y="256"/>
                  </a:lnTo>
                  <a:lnTo>
                    <a:pt x="451" y="256"/>
                  </a:lnTo>
                  <a:lnTo>
                    <a:pt x="451" y="256"/>
                  </a:lnTo>
                  <a:close/>
                  <a:moveTo>
                    <a:pt x="445" y="260"/>
                  </a:moveTo>
                  <a:lnTo>
                    <a:pt x="445" y="258"/>
                  </a:lnTo>
                  <a:lnTo>
                    <a:pt x="445" y="258"/>
                  </a:lnTo>
                  <a:lnTo>
                    <a:pt x="445" y="258"/>
                  </a:lnTo>
                  <a:lnTo>
                    <a:pt x="445" y="258"/>
                  </a:lnTo>
                  <a:lnTo>
                    <a:pt x="445" y="256"/>
                  </a:lnTo>
                  <a:lnTo>
                    <a:pt x="447" y="256"/>
                  </a:lnTo>
                  <a:lnTo>
                    <a:pt x="449" y="254"/>
                  </a:lnTo>
                  <a:lnTo>
                    <a:pt x="451" y="254"/>
                  </a:lnTo>
                  <a:lnTo>
                    <a:pt x="449" y="254"/>
                  </a:lnTo>
                  <a:lnTo>
                    <a:pt x="449" y="252"/>
                  </a:lnTo>
                  <a:lnTo>
                    <a:pt x="449" y="252"/>
                  </a:lnTo>
                  <a:lnTo>
                    <a:pt x="445" y="254"/>
                  </a:lnTo>
                  <a:lnTo>
                    <a:pt x="445" y="254"/>
                  </a:lnTo>
                  <a:lnTo>
                    <a:pt x="445" y="254"/>
                  </a:lnTo>
                  <a:lnTo>
                    <a:pt x="443" y="254"/>
                  </a:lnTo>
                  <a:lnTo>
                    <a:pt x="441" y="254"/>
                  </a:lnTo>
                  <a:lnTo>
                    <a:pt x="441" y="254"/>
                  </a:lnTo>
                  <a:lnTo>
                    <a:pt x="443" y="254"/>
                  </a:lnTo>
                  <a:lnTo>
                    <a:pt x="443" y="254"/>
                  </a:lnTo>
                  <a:lnTo>
                    <a:pt x="443" y="256"/>
                  </a:lnTo>
                  <a:lnTo>
                    <a:pt x="441" y="256"/>
                  </a:lnTo>
                  <a:lnTo>
                    <a:pt x="439" y="258"/>
                  </a:lnTo>
                  <a:lnTo>
                    <a:pt x="439" y="258"/>
                  </a:lnTo>
                  <a:lnTo>
                    <a:pt x="441" y="258"/>
                  </a:lnTo>
                  <a:lnTo>
                    <a:pt x="441" y="260"/>
                  </a:lnTo>
                  <a:lnTo>
                    <a:pt x="443" y="260"/>
                  </a:lnTo>
                  <a:lnTo>
                    <a:pt x="443" y="258"/>
                  </a:lnTo>
                  <a:lnTo>
                    <a:pt x="445" y="260"/>
                  </a:lnTo>
                  <a:close/>
                  <a:moveTo>
                    <a:pt x="683" y="252"/>
                  </a:moveTo>
                  <a:lnTo>
                    <a:pt x="683" y="252"/>
                  </a:lnTo>
                  <a:lnTo>
                    <a:pt x="681" y="254"/>
                  </a:lnTo>
                  <a:lnTo>
                    <a:pt x="681" y="254"/>
                  </a:lnTo>
                  <a:lnTo>
                    <a:pt x="681" y="254"/>
                  </a:lnTo>
                  <a:lnTo>
                    <a:pt x="681" y="256"/>
                  </a:lnTo>
                  <a:lnTo>
                    <a:pt x="685" y="256"/>
                  </a:lnTo>
                  <a:lnTo>
                    <a:pt x="685" y="256"/>
                  </a:lnTo>
                  <a:lnTo>
                    <a:pt x="685" y="254"/>
                  </a:lnTo>
                  <a:lnTo>
                    <a:pt x="685" y="252"/>
                  </a:lnTo>
                  <a:lnTo>
                    <a:pt x="683" y="252"/>
                  </a:lnTo>
                  <a:close/>
                  <a:moveTo>
                    <a:pt x="349" y="256"/>
                  </a:moveTo>
                  <a:lnTo>
                    <a:pt x="351" y="256"/>
                  </a:lnTo>
                  <a:lnTo>
                    <a:pt x="353" y="252"/>
                  </a:lnTo>
                  <a:lnTo>
                    <a:pt x="351" y="252"/>
                  </a:lnTo>
                  <a:lnTo>
                    <a:pt x="351" y="252"/>
                  </a:lnTo>
                  <a:lnTo>
                    <a:pt x="349" y="252"/>
                  </a:lnTo>
                  <a:lnTo>
                    <a:pt x="349" y="254"/>
                  </a:lnTo>
                  <a:lnTo>
                    <a:pt x="349" y="254"/>
                  </a:lnTo>
                  <a:lnTo>
                    <a:pt x="349" y="256"/>
                  </a:lnTo>
                  <a:lnTo>
                    <a:pt x="349" y="256"/>
                  </a:lnTo>
                  <a:close/>
                  <a:moveTo>
                    <a:pt x="375" y="252"/>
                  </a:moveTo>
                  <a:lnTo>
                    <a:pt x="373" y="252"/>
                  </a:lnTo>
                  <a:lnTo>
                    <a:pt x="373" y="252"/>
                  </a:lnTo>
                  <a:lnTo>
                    <a:pt x="373" y="254"/>
                  </a:lnTo>
                  <a:lnTo>
                    <a:pt x="375" y="254"/>
                  </a:lnTo>
                  <a:lnTo>
                    <a:pt x="375" y="252"/>
                  </a:lnTo>
                  <a:lnTo>
                    <a:pt x="375" y="252"/>
                  </a:lnTo>
                  <a:lnTo>
                    <a:pt x="375" y="252"/>
                  </a:lnTo>
                  <a:lnTo>
                    <a:pt x="375" y="252"/>
                  </a:lnTo>
                  <a:lnTo>
                    <a:pt x="375" y="252"/>
                  </a:lnTo>
                  <a:close/>
                  <a:moveTo>
                    <a:pt x="467" y="252"/>
                  </a:moveTo>
                  <a:lnTo>
                    <a:pt x="463" y="252"/>
                  </a:lnTo>
                  <a:lnTo>
                    <a:pt x="463" y="252"/>
                  </a:lnTo>
                  <a:lnTo>
                    <a:pt x="461" y="252"/>
                  </a:lnTo>
                  <a:lnTo>
                    <a:pt x="461" y="252"/>
                  </a:lnTo>
                  <a:lnTo>
                    <a:pt x="459" y="252"/>
                  </a:lnTo>
                  <a:lnTo>
                    <a:pt x="459" y="252"/>
                  </a:lnTo>
                  <a:lnTo>
                    <a:pt x="457" y="254"/>
                  </a:lnTo>
                  <a:lnTo>
                    <a:pt x="459" y="254"/>
                  </a:lnTo>
                  <a:lnTo>
                    <a:pt x="457" y="256"/>
                  </a:lnTo>
                  <a:lnTo>
                    <a:pt x="457" y="256"/>
                  </a:lnTo>
                  <a:lnTo>
                    <a:pt x="459" y="256"/>
                  </a:lnTo>
                  <a:lnTo>
                    <a:pt x="469" y="256"/>
                  </a:lnTo>
                  <a:lnTo>
                    <a:pt x="469" y="254"/>
                  </a:lnTo>
                  <a:lnTo>
                    <a:pt x="469" y="252"/>
                  </a:lnTo>
                  <a:lnTo>
                    <a:pt x="469" y="252"/>
                  </a:lnTo>
                  <a:lnTo>
                    <a:pt x="467" y="252"/>
                  </a:lnTo>
                  <a:close/>
                  <a:moveTo>
                    <a:pt x="515" y="252"/>
                  </a:moveTo>
                  <a:lnTo>
                    <a:pt x="511" y="250"/>
                  </a:lnTo>
                  <a:lnTo>
                    <a:pt x="511" y="252"/>
                  </a:lnTo>
                  <a:lnTo>
                    <a:pt x="511" y="252"/>
                  </a:lnTo>
                  <a:lnTo>
                    <a:pt x="515" y="254"/>
                  </a:lnTo>
                  <a:lnTo>
                    <a:pt x="517" y="252"/>
                  </a:lnTo>
                  <a:lnTo>
                    <a:pt x="517" y="252"/>
                  </a:lnTo>
                  <a:lnTo>
                    <a:pt x="515" y="252"/>
                  </a:lnTo>
                  <a:close/>
                  <a:moveTo>
                    <a:pt x="431" y="260"/>
                  </a:moveTo>
                  <a:lnTo>
                    <a:pt x="433" y="260"/>
                  </a:lnTo>
                  <a:lnTo>
                    <a:pt x="433" y="258"/>
                  </a:lnTo>
                  <a:lnTo>
                    <a:pt x="433" y="258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5" y="254"/>
                  </a:lnTo>
                  <a:lnTo>
                    <a:pt x="435" y="252"/>
                  </a:lnTo>
                  <a:lnTo>
                    <a:pt x="435" y="250"/>
                  </a:lnTo>
                  <a:lnTo>
                    <a:pt x="433" y="250"/>
                  </a:lnTo>
                  <a:lnTo>
                    <a:pt x="433" y="252"/>
                  </a:lnTo>
                  <a:lnTo>
                    <a:pt x="433" y="252"/>
                  </a:lnTo>
                  <a:lnTo>
                    <a:pt x="435" y="252"/>
                  </a:lnTo>
                  <a:lnTo>
                    <a:pt x="433" y="254"/>
                  </a:lnTo>
                  <a:lnTo>
                    <a:pt x="431" y="256"/>
                  </a:lnTo>
                  <a:lnTo>
                    <a:pt x="429" y="256"/>
                  </a:lnTo>
                  <a:lnTo>
                    <a:pt x="429" y="256"/>
                  </a:lnTo>
                  <a:lnTo>
                    <a:pt x="427" y="258"/>
                  </a:lnTo>
                  <a:lnTo>
                    <a:pt x="427" y="258"/>
                  </a:lnTo>
                  <a:lnTo>
                    <a:pt x="427" y="260"/>
                  </a:lnTo>
                  <a:lnTo>
                    <a:pt x="427" y="260"/>
                  </a:lnTo>
                  <a:lnTo>
                    <a:pt x="425" y="260"/>
                  </a:lnTo>
                  <a:lnTo>
                    <a:pt x="423" y="260"/>
                  </a:lnTo>
                  <a:lnTo>
                    <a:pt x="421" y="258"/>
                  </a:lnTo>
                  <a:lnTo>
                    <a:pt x="421" y="258"/>
                  </a:lnTo>
                  <a:lnTo>
                    <a:pt x="419" y="258"/>
                  </a:lnTo>
                  <a:lnTo>
                    <a:pt x="419" y="258"/>
                  </a:lnTo>
                  <a:lnTo>
                    <a:pt x="417" y="258"/>
                  </a:lnTo>
                  <a:lnTo>
                    <a:pt x="415" y="258"/>
                  </a:lnTo>
                  <a:lnTo>
                    <a:pt x="415" y="258"/>
                  </a:lnTo>
                  <a:lnTo>
                    <a:pt x="413" y="258"/>
                  </a:lnTo>
                  <a:lnTo>
                    <a:pt x="413" y="260"/>
                  </a:lnTo>
                  <a:lnTo>
                    <a:pt x="411" y="260"/>
                  </a:lnTo>
                  <a:lnTo>
                    <a:pt x="411" y="260"/>
                  </a:lnTo>
                  <a:lnTo>
                    <a:pt x="409" y="258"/>
                  </a:lnTo>
                  <a:lnTo>
                    <a:pt x="409" y="258"/>
                  </a:lnTo>
                  <a:lnTo>
                    <a:pt x="405" y="256"/>
                  </a:lnTo>
                  <a:lnTo>
                    <a:pt x="405" y="256"/>
                  </a:lnTo>
                  <a:lnTo>
                    <a:pt x="403" y="254"/>
                  </a:lnTo>
                  <a:lnTo>
                    <a:pt x="401" y="254"/>
                  </a:lnTo>
                  <a:lnTo>
                    <a:pt x="399" y="254"/>
                  </a:lnTo>
                  <a:lnTo>
                    <a:pt x="399" y="254"/>
                  </a:lnTo>
                  <a:lnTo>
                    <a:pt x="397" y="254"/>
                  </a:lnTo>
                  <a:lnTo>
                    <a:pt x="397" y="254"/>
                  </a:lnTo>
                  <a:lnTo>
                    <a:pt x="395" y="254"/>
                  </a:lnTo>
                  <a:lnTo>
                    <a:pt x="395" y="254"/>
                  </a:lnTo>
                  <a:lnTo>
                    <a:pt x="393" y="254"/>
                  </a:lnTo>
                  <a:lnTo>
                    <a:pt x="391" y="256"/>
                  </a:lnTo>
                  <a:lnTo>
                    <a:pt x="387" y="256"/>
                  </a:lnTo>
                  <a:lnTo>
                    <a:pt x="387" y="256"/>
                  </a:lnTo>
                  <a:lnTo>
                    <a:pt x="387" y="256"/>
                  </a:lnTo>
                  <a:lnTo>
                    <a:pt x="387" y="258"/>
                  </a:lnTo>
                  <a:lnTo>
                    <a:pt x="385" y="258"/>
                  </a:lnTo>
                  <a:lnTo>
                    <a:pt x="385" y="260"/>
                  </a:lnTo>
                  <a:lnTo>
                    <a:pt x="385" y="260"/>
                  </a:lnTo>
                  <a:lnTo>
                    <a:pt x="385" y="262"/>
                  </a:lnTo>
                  <a:lnTo>
                    <a:pt x="385" y="262"/>
                  </a:lnTo>
                  <a:lnTo>
                    <a:pt x="387" y="264"/>
                  </a:lnTo>
                  <a:lnTo>
                    <a:pt x="387" y="264"/>
                  </a:lnTo>
                  <a:lnTo>
                    <a:pt x="389" y="264"/>
                  </a:lnTo>
                  <a:lnTo>
                    <a:pt x="389" y="262"/>
                  </a:lnTo>
                  <a:lnTo>
                    <a:pt x="393" y="264"/>
                  </a:lnTo>
                  <a:lnTo>
                    <a:pt x="397" y="264"/>
                  </a:lnTo>
                  <a:lnTo>
                    <a:pt x="401" y="264"/>
                  </a:lnTo>
                  <a:lnTo>
                    <a:pt x="403" y="266"/>
                  </a:lnTo>
                  <a:lnTo>
                    <a:pt x="405" y="266"/>
                  </a:lnTo>
                  <a:lnTo>
                    <a:pt x="405" y="266"/>
                  </a:lnTo>
                  <a:lnTo>
                    <a:pt x="405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13" y="264"/>
                  </a:lnTo>
                  <a:lnTo>
                    <a:pt x="413" y="264"/>
                  </a:lnTo>
                  <a:lnTo>
                    <a:pt x="413" y="264"/>
                  </a:lnTo>
                  <a:lnTo>
                    <a:pt x="415" y="264"/>
                  </a:lnTo>
                  <a:lnTo>
                    <a:pt x="417" y="264"/>
                  </a:lnTo>
                  <a:lnTo>
                    <a:pt x="421" y="262"/>
                  </a:lnTo>
                  <a:lnTo>
                    <a:pt x="423" y="262"/>
                  </a:lnTo>
                  <a:lnTo>
                    <a:pt x="425" y="262"/>
                  </a:lnTo>
                  <a:lnTo>
                    <a:pt x="427" y="262"/>
                  </a:lnTo>
                  <a:lnTo>
                    <a:pt x="427" y="262"/>
                  </a:lnTo>
                  <a:lnTo>
                    <a:pt x="429" y="262"/>
                  </a:lnTo>
                  <a:lnTo>
                    <a:pt x="429" y="260"/>
                  </a:lnTo>
                  <a:lnTo>
                    <a:pt x="431" y="260"/>
                  </a:lnTo>
                  <a:close/>
                  <a:moveTo>
                    <a:pt x="563" y="250"/>
                  </a:moveTo>
                  <a:lnTo>
                    <a:pt x="559" y="254"/>
                  </a:lnTo>
                  <a:lnTo>
                    <a:pt x="557" y="256"/>
                  </a:lnTo>
                  <a:lnTo>
                    <a:pt x="559" y="254"/>
                  </a:lnTo>
                  <a:lnTo>
                    <a:pt x="561" y="254"/>
                  </a:lnTo>
                  <a:lnTo>
                    <a:pt x="563" y="252"/>
                  </a:lnTo>
                  <a:lnTo>
                    <a:pt x="565" y="252"/>
                  </a:lnTo>
                  <a:lnTo>
                    <a:pt x="563" y="252"/>
                  </a:lnTo>
                  <a:lnTo>
                    <a:pt x="563" y="250"/>
                  </a:lnTo>
                  <a:close/>
                  <a:moveTo>
                    <a:pt x="369" y="262"/>
                  </a:moveTo>
                  <a:lnTo>
                    <a:pt x="369" y="262"/>
                  </a:lnTo>
                  <a:lnTo>
                    <a:pt x="369" y="262"/>
                  </a:lnTo>
                  <a:lnTo>
                    <a:pt x="371" y="262"/>
                  </a:lnTo>
                  <a:lnTo>
                    <a:pt x="371" y="262"/>
                  </a:lnTo>
                  <a:lnTo>
                    <a:pt x="371" y="262"/>
                  </a:lnTo>
                  <a:lnTo>
                    <a:pt x="373" y="262"/>
                  </a:lnTo>
                  <a:lnTo>
                    <a:pt x="373" y="262"/>
                  </a:lnTo>
                  <a:lnTo>
                    <a:pt x="373" y="262"/>
                  </a:lnTo>
                  <a:lnTo>
                    <a:pt x="375" y="260"/>
                  </a:lnTo>
                  <a:lnTo>
                    <a:pt x="375" y="260"/>
                  </a:lnTo>
                  <a:lnTo>
                    <a:pt x="373" y="260"/>
                  </a:lnTo>
                  <a:lnTo>
                    <a:pt x="373" y="258"/>
                  </a:lnTo>
                  <a:lnTo>
                    <a:pt x="373" y="258"/>
                  </a:lnTo>
                  <a:lnTo>
                    <a:pt x="373" y="254"/>
                  </a:lnTo>
                  <a:lnTo>
                    <a:pt x="371" y="254"/>
                  </a:lnTo>
                  <a:lnTo>
                    <a:pt x="371" y="254"/>
                  </a:lnTo>
                  <a:lnTo>
                    <a:pt x="369" y="254"/>
                  </a:lnTo>
                  <a:lnTo>
                    <a:pt x="369" y="254"/>
                  </a:lnTo>
                  <a:lnTo>
                    <a:pt x="369" y="256"/>
                  </a:lnTo>
                  <a:lnTo>
                    <a:pt x="367" y="256"/>
                  </a:lnTo>
                  <a:lnTo>
                    <a:pt x="367" y="254"/>
                  </a:lnTo>
                  <a:lnTo>
                    <a:pt x="367" y="254"/>
                  </a:lnTo>
                  <a:lnTo>
                    <a:pt x="365" y="254"/>
                  </a:lnTo>
                  <a:lnTo>
                    <a:pt x="365" y="254"/>
                  </a:lnTo>
                  <a:lnTo>
                    <a:pt x="363" y="254"/>
                  </a:lnTo>
                  <a:lnTo>
                    <a:pt x="363" y="256"/>
                  </a:lnTo>
                  <a:lnTo>
                    <a:pt x="361" y="256"/>
                  </a:lnTo>
                  <a:lnTo>
                    <a:pt x="361" y="254"/>
                  </a:lnTo>
                  <a:lnTo>
                    <a:pt x="361" y="254"/>
                  </a:lnTo>
                  <a:lnTo>
                    <a:pt x="359" y="252"/>
                  </a:lnTo>
                  <a:lnTo>
                    <a:pt x="359" y="252"/>
                  </a:lnTo>
                  <a:lnTo>
                    <a:pt x="357" y="250"/>
                  </a:lnTo>
                  <a:lnTo>
                    <a:pt x="355" y="250"/>
                  </a:lnTo>
                  <a:lnTo>
                    <a:pt x="353" y="252"/>
                  </a:lnTo>
                  <a:lnTo>
                    <a:pt x="353" y="252"/>
                  </a:lnTo>
                  <a:lnTo>
                    <a:pt x="353" y="254"/>
                  </a:lnTo>
                  <a:lnTo>
                    <a:pt x="355" y="256"/>
                  </a:lnTo>
                  <a:lnTo>
                    <a:pt x="357" y="258"/>
                  </a:lnTo>
                  <a:lnTo>
                    <a:pt x="357" y="258"/>
                  </a:lnTo>
                  <a:lnTo>
                    <a:pt x="357" y="258"/>
                  </a:lnTo>
                  <a:lnTo>
                    <a:pt x="359" y="258"/>
                  </a:lnTo>
                  <a:lnTo>
                    <a:pt x="359" y="258"/>
                  </a:lnTo>
                  <a:lnTo>
                    <a:pt x="361" y="260"/>
                  </a:lnTo>
                  <a:lnTo>
                    <a:pt x="359" y="260"/>
                  </a:lnTo>
                  <a:lnTo>
                    <a:pt x="359" y="260"/>
                  </a:lnTo>
                  <a:lnTo>
                    <a:pt x="357" y="262"/>
                  </a:lnTo>
                  <a:lnTo>
                    <a:pt x="355" y="262"/>
                  </a:lnTo>
                  <a:lnTo>
                    <a:pt x="353" y="262"/>
                  </a:lnTo>
                  <a:lnTo>
                    <a:pt x="353" y="260"/>
                  </a:lnTo>
                  <a:lnTo>
                    <a:pt x="351" y="258"/>
                  </a:lnTo>
                  <a:lnTo>
                    <a:pt x="351" y="258"/>
                  </a:lnTo>
                  <a:lnTo>
                    <a:pt x="351" y="258"/>
                  </a:lnTo>
                  <a:lnTo>
                    <a:pt x="351" y="256"/>
                  </a:lnTo>
                  <a:lnTo>
                    <a:pt x="349" y="256"/>
                  </a:lnTo>
                  <a:lnTo>
                    <a:pt x="347" y="256"/>
                  </a:lnTo>
                  <a:lnTo>
                    <a:pt x="345" y="256"/>
                  </a:lnTo>
                  <a:lnTo>
                    <a:pt x="343" y="256"/>
                  </a:lnTo>
                  <a:lnTo>
                    <a:pt x="343" y="256"/>
                  </a:lnTo>
                  <a:lnTo>
                    <a:pt x="341" y="258"/>
                  </a:lnTo>
                  <a:lnTo>
                    <a:pt x="339" y="258"/>
                  </a:lnTo>
                  <a:lnTo>
                    <a:pt x="339" y="258"/>
                  </a:lnTo>
                  <a:lnTo>
                    <a:pt x="337" y="260"/>
                  </a:lnTo>
                  <a:lnTo>
                    <a:pt x="337" y="260"/>
                  </a:lnTo>
                  <a:lnTo>
                    <a:pt x="337" y="264"/>
                  </a:lnTo>
                  <a:lnTo>
                    <a:pt x="337" y="264"/>
                  </a:lnTo>
                  <a:lnTo>
                    <a:pt x="337" y="266"/>
                  </a:lnTo>
                  <a:lnTo>
                    <a:pt x="337" y="266"/>
                  </a:lnTo>
                  <a:lnTo>
                    <a:pt x="339" y="268"/>
                  </a:lnTo>
                  <a:lnTo>
                    <a:pt x="339" y="268"/>
                  </a:lnTo>
                  <a:lnTo>
                    <a:pt x="341" y="268"/>
                  </a:lnTo>
                  <a:lnTo>
                    <a:pt x="343" y="268"/>
                  </a:lnTo>
                  <a:lnTo>
                    <a:pt x="343" y="268"/>
                  </a:lnTo>
                  <a:lnTo>
                    <a:pt x="345" y="268"/>
                  </a:lnTo>
                  <a:lnTo>
                    <a:pt x="345" y="268"/>
                  </a:lnTo>
                  <a:lnTo>
                    <a:pt x="347" y="268"/>
                  </a:lnTo>
                  <a:lnTo>
                    <a:pt x="349" y="266"/>
                  </a:lnTo>
                  <a:lnTo>
                    <a:pt x="353" y="266"/>
                  </a:lnTo>
                  <a:lnTo>
                    <a:pt x="353" y="266"/>
                  </a:lnTo>
                  <a:lnTo>
                    <a:pt x="355" y="266"/>
                  </a:lnTo>
                  <a:lnTo>
                    <a:pt x="357" y="264"/>
                  </a:lnTo>
                  <a:lnTo>
                    <a:pt x="359" y="264"/>
                  </a:lnTo>
                  <a:lnTo>
                    <a:pt x="359" y="264"/>
                  </a:lnTo>
                  <a:lnTo>
                    <a:pt x="361" y="264"/>
                  </a:lnTo>
                  <a:lnTo>
                    <a:pt x="363" y="260"/>
                  </a:lnTo>
                  <a:lnTo>
                    <a:pt x="363" y="262"/>
                  </a:lnTo>
                  <a:lnTo>
                    <a:pt x="363" y="264"/>
                  </a:lnTo>
                  <a:lnTo>
                    <a:pt x="363" y="264"/>
                  </a:lnTo>
                  <a:lnTo>
                    <a:pt x="363" y="264"/>
                  </a:lnTo>
                  <a:lnTo>
                    <a:pt x="367" y="264"/>
                  </a:lnTo>
                  <a:lnTo>
                    <a:pt x="367" y="264"/>
                  </a:lnTo>
                  <a:lnTo>
                    <a:pt x="369" y="264"/>
                  </a:lnTo>
                  <a:lnTo>
                    <a:pt x="369" y="264"/>
                  </a:lnTo>
                  <a:lnTo>
                    <a:pt x="369" y="264"/>
                  </a:lnTo>
                  <a:lnTo>
                    <a:pt x="369" y="264"/>
                  </a:lnTo>
                  <a:lnTo>
                    <a:pt x="369" y="262"/>
                  </a:lnTo>
                  <a:close/>
                  <a:moveTo>
                    <a:pt x="319" y="252"/>
                  </a:moveTo>
                  <a:lnTo>
                    <a:pt x="317" y="252"/>
                  </a:lnTo>
                  <a:lnTo>
                    <a:pt x="315" y="250"/>
                  </a:lnTo>
                  <a:lnTo>
                    <a:pt x="313" y="250"/>
                  </a:lnTo>
                  <a:lnTo>
                    <a:pt x="313" y="250"/>
                  </a:lnTo>
                  <a:lnTo>
                    <a:pt x="311" y="252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5" y="252"/>
                  </a:lnTo>
                  <a:lnTo>
                    <a:pt x="303" y="250"/>
                  </a:lnTo>
                  <a:lnTo>
                    <a:pt x="301" y="252"/>
                  </a:lnTo>
                  <a:lnTo>
                    <a:pt x="301" y="252"/>
                  </a:lnTo>
                  <a:lnTo>
                    <a:pt x="301" y="252"/>
                  </a:lnTo>
                  <a:lnTo>
                    <a:pt x="303" y="254"/>
                  </a:lnTo>
                  <a:lnTo>
                    <a:pt x="303" y="256"/>
                  </a:lnTo>
                  <a:lnTo>
                    <a:pt x="303" y="256"/>
                  </a:lnTo>
                  <a:lnTo>
                    <a:pt x="305" y="256"/>
                  </a:lnTo>
                  <a:lnTo>
                    <a:pt x="307" y="256"/>
                  </a:lnTo>
                  <a:lnTo>
                    <a:pt x="309" y="258"/>
                  </a:lnTo>
                  <a:lnTo>
                    <a:pt x="311" y="260"/>
                  </a:lnTo>
                  <a:lnTo>
                    <a:pt x="311" y="260"/>
                  </a:lnTo>
                  <a:lnTo>
                    <a:pt x="311" y="262"/>
                  </a:lnTo>
                  <a:lnTo>
                    <a:pt x="311" y="262"/>
                  </a:lnTo>
                  <a:lnTo>
                    <a:pt x="311" y="264"/>
                  </a:lnTo>
                  <a:lnTo>
                    <a:pt x="311" y="264"/>
                  </a:lnTo>
                  <a:lnTo>
                    <a:pt x="313" y="264"/>
                  </a:lnTo>
                  <a:lnTo>
                    <a:pt x="313" y="264"/>
                  </a:lnTo>
                  <a:lnTo>
                    <a:pt x="313" y="264"/>
                  </a:lnTo>
                  <a:lnTo>
                    <a:pt x="313" y="262"/>
                  </a:lnTo>
                  <a:lnTo>
                    <a:pt x="315" y="260"/>
                  </a:lnTo>
                  <a:lnTo>
                    <a:pt x="315" y="260"/>
                  </a:lnTo>
                  <a:lnTo>
                    <a:pt x="319" y="258"/>
                  </a:lnTo>
                  <a:lnTo>
                    <a:pt x="321" y="256"/>
                  </a:lnTo>
                  <a:lnTo>
                    <a:pt x="321" y="256"/>
                  </a:lnTo>
                  <a:lnTo>
                    <a:pt x="321" y="256"/>
                  </a:lnTo>
                  <a:lnTo>
                    <a:pt x="319" y="252"/>
                  </a:lnTo>
                  <a:close/>
                  <a:moveTo>
                    <a:pt x="541" y="246"/>
                  </a:moveTo>
                  <a:lnTo>
                    <a:pt x="541" y="246"/>
                  </a:lnTo>
                  <a:lnTo>
                    <a:pt x="541" y="246"/>
                  </a:lnTo>
                  <a:lnTo>
                    <a:pt x="539" y="248"/>
                  </a:lnTo>
                  <a:lnTo>
                    <a:pt x="541" y="250"/>
                  </a:lnTo>
                  <a:lnTo>
                    <a:pt x="543" y="250"/>
                  </a:lnTo>
                  <a:lnTo>
                    <a:pt x="543" y="248"/>
                  </a:lnTo>
                  <a:lnTo>
                    <a:pt x="543" y="246"/>
                  </a:lnTo>
                  <a:lnTo>
                    <a:pt x="543" y="246"/>
                  </a:lnTo>
                  <a:lnTo>
                    <a:pt x="541" y="246"/>
                  </a:lnTo>
                  <a:close/>
                  <a:moveTo>
                    <a:pt x="495" y="242"/>
                  </a:moveTo>
                  <a:lnTo>
                    <a:pt x="493" y="242"/>
                  </a:lnTo>
                  <a:lnTo>
                    <a:pt x="491" y="242"/>
                  </a:lnTo>
                  <a:lnTo>
                    <a:pt x="489" y="244"/>
                  </a:lnTo>
                  <a:lnTo>
                    <a:pt x="487" y="244"/>
                  </a:lnTo>
                  <a:lnTo>
                    <a:pt x="485" y="244"/>
                  </a:lnTo>
                  <a:lnTo>
                    <a:pt x="483" y="242"/>
                  </a:lnTo>
                  <a:lnTo>
                    <a:pt x="481" y="246"/>
                  </a:lnTo>
                  <a:lnTo>
                    <a:pt x="481" y="246"/>
                  </a:lnTo>
                  <a:lnTo>
                    <a:pt x="481" y="248"/>
                  </a:lnTo>
                  <a:lnTo>
                    <a:pt x="481" y="248"/>
                  </a:lnTo>
                  <a:lnTo>
                    <a:pt x="483" y="248"/>
                  </a:lnTo>
                  <a:lnTo>
                    <a:pt x="485" y="246"/>
                  </a:lnTo>
                  <a:lnTo>
                    <a:pt x="485" y="246"/>
                  </a:lnTo>
                  <a:lnTo>
                    <a:pt x="487" y="248"/>
                  </a:lnTo>
                  <a:lnTo>
                    <a:pt x="489" y="248"/>
                  </a:lnTo>
                  <a:lnTo>
                    <a:pt x="491" y="248"/>
                  </a:lnTo>
                  <a:lnTo>
                    <a:pt x="491" y="246"/>
                  </a:lnTo>
                  <a:lnTo>
                    <a:pt x="493" y="246"/>
                  </a:lnTo>
                  <a:lnTo>
                    <a:pt x="495" y="244"/>
                  </a:lnTo>
                  <a:lnTo>
                    <a:pt x="497" y="244"/>
                  </a:lnTo>
                  <a:lnTo>
                    <a:pt x="497" y="244"/>
                  </a:lnTo>
                  <a:lnTo>
                    <a:pt x="497" y="242"/>
                  </a:lnTo>
                  <a:lnTo>
                    <a:pt x="495" y="242"/>
                  </a:lnTo>
                  <a:close/>
                  <a:moveTo>
                    <a:pt x="505" y="242"/>
                  </a:moveTo>
                  <a:lnTo>
                    <a:pt x="505" y="242"/>
                  </a:lnTo>
                  <a:lnTo>
                    <a:pt x="507" y="242"/>
                  </a:lnTo>
                  <a:lnTo>
                    <a:pt x="507" y="242"/>
                  </a:lnTo>
                  <a:lnTo>
                    <a:pt x="507" y="242"/>
                  </a:lnTo>
                  <a:lnTo>
                    <a:pt x="507" y="240"/>
                  </a:lnTo>
                  <a:lnTo>
                    <a:pt x="505" y="240"/>
                  </a:lnTo>
                  <a:lnTo>
                    <a:pt x="505" y="242"/>
                  </a:lnTo>
                  <a:close/>
                  <a:moveTo>
                    <a:pt x="685" y="250"/>
                  </a:moveTo>
                  <a:lnTo>
                    <a:pt x="687" y="246"/>
                  </a:lnTo>
                  <a:lnTo>
                    <a:pt x="687" y="244"/>
                  </a:lnTo>
                  <a:lnTo>
                    <a:pt x="687" y="242"/>
                  </a:lnTo>
                  <a:lnTo>
                    <a:pt x="687" y="240"/>
                  </a:lnTo>
                  <a:lnTo>
                    <a:pt x="685" y="238"/>
                  </a:lnTo>
                  <a:lnTo>
                    <a:pt x="685" y="238"/>
                  </a:lnTo>
                  <a:lnTo>
                    <a:pt x="681" y="238"/>
                  </a:lnTo>
                  <a:lnTo>
                    <a:pt x="677" y="238"/>
                  </a:lnTo>
                  <a:lnTo>
                    <a:pt x="675" y="240"/>
                  </a:lnTo>
                  <a:lnTo>
                    <a:pt x="673" y="242"/>
                  </a:lnTo>
                  <a:lnTo>
                    <a:pt x="673" y="242"/>
                  </a:lnTo>
                  <a:lnTo>
                    <a:pt x="669" y="248"/>
                  </a:lnTo>
                  <a:lnTo>
                    <a:pt x="667" y="254"/>
                  </a:lnTo>
                  <a:lnTo>
                    <a:pt x="665" y="256"/>
                  </a:lnTo>
                  <a:lnTo>
                    <a:pt x="667" y="256"/>
                  </a:lnTo>
                  <a:lnTo>
                    <a:pt x="669" y="256"/>
                  </a:lnTo>
                  <a:lnTo>
                    <a:pt x="671" y="256"/>
                  </a:lnTo>
                  <a:lnTo>
                    <a:pt x="677" y="256"/>
                  </a:lnTo>
                  <a:lnTo>
                    <a:pt x="681" y="254"/>
                  </a:lnTo>
                  <a:lnTo>
                    <a:pt x="681" y="252"/>
                  </a:lnTo>
                  <a:lnTo>
                    <a:pt x="685" y="250"/>
                  </a:lnTo>
                  <a:close/>
                  <a:moveTo>
                    <a:pt x="573" y="234"/>
                  </a:moveTo>
                  <a:lnTo>
                    <a:pt x="573" y="234"/>
                  </a:lnTo>
                  <a:lnTo>
                    <a:pt x="571" y="234"/>
                  </a:lnTo>
                  <a:lnTo>
                    <a:pt x="571" y="234"/>
                  </a:lnTo>
                  <a:lnTo>
                    <a:pt x="571" y="234"/>
                  </a:lnTo>
                  <a:lnTo>
                    <a:pt x="571" y="236"/>
                  </a:lnTo>
                  <a:lnTo>
                    <a:pt x="569" y="236"/>
                  </a:lnTo>
                  <a:lnTo>
                    <a:pt x="569" y="238"/>
                  </a:lnTo>
                  <a:lnTo>
                    <a:pt x="569" y="238"/>
                  </a:lnTo>
                  <a:lnTo>
                    <a:pt x="567" y="238"/>
                  </a:lnTo>
                  <a:lnTo>
                    <a:pt x="567" y="240"/>
                  </a:lnTo>
                  <a:lnTo>
                    <a:pt x="565" y="242"/>
                  </a:lnTo>
                  <a:lnTo>
                    <a:pt x="565" y="244"/>
                  </a:lnTo>
                  <a:lnTo>
                    <a:pt x="565" y="244"/>
                  </a:lnTo>
                  <a:lnTo>
                    <a:pt x="565" y="246"/>
                  </a:lnTo>
                  <a:lnTo>
                    <a:pt x="563" y="246"/>
                  </a:lnTo>
                  <a:lnTo>
                    <a:pt x="563" y="248"/>
                  </a:lnTo>
                  <a:lnTo>
                    <a:pt x="563" y="248"/>
                  </a:lnTo>
                  <a:lnTo>
                    <a:pt x="565" y="248"/>
                  </a:lnTo>
                  <a:lnTo>
                    <a:pt x="567" y="250"/>
                  </a:lnTo>
                  <a:lnTo>
                    <a:pt x="567" y="248"/>
                  </a:lnTo>
                  <a:lnTo>
                    <a:pt x="567" y="248"/>
                  </a:lnTo>
                  <a:lnTo>
                    <a:pt x="567" y="248"/>
                  </a:lnTo>
                  <a:lnTo>
                    <a:pt x="567" y="246"/>
                  </a:lnTo>
                  <a:lnTo>
                    <a:pt x="569" y="244"/>
                  </a:lnTo>
                  <a:lnTo>
                    <a:pt x="571" y="244"/>
                  </a:lnTo>
                  <a:lnTo>
                    <a:pt x="571" y="244"/>
                  </a:lnTo>
                  <a:lnTo>
                    <a:pt x="573" y="242"/>
                  </a:lnTo>
                  <a:lnTo>
                    <a:pt x="573" y="238"/>
                  </a:lnTo>
                  <a:lnTo>
                    <a:pt x="573" y="236"/>
                  </a:lnTo>
                  <a:lnTo>
                    <a:pt x="575" y="234"/>
                  </a:lnTo>
                  <a:lnTo>
                    <a:pt x="573" y="234"/>
                  </a:lnTo>
                  <a:close/>
                  <a:moveTo>
                    <a:pt x="575" y="234"/>
                  </a:moveTo>
                  <a:lnTo>
                    <a:pt x="575" y="234"/>
                  </a:lnTo>
                  <a:lnTo>
                    <a:pt x="575" y="234"/>
                  </a:lnTo>
                  <a:lnTo>
                    <a:pt x="577" y="234"/>
                  </a:lnTo>
                  <a:lnTo>
                    <a:pt x="577" y="236"/>
                  </a:lnTo>
                  <a:lnTo>
                    <a:pt x="579" y="236"/>
                  </a:lnTo>
                  <a:lnTo>
                    <a:pt x="579" y="234"/>
                  </a:lnTo>
                  <a:lnTo>
                    <a:pt x="577" y="232"/>
                  </a:lnTo>
                  <a:lnTo>
                    <a:pt x="575" y="234"/>
                  </a:lnTo>
                  <a:close/>
                  <a:moveTo>
                    <a:pt x="301" y="232"/>
                  </a:moveTo>
                  <a:lnTo>
                    <a:pt x="301" y="232"/>
                  </a:lnTo>
                  <a:lnTo>
                    <a:pt x="301" y="234"/>
                  </a:lnTo>
                  <a:lnTo>
                    <a:pt x="301" y="234"/>
                  </a:lnTo>
                  <a:lnTo>
                    <a:pt x="301" y="234"/>
                  </a:lnTo>
                  <a:lnTo>
                    <a:pt x="301" y="232"/>
                  </a:lnTo>
                  <a:lnTo>
                    <a:pt x="301" y="232"/>
                  </a:lnTo>
                  <a:lnTo>
                    <a:pt x="301" y="232"/>
                  </a:lnTo>
                  <a:close/>
                  <a:moveTo>
                    <a:pt x="525" y="232"/>
                  </a:moveTo>
                  <a:lnTo>
                    <a:pt x="525" y="232"/>
                  </a:lnTo>
                  <a:lnTo>
                    <a:pt x="525" y="234"/>
                  </a:lnTo>
                  <a:lnTo>
                    <a:pt x="525" y="234"/>
                  </a:lnTo>
                  <a:lnTo>
                    <a:pt x="525" y="234"/>
                  </a:lnTo>
                  <a:lnTo>
                    <a:pt x="527" y="234"/>
                  </a:lnTo>
                  <a:lnTo>
                    <a:pt x="527" y="234"/>
                  </a:lnTo>
                  <a:lnTo>
                    <a:pt x="527" y="234"/>
                  </a:lnTo>
                  <a:lnTo>
                    <a:pt x="527" y="232"/>
                  </a:lnTo>
                  <a:lnTo>
                    <a:pt x="525" y="232"/>
                  </a:lnTo>
                  <a:close/>
                  <a:moveTo>
                    <a:pt x="399" y="232"/>
                  </a:moveTo>
                  <a:lnTo>
                    <a:pt x="399" y="234"/>
                  </a:lnTo>
                  <a:lnTo>
                    <a:pt x="401" y="234"/>
                  </a:lnTo>
                  <a:lnTo>
                    <a:pt x="403" y="234"/>
                  </a:lnTo>
                  <a:lnTo>
                    <a:pt x="403" y="232"/>
                  </a:lnTo>
                  <a:lnTo>
                    <a:pt x="401" y="232"/>
                  </a:lnTo>
                  <a:lnTo>
                    <a:pt x="399" y="232"/>
                  </a:lnTo>
                  <a:close/>
                  <a:moveTo>
                    <a:pt x="281" y="234"/>
                  </a:moveTo>
                  <a:lnTo>
                    <a:pt x="281" y="236"/>
                  </a:lnTo>
                  <a:lnTo>
                    <a:pt x="281" y="234"/>
                  </a:lnTo>
                  <a:lnTo>
                    <a:pt x="283" y="234"/>
                  </a:lnTo>
                  <a:lnTo>
                    <a:pt x="283" y="234"/>
                  </a:lnTo>
                  <a:lnTo>
                    <a:pt x="287" y="234"/>
                  </a:lnTo>
                  <a:lnTo>
                    <a:pt x="289" y="234"/>
                  </a:lnTo>
                  <a:lnTo>
                    <a:pt x="291" y="234"/>
                  </a:lnTo>
                  <a:lnTo>
                    <a:pt x="293" y="234"/>
                  </a:lnTo>
                  <a:lnTo>
                    <a:pt x="293" y="232"/>
                  </a:lnTo>
                  <a:lnTo>
                    <a:pt x="293" y="232"/>
                  </a:lnTo>
                  <a:lnTo>
                    <a:pt x="297" y="230"/>
                  </a:lnTo>
                  <a:lnTo>
                    <a:pt x="297" y="230"/>
                  </a:lnTo>
                  <a:lnTo>
                    <a:pt x="295" y="228"/>
                  </a:lnTo>
                  <a:lnTo>
                    <a:pt x="281" y="228"/>
                  </a:lnTo>
                  <a:lnTo>
                    <a:pt x="277" y="230"/>
                  </a:lnTo>
                  <a:lnTo>
                    <a:pt x="277" y="232"/>
                  </a:lnTo>
                  <a:lnTo>
                    <a:pt x="275" y="232"/>
                  </a:lnTo>
                  <a:lnTo>
                    <a:pt x="275" y="234"/>
                  </a:lnTo>
                  <a:lnTo>
                    <a:pt x="281" y="234"/>
                  </a:lnTo>
                  <a:close/>
                  <a:moveTo>
                    <a:pt x="317" y="228"/>
                  </a:moveTo>
                  <a:lnTo>
                    <a:pt x="317" y="228"/>
                  </a:lnTo>
                  <a:lnTo>
                    <a:pt x="315" y="228"/>
                  </a:lnTo>
                  <a:lnTo>
                    <a:pt x="315" y="230"/>
                  </a:lnTo>
                  <a:lnTo>
                    <a:pt x="315" y="230"/>
                  </a:lnTo>
                  <a:lnTo>
                    <a:pt x="315" y="230"/>
                  </a:lnTo>
                  <a:lnTo>
                    <a:pt x="317" y="230"/>
                  </a:lnTo>
                  <a:lnTo>
                    <a:pt x="319" y="230"/>
                  </a:lnTo>
                  <a:lnTo>
                    <a:pt x="319" y="230"/>
                  </a:lnTo>
                  <a:lnTo>
                    <a:pt x="319" y="230"/>
                  </a:lnTo>
                  <a:lnTo>
                    <a:pt x="319" y="228"/>
                  </a:lnTo>
                  <a:lnTo>
                    <a:pt x="317" y="228"/>
                  </a:lnTo>
                  <a:close/>
                  <a:moveTo>
                    <a:pt x="621" y="224"/>
                  </a:moveTo>
                  <a:lnTo>
                    <a:pt x="621" y="226"/>
                  </a:lnTo>
                  <a:lnTo>
                    <a:pt x="621" y="226"/>
                  </a:lnTo>
                  <a:lnTo>
                    <a:pt x="621" y="226"/>
                  </a:lnTo>
                  <a:lnTo>
                    <a:pt x="621" y="226"/>
                  </a:lnTo>
                  <a:lnTo>
                    <a:pt x="623" y="226"/>
                  </a:lnTo>
                  <a:lnTo>
                    <a:pt x="623" y="224"/>
                  </a:lnTo>
                  <a:lnTo>
                    <a:pt x="621" y="224"/>
                  </a:lnTo>
                  <a:lnTo>
                    <a:pt x="621" y="224"/>
                  </a:lnTo>
                  <a:close/>
                  <a:moveTo>
                    <a:pt x="159" y="224"/>
                  </a:moveTo>
                  <a:lnTo>
                    <a:pt x="159" y="222"/>
                  </a:lnTo>
                  <a:lnTo>
                    <a:pt x="157" y="222"/>
                  </a:lnTo>
                  <a:lnTo>
                    <a:pt x="157" y="222"/>
                  </a:lnTo>
                  <a:lnTo>
                    <a:pt x="157" y="224"/>
                  </a:lnTo>
                  <a:lnTo>
                    <a:pt x="157" y="224"/>
                  </a:lnTo>
                  <a:lnTo>
                    <a:pt x="157" y="226"/>
                  </a:lnTo>
                  <a:lnTo>
                    <a:pt x="159" y="224"/>
                  </a:lnTo>
                  <a:lnTo>
                    <a:pt x="159" y="224"/>
                  </a:lnTo>
                  <a:close/>
                  <a:moveTo>
                    <a:pt x="621" y="222"/>
                  </a:moveTo>
                  <a:lnTo>
                    <a:pt x="621" y="224"/>
                  </a:lnTo>
                  <a:lnTo>
                    <a:pt x="623" y="224"/>
                  </a:lnTo>
                  <a:lnTo>
                    <a:pt x="623" y="222"/>
                  </a:lnTo>
                  <a:lnTo>
                    <a:pt x="621" y="222"/>
                  </a:lnTo>
                  <a:lnTo>
                    <a:pt x="621" y="222"/>
                  </a:lnTo>
                  <a:close/>
                  <a:moveTo>
                    <a:pt x="625" y="220"/>
                  </a:moveTo>
                  <a:lnTo>
                    <a:pt x="623" y="220"/>
                  </a:lnTo>
                  <a:lnTo>
                    <a:pt x="623" y="222"/>
                  </a:lnTo>
                  <a:lnTo>
                    <a:pt x="623" y="220"/>
                  </a:lnTo>
                  <a:lnTo>
                    <a:pt x="625" y="218"/>
                  </a:lnTo>
                  <a:lnTo>
                    <a:pt x="625" y="218"/>
                  </a:lnTo>
                  <a:lnTo>
                    <a:pt x="625" y="220"/>
                  </a:lnTo>
                  <a:close/>
                  <a:moveTo>
                    <a:pt x="617" y="218"/>
                  </a:moveTo>
                  <a:lnTo>
                    <a:pt x="615" y="218"/>
                  </a:lnTo>
                  <a:lnTo>
                    <a:pt x="613" y="216"/>
                  </a:lnTo>
                  <a:lnTo>
                    <a:pt x="613" y="216"/>
                  </a:lnTo>
                  <a:lnTo>
                    <a:pt x="613" y="218"/>
                  </a:lnTo>
                  <a:lnTo>
                    <a:pt x="613" y="220"/>
                  </a:lnTo>
                  <a:lnTo>
                    <a:pt x="613" y="222"/>
                  </a:lnTo>
                  <a:lnTo>
                    <a:pt x="613" y="222"/>
                  </a:lnTo>
                  <a:lnTo>
                    <a:pt x="613" y="222"/>
                  </a:lnTo>
                  <a:lnTo>
                    <a:pt x="613" y="222"/>
                  </a:lnTo>
                  <a:lnTo>
                    <a:pt x="611" y="226"/>
                  </a:lnTo>
                  <a:lnTo>
                    <a:pt x="611" y="228"/>
                  </a:lnTo>
                  <a:lnTo>
                    <a:pt x="613" y="230"/>
                  </a:lnTo>
                  <a:lnTo>
                    <a:pt x="615" y="228"/>
                  </a:lnTo>
                  <a:lnTo>
                    <a:pt x="617" y="228"/>
                  </a:lnTo>
                  <a:lnTo>
                    <a:pt x="617" y="226"/>
                  </a:lnTo>
                  <a:lnTo>
                    <a:pt x="619" y="224"/>
                  </a:lnTo>
                  <a:lnTo>
                    <a:pt x="619" y="222"/>
                  </a:lnTo>
                  <a:lnTo>
                    <a:pt x="619" y="222"/>
                  </a:lnTo>
                  <a:lnTo>
                    <a:pt x="617" y="220"/>
                  </a:lnTo>
                  <a:lnTo>
                    <a:pt x="617" y="218"/>
                  </a:lnTo>
                  <a:close/>
                  <a:moveTo>
                    <a:pt x="301" y="260"/>
                  </a:moveTo>
                  <a:lnTo>
                    <a:pt x="301" y="258"/>
                  </a:lnTo>
                  <a:lnTo>
                    <a:pt x="301" y="256"/>
                  </a:lnTo>
                  <a:lnTo>
                    <a:pt x="301" y="254"/>
                  </a:lnTo>
                  <a:lnTo>
                    <a:pt x="301" y="254"/>
                  </a:lnTo>
                  <a:lnTo>
                    <a:pt x="301" y="248"/>
                  </a:lnTo>
                  <a:lnTo>
                    <a:pt x="301" y="248"/>
                  </a:lnTo>
                  <a:lnTo>
                    <a:pt x="301" y="246"/>
                  </a:lnTo>
                  <a:lnTo>
                    <a:pt x="301" y="244"/>
                  </a:lnTo>
                  <a:lnTo>
                    <a:pt x="297" y="242"/>
                  </a:lnTo>
                  <a:lnTo>
                    <a:pt x="295" y="242"/>
                  </a:lnTo>
                  <a:lnTo>
                    <a:pt x="293" y="244"/>
                  </a:lnTo>
                  <a:lnTo>
                    <a:pt x="291" y="244"/>
                  </a:lnTo>
                  <a:lnTo>
                    <a:pt x="287" y="244"/>
                  </a:lnTo>
                  <a:lnTo>
                    <a:pt x="283" y="244"/>
                  </a:lnTo>
                  <a:lnTo>
                    <a:pt x="279" y="242"/>
                  </a:lnTo>
                  <a:lnTo>
                    <a:pt x="277" y="240"/>
                  </a:lnTo>
                  <a:lnTo>
                    <a:pt x="275" y="238"/>
                  </a:lnTo>
                  <a:lnTo>
                    <a:pt x="277" y="236"/>
                  </a:lnTo>
                  <a:lnTo>
                    <a:pt x="275" y="236"/>
                  </a:lnTo>
                  <a:lnTo>
                    <a:pt x="275" y="236"/>
                  </a:lnTo>
                  <a:lnTo>
                    <a:pt x="273" y="234"/>
                  </a:lnTo>
                  <a:lnTo>
                    <a:pt x="273" y="232"/>
                  </a:lnTo>
                  <a:lnTo>
                    <a:pt x="273" y="230"/>
                  </a:lnTo>
                  <a:lnTo>
                    <a:pt x="271" y="230"/>
                  </a:lnTo>
                  <a:lnTo>
                    <a:pt x="269" y="230"/>
                  </a:lnTo>
                  <a:lnTo>
                    <a:pt x="267" y="230"/>
                  </a:lnTo>
                  <a:lnTo>
                    <a:pt x="265" y="230"/>
                  </a:lnTo>
                  <a:lnTo>
                    <a:pt x="265" y="228"/>
                  </a:lnTo>
                  <a:lnTo>
                    <a:pt x="261" y="228"/>
                  </a:lnTo>
                  <a:lnTo>
                    <a:pt x="259" y="226"/>
                  </a:lnTo>
                  <a:lnTo>
                    <a:pt x="259" y="226"/>
                  </a:lnTo>
                  <a:lnTo>
                    <a:pt x="257" y="224"/>
                  </a:lnTo>
                  <a:lnTo>
                    <a:pt x="257" y="224"/>
                  </a:lnTo>
                  <a:lnTo>
                    <a:pt x="255" y="226"/>
                  </a:lnTo>
                  <a:lnTo>
                    <a:pt x="253" y="226"/>
                  </a:lnTo>
                  <a:lnTo>
                    <a:pt x="251" y="226"/>
                  </a:lnTo>
                  <a:lnTo>
                    <a:pt x="251" y="226"/>
                  </a:lnTo>
                  <a:lnTo>
                    <a:pt x="249" y="222"/>
                  </a:lnTo>
                  <a:lnTo>
                    <a:pt x="249" y="220"/>
                  </a:lnTo>
                  <a:lnTo>
                    <a:pt x="247" y="220"/>
                  </a:lnTo>
                  <a:lnTo>
                    <a:pt x="245" y="222"/>
                  </a:lnTo>
                  <a:lnTo>
                    <a:pt x="245" y="222"/>
                  </a:lnTo>
                  <a:lnTo>
                    <a:pt x="245" y="222"/>
                  </a:lnTo>
                  <a:lnTo>
                    <a:pt x="243" y="224"/>
                  </a:lnTo>
                  <a:lnTo>
                    <a:pt x="243" y="226"/>
                  </a:lnTo>
                  <a:lnTo>
                    <a:pt x="241" y="228"/>
                  </a:lnTo>
                  <a:lnTo>
                    <a:pt x="241" y="230"/>
                  </a:lnTo>
                  <a:lnTo>
                    <a:pt x="239" y="230"/>
                  </a:lnTo>
                  <a:lnTo>
                    <a:pt x="239" y="230"/>
                  </a:lnTo>
                  <a:lnTo>
                    <a:pt x="237" y="230"/>
                  </a:lnTo>
                  <a:lnTo>
                    <a:pt x="237" y="230"/>
                  </a:lnTo>
                  <a:lnTo>
                    <a:pt x="235" y="230"/>
                  </a:lnTo>
                  <a:lnTo>
                    <a:pt x="233" y="230"/>
                  </a:lnTo>
                  <a:lnTo>
                    <a:pt x="231" y="230"/>
                  </a:lnTo>
                  <a:lnTo>
                    <a:pt x="229" y="230"/>
                  </a:lnTo>
                  <a:lnTo>
                    <a:pt x="227" y="228"/>
                  </a:lnTo>
                  <a:lnTo>
                    <a:pt x="225" y="228"/>
                  </a:lnTo>
                  <a:lnTo>
                    <a:pt x="223" y="228"/>
                  </a:lnTo>
                  <a:lnTo>
                    <a:pt x="221" y="228"/>
                  </a:lnTo>
                  <a:lnTo>
                    <a:pt x="217" y="228"/>
                  </a:lnTo>
                  <a:lnTo>
                    <a:pt x="215" y="228"/>
                  </a:lnTo>
                  <a:lnTo>
                    <a:pt x="213" y="228"/>
                  </a:lnTo>
                  <a:lnTo>
                    <a:pt x="211" y="228"/>
                  </a:lnTo>
                  <a:lnTo>
                    <a:pt x="211" y="226"/>
                  </a:lnTo>
                  <a:lnTo>
                    <a:pt x="211" y="222"/>
                  </a:lnTo>
                  <a:lnTo>
                    <a:pt x="209" y="222"/>
                  </a:lnTo>
                  <a:lnTo>
                    <a:pt x="209" y="220"/>
                  </a:lnTo>
                  <a:lnTo>
                    <a:pt x="207" y="218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1" y="218"/>
                  </a:lnTo>
                  <a:lnTo>
                    <a:pt x="199" y="218"/>
                  </a:lnTo>
                  <a:lnTo>
                    <a:pt x="199" y="218"/>
                  </a:lnTo>
                  <a:lnTo>
                    <a:pt x="197" y="218"/>
                  </a:lnTo>
                  <a:lnTo>
                    <a:pt x="195" y="216"/>
                  </a:lnTo>
                  <a:lnTo>
                    <a:pt x="193" y="216"/>
                  </a:lnTo>
                  <a:lnTo>
                    <a:pt x="193" y="214"/>
                  </a:lnTo>
                  <a:lnTo>
                    <a:pt x="191" y="212"/>
                  </a:lnTo>
                  <a:lnTo>
                    <a:pt x="189" y="212"/>
                  </a:lnTo>
                  <a:lnTo>
                    <a:pt x="187" y="212"/>
                  </a:lnTo>
                  <a:lnTo>
                    <a:pt x="187" y="214"/>
                  </a:lnTo>
                  <a:lnTo>
                    <a:pt x="185" y="214"/>
                  </a:lnTo>
                  <a:lnTo>
                    <a:pt x="185" y="214"/>
                  </a:lnTo>
                  <a:lnTo>
                    <a:pt x="183" y="214"/>
                  </a:lnTo>
                  <a:lnTo>
                    <a:pt x="181" y="214"/>
                  </a:lnTo>
                  <a:lnTo>
                    <a:pt x="179" y="214"/>
                  </a:lnTo>
                  <a:lnTo>
                    <a:pt x="177" y="214"/>
                  </a:lnTo>
                  <a:lnTo>
                    <a:pt x="175" y="212"/>
                  </a:lnTo>
                  <a:lnTo>
                    <a:pt x="173" y="212"/>
                  </a:lnTo>
                  <a:lnTo>
                    <a:pt x="171" y="212"/>
                  </a:lnTo>
                  <a:lnTo>
                    <a:pt x="171" y="212"/>
                  </a:lnTo>
                  <a:lnTo>
                    <a:pt x="169" y="214"/>
                  </a:lnTo>
                  <a:lnTo>
                    <a:pt x="169" y="216"/>
                  </a:lnTo>
                  <a:lnTo>
                    <a:pt x="167" y="222"/>
                  </a:lnTo>
                  <a:lnTo>
                    <a:pt x="167" y="222"/>
                  </a:lnTo>
                  <a:lnTo>
                    <a:pt x="165" y="222"/>
                  </a:lnTo>
                  <a:lnTo>
                    <a:pt x="165" y="222"/>
                  </a:lnTo>
                  <a:lnTo>
                    <a:pt x="163" y="224"/>
                  </a:lnTo>
                  <a:lnTo>
                    <a:pt x="163" y="226"/>
                  </a:lnTo>
                  <a:lnTo>
                    <a:pt x="161" y="228"/>
                  </a:lnTo>
                  <a:lnTo>
                    <a:pt x="161" y="228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59" y="226"/>
                  </a:lnTo>
                  <a:lnTo>
                    <a:pt x="159" y="226"/>
                  </a:lnTo>
                  <a:lnTo>
                    <a:pt x="157" y="228"/>
                  </a:lnTo>
                  <a:lnTo>
                    <a:pt x="159" y="228"/>
                  </a:lnTo>
                  <a:lnTo>
                    <a:pt x="159" y="228"/>
                  </a:lnTo>
                  <a:lnTo>
                    <a:pt x="159" y="228"/>
                  </a:lnTo>
                  <a:lnTo>
                    <a:pt x="161" y="228"/>
                  </a:lnTo>
                  <a:lnTo>
                    <a:pt x="161" y="228"/>
                  </a:lnTo>
                  <a:lnTo>
                    <a:pt x="163" y="228"/>
                  </a:lnTo>
                  <a:lnTo>
                    <a:pt x="165" y="228"/>
                  </a:lnTo>
                  <a:lnTo>
                    <a:pt x="167" y="228"/>
                  </a:lnTo>
                  <a:lnTo>
                    <a:pt x="169" y="228"/>
                  </a:lnTo>
                  <a:lnTo>
                    <a:pt x="173" y="230"/>
                  </a:lnTo>
                  <a:lnTo>
                    <a:pt x="177" y="232"/>
                  </a:lnTo>
                  <a:lnTo>
                    <a:pt x="177" y="234"/>
                  </a:lnTo>
                  <a:lnTo>
                    <a:pt x="177" y="234"/>
                  </a:lnTo>
                  <a:lnTo>
                    <a:pt x="175" y="236"/>
                  </a:lnTo>
                  <a:lnTo>
                    <a:pt x="175" y="236"/>
                  </a:lnTo>
                  <a:lnTo>
                    <a:pt x="177" y="238"/>
                  </a:lnTo>
                  <a:lnTo>
                    <a:pt x="177" y="238"/>
                  </a:lnTo>
                  <a:lnTo>
                    <a:pt x="179" y="238"/>
                  </a:lnTo>
                  <a:lnTo>
                    <a:pt x="187" y="240"/>
                  </a:lnTo>
                  <a:lnTo>
                    <a:pt x="189" y="240"/>
                  </a:lnTo>
                  <a:lnTo>
                    <a:pt x="193" y="240"/>
                  </a:lnTo>
                  <a:lnTo>
                    <a:pt x="195" y="242"/>
                  </a:lnTo>
                  <a:lnTo>
                    <a:pt x="195" y="242"/>
                  </a:lnTo>
                  <a:lnTo>
                    <a:pt x="197" y="244"/>
                  </a:lnTo>
                  <a:lnTo>
                    <a:pt x="199" y="244"/>
                  </a:lnTo>
                  <a:lnTo>
                    <a:pt x="203" y="246"/>
                  </a:lnTo>
                  <a:lnTo>
                    <a:pt x="205" y="246"/>
                  </a:lnTo>
                  <a:lnTo>
                    <a:pt x="207" y="246"/>
                  </a:lnTo>
                  <a:lnTo>
                    <a:pt x="209" y="244"/>
                  </a:lnTo>
                  <a:lnTo>
                    <a:pt x="209" y="244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19" y="244"/>
                  </a:lnTo>
                  <a:lnTo>
                    <a:pt x="221" y="244"/>
                  </a:lnTo>
                  <a:lnTo>
                    <a:pt x="229" y="246"/>
                  </a:lnTo>
                  <a:lnTo>
                    <a:pt x="233" y="246"/>
                  </a:lnTo>
                  <a:lnTo>
                    <a:pt x="241" y="252"/>
                  </a:lnTo>
                  <a:lnTo>
                    <a:pt x="245" y="252"/>
                  </a:lnTo>
                  <a:lnTo>
                    <a:pt x="247" y="254"/>
                  </a:lnTo>
                  <a:lnTo>
                    <a:pt x="253" y="254"/>
                  </a:lnTo>
                  <a:lnTo>
                    <a:pt x="255" y="254"/>
                  </a:lnTo>
                  <a:lnTo>
                    <a:pt x="265" y="254"/>
                  </a:lnTo>
                  <a:lnTo>
                    <a:pt x="269" y="256"/>
                  </a:lnTo>
                  <a:lnTo>
                    <a:pt x="271" y="256"/>
                  </a:lnTo>
                  <a:lnTo>
                    <a:pt x="273" y="256"/>
                  </a:lnTo>
                  <a:lnTo>
                    <a:pt x="275" y="256"/>
                  </a:lnTo>
                  <a:lnTo>
                    <a:pt x="277" y="256"/>
                  </a:lnTo>
                  <a:lnTo>
                    <a:pt x="279" y="254"/>
                  </a:lnTo>
                  <a:lnTo>
                    <a:pt x="281" y="254"/>
                  </a:lnTo>
                  <a:lnTo>
                    <a:pt x="283" y="254"/>
                  </a:lnTo>
                  <a:lnTo>
                    <a:pt x="289" y="258"/>
                  </a:lnTo>
                  <a:lnTo>
                    <a:pt x="293" y="260"/>
                  </a:lnTo>
                  <a:lnTo>
                    <a:pt x="297" y="260"/>
                  </a:lnTo>
                  <a:lnTo>
                    <a:pt x="299" y="260"/>
                  </a:lnTo>
                  <a:lnTo>
                    <a:pt x="299" y="260"/>
                  </a:lnTo>
                  <a:lnTo>
                    <a:pt x="299" y="262"/>
                  </a:lnTo>
                  <a:lnTo>
                    <a:pt x="301" y="262"/>
                  </a:lnTo>
                  <a:lnTo>
                    <a:pt x="303" y="262"/>
                  </a:lnTo>
                  <a:lnTo>
                    <a:pt x="303" y="262"/>
                  </a:lnTo>
                  <a:lnTo>
                    <a:pt x="303" y="262"/>
                  </a:lnTo>
                  <a:lnTo>
                    <a:pt x="301" y="260"/>
                  </a:lnTo>
                  <a:close/>
                  <a:moveTo>
                    <a:pt x="453" y="212"/>
                  </a:moveTo>
                  <a:lnTo>
                    <a:pt x="455" y="212"/>
                  </a:lnTo>
                  <a:lnTo>
                    <a:pt x="455" y="214"/>
                  </a:lnTo>
                  <a:lnTo>
                    <a:pt x="455" y="212"/>
                  </a:lnTo>
                  <a:lnTo>
                    <a:pt x="455" y="212"/>
                  </a:lnTo>
                  <a:lnTo>
                    <a:pt x="453" y="212"/>
                  </a:lnTo>
                  <a:lnTo>
                    <a:pt x="453" y="212"/>
                  </a:lnTo>
                  <a:close/>
                  <a:moveTo>
                    <a:pt x="399" y="222"/>
                  </a:moveTo>
                  <a:lnTo>
                    <a:pt x="399" y="218"/>
                  </a:lnTo>
                  <a:lnTo>
                    <a:pt x="399" y="212"/>
                  </a:lnTo>
                  <a:lnTo>
                    <a:pt x="399" y="212"/>
                  </a:lnTo>
                  <a:lnTo>
                    <a:pt x="399" y="210"/>
                  </a:lnTo>
                  <a:lnTo>
                    <a:pt x="399" y="210"/>
                  </a:lnTo>
                  <a:lnTo>
                    <a:pt x="397" y="214"/>
                  </a:lnTo>
                  <a:lnTo>
                    <a:pt x="397" y="216"/>
                  </a:lnTo>
                  <a:lnTo>
                    <a:pt x="397" y="218"/>
                  </a:lnTo>
                  <a:lnTo>
                    <a:pt x="397" y="220"/>
                  </a:lnTo>
                  <a:lnTo>
                    <a:pt x="399" y="222"/>
                  </a:lnTo>
                  <a:close/>
                  <a:moveTo>
                    <a:pt x="277" y="208"/>
                  </a:moveTo>
                  <a:lnTo>
                    <a:pt x="277" y="208"/>
                  </a:lnTo>
                  <a:lnTo>
                    <a:pt x="275" y="208"/>
                  </a:lnTo>
                  <a:lnTo>
                    <a:pt x="275" y="210"/>
                  </a:lnTo>
                  <a:lnTo>
                    <a:pt x="275" y="210"/>
                  </a:lnTo>
                  <a:lnTo>
                    <a:pt x="277" y="210"/>
                  </a:lnTo>
                  <a:lnTo>
                    <a:pt x="277" y="210"/>
                  </a:lnTo>
                  <a:lnTo>
                    <a:pt x="277" y="208"/>
                  </a:lnTo>
                  <a:close/>
                  <a:moveTo>
                    <a:pt x="591" y="206"/>
                  </a:moveTo>
                  <a:lnTo>
                    <a:pt x="591" y="206"/>
                  </a:lnTo>
                  <a:lnTo>
                    <a:pt x="591" y="206"/>
                  </a:lnTo>
                  <a:lnTo>
                    <a:pt x="591" y="208"/>
                  </a:lnTo>
                  <a:lnTo>
                    <a:pt x="591" y="210"/>
                  </a:lnTo>
                  <a:lnTo>
                    <a:pt x="591" y="212"/>
                  </a:lnTo>
                  <a:lnTo>
                    <a:pt x="591" y="212"/>
                  </a:lnTo>
                  <a:lnTo>
                    <a:pt x="591" y="212"/>
                  </a:lnTo>
                  <a:lnTo>
                    <a:pt x="593" y="210"/>
                  </a:lnTo>
                  <a:lnTo>
                    <a:pt x="593" y="210"/>
                  </a:lnTo>
                  <a:lnTo>
                    <a:pt x="591" y="208"/>
                  </a:lnTo>
                  <a:lnTo>
                    <a:pt x="591" y="206"/>
                  </a:lnTo>
                  <a:close/>
                  <a:moveTo>
                    <a:pt x="623" y="210"/>
                  </a:moveTo>
                  <a:lnTo>
                    <a:pt x="623" y="208"/>
                  </a:lnTo>
                  <a:lnTo>
                    <a:pt x="623" y="208"/>
                  </a:lnTo>
                  <a:lnTo>
                    <a:pt x="623" y="206"/>
                  </a:lnTo>
                  <a:lnTo>
                    <a:pt x="623" y="206"/>
                  </a:lnTo>
                  <a:lnTo>
                    <a:pt x="623" y="204"/>
                  </a:lnTo>
                  <a:lnTo>
                    <a:pt x="623" y="204"/>
                  </a:lnTo>
                  <a:lnTo>
                    <a:pt x="621" y="204"/>
                  </a:lnTo>
                  <a:lnTo>
                    <a:pt x="621" y="202"/>
                  </a:lnTo>
                  <a:lnTo>
                    <a:pt x="619" y="204"/>
                  </a:lnTo>
                  <a:lnTo>
                    <a:pt x="619" y="204"/>
                  </a:lnTo>
                  <a:lnTo>
                    <a:pt x="619" y="206"/>
                  </a:lnTo>
                  <a:lnTo>
                    <a:pt x="617" y="208"/>
                  </a:lnTo>
                  <a:lnTo>
                    <a:pt x="615" y="208"/>
                  </a:lnTo>
                  <a:lnTo>
                    <a:pt x="615" y="208"/>
                  </a:lnTo>
                  <a:lnTo>
                    <a:pt x="615" y="208"/>
                  </a:lnTo>
                  <a:lnTo>
                    <a:pt x="617" y="210"/>
                  </a:lnTo>
                  <a:lnTo>
                    <a:pt x="617" y="212"/>
                  </a:lnTo>
                  <a:lnTo>
                    <a:pt x="617" y="214"/>
                  </a:lnTo>
                  <a:lnTo>
                    <a:pt x="615" y="214"/>
                  </a:lnTo>
                  <a:lnTo>
                    <a:pt x="613" y="214"/>
                  </a:lnTo>
                  <a:lnTo>
                    <a:pt x="613" y="214"/>
                  </a:lnTo>
                  <a:lnTo>
                    <a:pt x="615" y="214"/>
                  </a:lnTo>
                  <a:lnTo>
                    <a:pt x="615" y="216"/>
                  </a:lnTo>
                  <a:lnTo>
                    <a:pt x="615" y="216"/>
                  </a:lnTo>
                  <a:lnTo>
                    <a:pt x="617" y="218"/>
                  </a:lnTo>
                  <a:lnTo>
                    <a:pt x="619" y="220"/>
                  </a:lnTo>
                  <a:lnTo>
                    <a:pt x="621" y="220"/>
                  </a:lnTo>
                  <a:lnTo>
                    <a:pt x="621" y="220"/>
                  </a:lnTo>
                  <a:lnTo>
                    <a:pt x="621" y="220"/>
                  </a:lnTo>
                  <a:lnTo>
                    <a:pt x="623" y="218"/>
                  </a:lnTo>
                  <a:lnTo>
                    <a:pt x="623" y="216"/>
                  </a:lnTo>
                  <a:lnTo>
                    <a:pt x="623" y="216"/>
                  </a:lnTo>
                  <a:lnTo>
                    <a:pt x="623" y="214"/>
                  </a:lnTo>
                  <a:lnTo>
                    <a:pt x="623" y="214"/>
                  </a:lnTo>
                  <a:lnTo>
                    <a:pt x="623" y="212"/>
                  </a:lnTo>
                  <a:lnTo>
                    <a:pt x="623" y="212"/>
                  </a:lnTo>
                  <a:lnTo>
                    <a:pt x="623" y="210"/>
                  </a:lnTo>
                  <a:close/>
                  <a:moveTo>
                    <a:pt x="599" y="200"/>
                  </a:moveTo>
                  <a:lnTo>
                    <a:pt x="597" y="206"/>
                  </a:lnTo>
                  <a:lnTo>
                    <a:pt x="595" y="208"/>
                  </a:lnTo>
                  <a:lnTo>
                    <a:pt x="595" y="210"/>
                  </a:lnTo>
                  <a:lnTo>
                    <a:pt x="593" y="212"/>
                  </a:lnTo>
                  <a:lnTo>
                    <a:pt x="595" y="212"/>
                  </a:lnTo>
                  <a:lnTo>
                    <a:pt x="595" y="208"/>
                  </a:lnTo>
                  <a:lnTo>
                    <a:pt x="597" y="206"/>
                  </a:lnTo>
                  <a:lnTo>
                    <a:pt x="599" y="202"/>
                  </a:lnTo>
                  <a:lnTo>
                    <a:pt x="599" y="202"/>
                  </a:lnTo>
                  <a:lnTo>
                    <a:pt x="599" y="200"/>
                  </a:lnTo>
                  <a:close/>
                  <a:moveTo>
                    <a:pt x="111" y="200"/>
                  </a:moveTo>
                  <a:lnTo>
                    <a:pt x="111" y="200"/>
                  </a:lnTo>
                  <a:lnTo>
                    <a:pt x="109" y="202"/>
                  </a:lnTo>
                  <a:lnTo>
                    <a:pt x="111" y="202"/>
                  </a:lnTo>
                  <a:lnTo>
                    <a:pt x="113" y="204"/>
                  </a:lnTo>
                  <a:lnTo>
                    <a:pt x="113" y="204"/>
                  </a:lnTo>
                  <a:lnTo>
                    <a:pt x="115" y="202"/>
                  </a:lnTo>
                  <a:lnTo>
                    <a:pt x="113" y="202"/>
                  </a:lnTo>
                  <a:lnTo>
                    <a:pt x="111" y="200"/>
                  </a:lnTo>
                  <a:close/>
                  <a:moveTo>
                    <a:pt x="447" y="200"/>
                  </a:moveTo>
                  <a:lnTo>
                    <a:pt x="447" y="200"/>
                  </a:lnTo>
                  <a:lnTo>
                    <a:pt x="447" y="202"/>
                  </a:lnTo>
                  <a:lnTo>
                    <a:pt x="447" y="202"/>
                  </a:lnTo>
                  <a:lnTo>
                    <a:pt x="449" y="202"/>
                  </a:lnTo>
                  <a:lnTo>
                    <a:pt x="449" y="200"/>
                  </a:lnTo>
                  <a:lnTo>
                    <a:pt x="447" y="200"/>
                  </a:lnTo>
                  <a:lnTo>
                    <a:pt x="447" y="200"/>
                  </a:lnTo>
                  <a:close/>
                  <a:moveTo>
                    <a:pt x="421" y="198"/>
                  </a:moveTo>
                  <a:lnTo>
                    <a:pt x="421" y="200"/>
                  </a:lnTo>
                  <a:lnTo>
                    <a:pt x="421" y="202"/>
                  </a:lnTo>
                  <a:lnTo>
                    <a:pt x="423" y="204"/>
                  </a:lnTo>
                  <a:lnTo>
                    <a:pt x="423" y="204"/>
                  </a:lnTo>
                  <a:lnTo>
                    <a:pt x="425" y="200"/>
                  </a:lnTo>
                  <a:lnTo>
                    <a:pt x="423" y="198"/>
                  </a:lnTo>
                  <a:lnTo>
                    <a:pt x="423" y="198"/>
                  </a:lnTo>
                  <a:lnTo>
                    <a:pt x="423" y="196"/>
                  </a:lnTo>
                  <a:lnTo>
                    <a:pt x="421" y="196"/>
                  </a:lnTo>
                  <a:lnTo>
                    <a:pt x="421" y="198"/>
                  </a:lnTo>
                  <a:lnTo>
                    <a:pt x="421" y="198"/>
                  </a:lnTo>
                  <a:lnTo>
                    <a:pt x="421" y="198"/>
                  </a:lnTo>
                  <a:lnTo>
                    <a:pt x="421" y="198"/>
                  </a:lnTo>
                  <a:close/>
                  <a:moveTo>
                    <a:pt x="427" y="202"/>
                  </a:moveTo>
                  <a:lnTo>
                    <a:pt x="427" y="202"/>
                  </a:lnTo>
                  <a:lnTo>
                    <a:pt x="429" y="202"/>
                  </a:lnTo>
                  <a:lnTo>
                    <a:pt x="429" y="202"/>
                  </a:lnTo>
                  <a:lnTo>
                    <a:pt x="431" y="202"/>
                  </a:lnTo>
                  <a:lnTo>
                    <a:pt x="431" y="202"/>
                  </a:lnTo>
                  <a:lnTo>
                    <a:pt x="431" y="202"/>
                  </a:lnTo>
                  <a:lnTo>
                    <a:pt x="433" y="202"/>
                  </a:lnTo>
                  <a:lnTo>
                    <a:pt x="433" y="200"/>
                  </a:lnTo>
                  <a:lnTo>
                    <a:pt x="433" y="198"/>
                  </a:lnTo>
                  <a:lnTo>
                    <a:pt x="435" y="194"/>
                  </a:lnTo>
                  <a:lnTo>
                    <a:pt x="435" y="190"/>
                  </a:lnTo>
                  <a:lnTo>
                    <a:pt x="435" y="188"/>
                  </a:lnTo>
                  <a:lnTo>
                    <a:pt x="435" y="188"/>
                  </a:lnTo>
                  <a:lnTo>
                    <a:pt x="431" y="190"/>
                  </a:lnTo>
                  <a:lnTo>
                    <a:pt x="429" y="192"/>
                  </a:lnTo>
                  <a:lnTo>
                    <a:pt x="429" y="192"/>
                  </a:lnTo>
                  <a:lnTo>
                    <a:pt x="429" y="196"/>
                  </a:lnTo>
                  <a:lnTo>
                    <a:pt x="429" y="196"/>
                  </a:lnTo>
                  <a:lnTo>
                    <a:pt x="429" y="198"/>
                  </a:lnTo>
                  <a:lnTo>
                    <a:pt x="427" y="202"/>
                  </a:lnTo>
                  <a:close/>
                  <a:moveTo>
                    <a:pt x="439" y="194"/>
                  </a:moveTo>
                  <a:lnTo>
                    <a:pt x="439" y="192"/>
                  </a:lnTo>
                  <a:lnTo>
                    <a:pt x="441" y="190"/>
                  </a:lnTo>
                  <a:lnTo>
                    <a:pt x="441" y="190"/>
                  </a:lnTo>
                  <a:lnTo>
                    <a:pt x="441" y="190"/>
                  </a:lnTo>
                  <a:lnTo>
                    <a:pt x="441" y="190"/>
                  </a:lnTo>
                  <a:lnTo>
                    <a:pt x="441" y="190"/>
                  </a:lnTo>
                  <a:lnTo>
                    <a:pt x="443" y="192"/>
                  </a:lnTo>
                  <a:lnTo>
                    <a:pt x="443" y="192"/>
                  </a:lnTo>
                  <a:lnTo>
                    <a:pt x="443" y="188"/>
                  </a:lnTo>
                  <a:lnTo>
                    <a:pt x="441" y="186"/>
                  </a:lnTo>
                  <a:lnTo>
                    <a:pt x="441" y="184"/>
                  </a:lnTo>
                  <a:lnTo>
                    <a:pt x="441" y="184"/>
                  </a:lnTo>
                  <a:lnTo>
                    <a:pt x="439" y="186"/>
                  </a:lnTo>
                  <a:lnTo>
                    <a:pt x="437" y="188"/>
                  </a:lnTo>
                  <a:lnTo>
                    <a:pt x="437" y="192"/>
                  </a:lnTo>
                  <a:lnTo>
                    <a:pt x="437" y="194"/>
                  </a:lnTo>
                  <a:lnTo>
                    <a:pt x="435" y="196"/>
                  </a:lnTo>
                  <a:lnTo>
                    <a:pt x="435" y="196"/>
                  </a:lnTo>
                  <a:lnTo>
                    <a:pt x="435" y="198"/>
                  </a:lnTo>
                  <a:lnTo>
                    <a:pt x="435" y="200"/>
                  </a:lnTo>
                  <a:lnTo>
                    <a:pt x="435" y="200"/>
                  </a:lnTo>
                  <a:lnTo>
                    <a:pt x="433" y="202"/>
                  </a:lnTo>
                  <a:lnTo>
                    <a:pt x="433" y="202"/>
                  </a:lnTo>
                  <a:lnTo>
                    <a:pt x="433" y="202"/>
                  </a:lnTo>
                  <a:lnTo>
                    <a:pt x="433" y="204"/>
                  </a:lnTo>
                  <a:lnTo>
                    <a:pt x="433" y="206"/>
                  </a:lnTo>
                  <a:lnTo>
                    <a:pt x="433" y="208"/>
                  </a:lnTo>
                  <a:lnTo>
                    <a:pt x="433" y="208"/>
                  </a:lnTo>
                  <a:lnTo>
                    <a:pt x="435" y="206"/>
                  </a:lnTo>
                  <a:lnTo>
                    <a:pt x="435" y="208"/>
                  </a:lnTo>
                  <a:lnTo>
                    <a:pt x="437" y="206"/>
                  </a:lnTo>
                  <a:lnTo>
                    <a:pt x="437" y="204"/>
                  </a:lnTo>
                  <a:lnTo>
                    <a:pt x="437" y="204"/>
                  </a:lnTo>
                  <a:lnTo>
                    <a:pt x="437" y="204"/>
                  </a:lnTo>
                  <a:lnTo>
                    <a:pt x="439" y="202"/>
                  </a:lnTo>
                  <a:lnTo>
                    <a:pt x="439" y="202"/>
                  </a:lnTo>
                  <a:lnTo>
                    <a:pt x="439" y="202"/>
                  </a:lnTo>
                  <a:lnTo>
                    <a:pt x="441" y="202"/>
                  </a:lnTo>
                  <a:lnTo>
                    <a:pt x="441" y="202"/>
                  </a:lnTo>
                  <a:lnTo>
                    <a:pt x="443" y="200"/>
                  </a:lnTo>
                  <a:lnTo>
                    <a:pt x="441" y="200"/>
                  </a:lnTo>
                  <a:lnTo>
                    <a:pt x="439" y="198"/>
                  </a:lnTo>
                  <a:lnTo>
                    <a:pt x="439" y="198"/>
                  </a:lnTo>
                  <a:lnTo>
                    <a:pt x="439" y="198"/>
                  </a:lnTo>
                  <a:lnTo>
                    <a:pt x="439" y="198"/>
                  </a:lnTo>
                  <a:lnTo>
                    <a:pt x="439" y="194"/>
                  </a:lnTo>
                  <a:lnTo>
                    <a:pt x="439" y="194"/>
                  </a:lnTo>
                  <a:close/>
                  <a:moveTo>
                    <a:pt x="605" y="182"/>
                  </a:moveTo>
                  <a:lnTo>
                    <a:pt x="603" y="180"/>
                  </a:lnTo>
                  <a:lnTo>
                    <a:pt x="603" y="180"/>
                  </a:lnTo>
                  <a:lnTo>
                    <a:pt x="605" y="182"/>
                  </a:lnTo>
                  <a:lnTo>
                    <a:pt x="607" y="182"/>
                  </a:lnTo>
                  <a:lnTo>
                    <a:pt x="607" y="182"/>
                  </a:lnTo>
                  <a:lnTo>
                    <a:pt x="605" y="182"/>
                  </a:lnTo>
                  <a:close/>
                  <a:moveTo>
                    <a:pt x="443" y="178"/>
                  </a:moveTo>
                  <a:lnTo>
                    <a:pt x="443" y="178"/>
                  </a:lnTo>
                  <a:lnTo>
                    <a:pt x="441" y="178"/>
                  </a:lnTo>
                  <a:lnTo>
                    <a:pt x="439" y="178"/>
                  </a:lnTo>
                  <a:lnTo>
                    <a:pt x="439" y="178"/>
                  </a:lnTo>
                  <a:lnTo>
                    <a:pt x="439" y="180"/>
                  </a:lnTo>
                  <a:lnTo>
                    <a:pt x="441" y="182"/>
                  </a:lnTo>
                  <a:lnTo>
                    <a:pt x="441" y="182"/>
                  </a:lnTo>
                  <a:lnTo>
                    <a:pt x="443" y="180"/>
                  </a:lnTo>
                  <a:lnTo>
                    <a:pt x="443" y="178"/>
                  </a:lnTo>
                  <a:close/>
                  <a:moveTo>
                    <a:pt x="527" y="168"/>
                  </a:moveTo>
                  <a:lnTo>
                    <a:pt x="525" y="170"/>
                  </a:lnTo>
                  <a:lnTo>
                    <a:pt x="525" y="172"/>
                  </a:lnTo>
                  <a:lnTo>
                    <a:pt x="527" y="170"/>
                  </a:lnTo>
                  <a:lnTo>
                    <a:pt x="527" y="170"/>
                  </a:lnTo>
                  <a:lnTo>
                    <a:pt x="527" y="168"/>
                  </a:lnTo>
                  <a:close/>
                  <a:moveTo>
                    <a:pt x="523" y="168"/>
                  </a:moveTo>
                  <a:lnTo>
                    <a:pt x="521" y="170"/>
                  </a:lnTo>
                  <a:lnTo>
                    <a:pt x="519" y="170"/>
                  </a:lnTo>
                  <a:lnTo>
                    <a:pt x="517" y="172"/>
                  </a:lnTo>
                  <a:lnTo>
                    <a:pt x="517" y="172"/>
                  </a:lnTo>
                  <a:lnTo>
                    <a:pt x="517" y="172"/>
                  </a:lnTo>
                  <a:lnTo>
                    <a:pt x="519" y="174"/>
                  </a:lnTo>
                  <a:lnTo>
                    <a:pt x="519" y="172"/>
                  </a:lnTo>
                  <a:lnTo>
                    <a:pt x="521" y="172"/>
                  </a:lnTo>
                  <a:lnTo>
                    <a:pt x="521" y="172"/>
                  </a:lnTo>
                  <a:lnTo>
                    <a:pt x="521" y="172"/>
                  </a:lnTo>
                  <a:lnTo>
                    <a:pt x="521" y="172"/>
                  </a:lnTo>
                  <a:lnTo>
                    <a:pt x="521" y="172"/>
                  </a:lnTo>
                  <a:lnTo>
                    <a:pt x="523" y="172"/>
                  </a:lnTo>
                  <a:lnTo>
                    <a:pt x="523" y="172"/>
                  </a:lnTo>
                  <a:lnTo>
                    <a:pt x="523" y="170"/>
                  </a:lnTo>
                  <a:lnTo>
                    <a:pt x="523" y="170"/>
                  </a:lnTo>
                  <a:lnTo>
                    <a:pt x="523" y="170"/>
                  </a:lnTo>
                  <a:lnTo>
                    <a:pt x="525" y="168"/>
                  </a:lnTo>
                  <a:lnTo>
                    <a:pt x="523" y="168"/>
                  </a:lnTo>
                  <a:close/>
                  <a:moveTo>
                    <a:pt x="529" y="168"/>
                  </a:moveTo>
                  <a:lnTo>
                    <a:pt x="529" y="168"/>
                  </a:lnTo>
                  <a:lnTo>
                    <a:pt x="529" y="168"/>
                  </a:lnTo>
                  <a:lnTo>
                    <a:pt x="529" y="170"/>
                  </a:lnTo>
                  <a:lnTo>
                    <a:pt x="529" y="170"/>
                  </a:lnTo>
                  <a:lnTo>
                    <a:pt x="531" y="170"/>
                  </a:lnTo>
                  <a:lnTo>
                    <a:pt x="531" y="170"/>
                  </a:lnTo>
                  <a:lnTo>
                    <a:pt x="531" y="170"/>
                  </a:lnTo>
                  <a:lnTo>
                    <a:pt x="529" y="168"/>
                  </a:lnTo>
                  <a:lnTo>
                    <a:pt x="529" y="168"/>
                  </a:lnTo>
                  <a:close/>
                  <a:moveTo>
                    <a:pt x="335" y="170"/>
                  </a:moveTo>
                  <a:lnTo>
                    <a:pt x="335" y="172"/>
                  </a:lnTo>
                  <a:lnTo>
                    <a:pt x="337" y="168"/>
                  </a:lnTo>
                  <a:lnTo>
                    <a:pt x="337" y="166"/>
                  </a:lnTo>
                  <a:lnTo>
                    <a:pt x="337" y="168"/>
                  </a:lnTo>
                  <a:lnTo>
                    <a:pt x="335" y="170"/>
                  </a:lnTo>
                  <a:close/>
                  <a:moveTo>
                    <a:pt x="513" y="166"/>
                  </a:moveTo>
                  <a:lnTo>
                    <a:pt x="513" y="166"/>
                  </a:lnTo>
                  <a:lnTo>
                    <a:pt x="513" y="164"/>
                  </a:lnTo>
                  <a:lnTo>
                    <a:pt x="511" y="164"/>
                  </a:lnTo>
                  <a:lnTo>
                    <a:pt x="511" y="164"/>
                  </a:lnTo>
                  <a:lnTo>
                    <a:pt x="511" y="166"/>
                  </a:lnTo>
                  <a:lnTo>
                    <a:pt x="513" y="166"/>
                  </a:lnTo>
                  <a:close/>
                  <a:moveTo>
                    <a:pt x="335" y="172"/>
                  </a:moveTo>
                  <a:lnTo>
                    <a:pt x="335" y="170"/>
                  </a:lnTo>
                  <a:lnTo>
                    <a:pt x="335" y="168"/>
                  </a:lnTo>
                  <a:lnTo>
                    <a:pt x="335" y="168"/>
                  </a:lnTo>
                  <a:lnTo>
                    <a:pt x="335" y="166"/>
                  </a:lnTo>
                  <a:lnTo>
                    <a:pt x="335" y="164"/>
                  </a:lnTo>
                  <a:lnTo>
                    <a:pt x="333" y="164"/>
                  </a:lnTo>
                  <a:lnTo>
                    <a:pt x="331" y="166"/>
                  </a:lnTo>
                  <a:lnTo>
                    <a:pt x="331" y="168"/>
                  </a:lnTo>
                  <a:lnTo>
                    <a:pt x="331" y="170"/>
                  </a:lnTo>
                  <a:lnTo>
                    <a:pt x="331" y="172"/>
                  </a:lnTo>
                  <a:lnTo>
                    <a:pt x="331" y="174"/>
                  </a:lnTo>
                  <a:lnTo>
                    <a:pt x="331" y="178"/>
                  </a:lnTo>
                  <a:lnTo>
                    <a:pt x="331" y="178"/>
                  </a:lnTo>
                  <a:lnTo>
                    <a:pt x="335" y="176"/>
                  </a:lnTo>
                  <a:lnTo>
                    <a:pt x="335" y="174"/>
                  </a:lnTo>
                  <a:lnTo>
                    <a:pt x="335" y="174"/>
                  </a:lnTo>
                  <a:lnTo>
                    <a:pt x="335" y="172"/>
                  </a:lnTo>
                  <a:close/>
                  <a:moveTo>
                    <a:pt x="507" y="166"/>
                  </a:moveTo>
                  <a:lnTo>
                    <a:pt x="505" y="166"/>
                  </a:lnTo>
                  <a:lnTo>
                    <a:pt x="505" y="164"/>
                  </a:lnTo>
                  <a:lnTo>
                    <a:pt x="505" y="164"/>
                  </a:lnTo>
                  <a:lnTo>
                    <a:pt x="503" y="162"/>
                  </a:lnTo>
                  <a:lnTo>
                    <a:pt x="501" y="162"/>
                  </a:lnTo>
                  <a:lnTo>
                    <a:pt x="501" y="160"/>
                  </a:lnTo>
                  <a:lnTo>
                    <a:pt x="497" y="160"/>
                  </a:lnTo>
                  <a:lnTo>
                    <a:pt x="493" y="162"/>
                  </a:lnTo>
                  <a:lnTo>
                    <a:pt x="491" y="162"/>
                  </a:lnTo>
                  <a:lnTo>
                    <a:pt x="489" y="162"/>
                  </a:lnTo>
                  <a:lnTo>
                    <a:pt x="489" y="162"/>
                  </a:lnTo>
                  <a:lnTo>
                    <a:pt x="489" y="162"/>
                  </a:lnTo>
                  <a:lnTo>
                    <a:pt x="489" y="166"/>
                  </a:lnTo>
                  <a:lnTo>
                    <a:pt x="489" y="168"/>
                  </a:lnTo>
                  <a:lnTo>
                    <a:pt x="489" y="168"/>
                  </a:lnTo>
                  <a:lnTo>
                    <a:pt x="491" y="170"/>
                  </a:lnTo>
                  <a:lnTo>
                    <a:pt x="491" y="170"/>
                  </a:lnTo>
                  <a:lnTo>
                    <a:pt x="493" y="172"/>
                  </a:lnTo>
                  <a:lnTo>
                    <a:pt x="495" y="174"/>
                  </a:lnTo>
                  <a:lnTo>
                    <a:pt x="499" y="174"/>
                  </a:lnTo>
                  <a:lnTo>
                    <a:pt x="499" y="174"/>
                  </a:lnTo>
                  <a:lnTo>
                    <a:pt x="499" y="174"/>
                  </a:lnTo>
                  <a:lnTo>
                    <a:pt x="501" y="174"/>
                  </a:lnTo>
                  <a:lnTo>
                    <a:pt x="503" y="174"/>
                  </a:lnTo>
                  <a:lnTo>
                    <a:pt x="505" y="172"/>
                  </a:lnTo>
                  <a:lnTo>
                    <a:pt x="505" y="172"/>
                  </a:lnTo>
                  <a:lnTo>
                    <a:pt x="507" y="170"/>
                  </a:lnTo>
                  <a:lnTo>
                    <a:pt x="507" y="168"/>
                  </a:lnTo>
                  <a:lnTo>
                    <a:pt x="507" y="166"/>
                  </a:lnTo>
                  <a:lnTo>
                    <a:pt x="507" y="166"/>
                  </a:lnTo>
                  <a:close/>
                  <a:moveTo>
                    <a:pt x="519" y="158"/>
                  </a:moveTo>
                  <a:lnTo>
                    <a:pt x="519" y="158"/>
                  </a:lnTo>
                  <a:lnTo>
                    <a:pt x="517" y="160"/>
                  </a:lnTo>
                  <a:lnTo>
                    <a:pt x="517" y="160"/>
                  </a:lnTo>
                  <a:lnTo>
                    <a:pt x="519" y="160"/>
                  </a:lnTo>
                  <a:lnTo>
                    <a:pt x="519" y="158"/>
                  </a:lnTo>
                  <a:close/>
                  <a:moveTo>
                    <a:pt x="185" y="158"/>
                  </a:moveTo>
                  <a:lnTo>
                    <a:pt x="185" y="158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7" y="160"/>
                  </a:lnTo>
                  <a:lnTo>
                    <a:pt x="187" y="160"/>
                  </a:lnTo>
                  <a:lnTo>
                    <a:pt x="187" y="158"/>
                  </a:lnTo>
                  <a:lnTo>
                    <a:pt x="185" y="158"/>
                  </a:lnTo>
                  <a:lnTo>
                    <a:pt x="185" y="158"/>
                  </a:lnTo>
                  <a:close/>
                  <a:moveTo>
                    <a:pt x="195" y="158"/>
                  </a:moveTo>
                  <a:lnTo>
                    <a:pt x="195" y="158"/>
                  </a:lnTo>
                  <a:lnTo>
                    <a:pt x="197" y="156"/>
                  </a:lnTo>
                  <a:lnTo>
                    <a:pt x="195" y="156"/>
                  </a:lnTo>
                  <a:lnTo>
                    <a:pt x="195" y="156"/>
                  </a:lnTo>
                  <a:lnTo>
                    <a:pt x="195" y="158"/>
                  </a:lnTo>
                  <a:lnTo>
                    <a:pt x="195" y="158"/>
                  </a:lnTo>
                  <a:lnTo>
                    <a:pt x="195" y="158"/>
                  </a:lnTo>
                  <a:close/>
                  <a:moveTo>
                    <a:pt x="563" y="174"/>
                  </a:moveTo>
                  <a:lnTo>
                    <a:pt x="565" y="170"/>
                  </a:lnTo>
                  <a:lnTo>
                    <a:pt x="563" y="170"/>
                  </a:lnTo>
                  <a:lnTo>
                    <a:pt x="563" y="168"/>
                  </a:lnTo>
                  <a:lnTo>
                    <a:pt x="561" y="166"/>
                  </a:lnTo>
                  <a:lnTo>
                    <a:pt x="561" y="166"/>
                  </a:lnTo>
                  <a:lnTo>
                    <a:pt x="561" y="166"/>
                  </a:lnTo>
                  <a:lnTo>
                    <a:pt x="561" y="164"/>
                  </a:lnTo>
                  <a:lnTo>
                    <a:pt x="559" y="162"/>
                  </a:lnTo>
                  <a:lnTo>
                    <a:pt x="557" y="160"/>
                  </a:lnTo>
                  <a:lnTo>
                    <a:pt x="555" y="160"/>
                  </a:lnTo>
                  <a:lnTo>
                    <a:pt x="553" y="160"/>
                  </a:lnTo>
                  <a:lnTo>
                    <a:pt x="551" y="160"/>
                  </a:lnTo>
                  <a:lnTo>
                    <a:pt x="547" y="158"/>
                  </a:lnTo>
                  <a:lnTo>
                    <a:pt x="545" y="156"/>
                  </a:lnTo>
                  <a:lnTo>
                    <a:pt x="543" y="156"/>
                  </a:lnTo>
                  <a:lnTo>
                    <a:pt x="543" y="156"/>
                  </a:lnTo>
                  <a:lnTo>
                    <a:pt x="543" y="156"/>
                  </a:lnTo>
                  <a:lnTo>
                    <a:pt x="541" y="156"/>
                  </a:lnTo>
                  <a:lnTo>
                    <a:pt x="539" y="158"/>
                  </a:lnTo>
                  <a:lnTo>
                    <a:pt x="537" y="158"/>
                  </a:lnTo>
                  <a:lnTo>
                    <a:pt x="537" y="158"/>
                  </a:lnTo>
                  <a:lnTo>
                    <a:pt x="537" y="158"/>
                  </a:lnTo>
                  <a:lnTo>
                    <a:pt x="537" y="156"/>
                  </a:lnTo>
                  <a:lnTo>
                    <a:pt x="535" y="156"/>
                  </a:lnTo>
                  <a:lnTo>
                    <a:pt x="533" y="156"/>
                  </a:lnTo>
                  <a:lnTo>
                    <a:pt x="531" y="158"/>
                  </a:lnTo>
                  <a:lnTo>
                    <a:pt x="529" y="156"/>
                  </a:lnTo>
                  <a:lnTo>
                    <a:pt x="523" y="158"/>
                  </a:lnTo>
                  <a:lnTo>
                    <a:pt x="521" y="158"/>
                  </a:lnTo>
                  <a:lnTo>
                    <a:pt x="517" y="164"/>
                  </a:lnTo>
                  <a:lnTo>
                    <a:pt x="517" y="164"/>
                  </a:lnTo>
                  <a:lnTo>
                    <a:pt x="519" y="166"/>
                  </a:lnTo>
                  <a:lnTo>
                    <a:pt x="519" y="166"/>
                  </a:lnTo>
                  <a:lnTo>
                    <a:pt x="517" y="168"/>
                  </a:lnTo>
                  <a:lnTo>
                    <a:pt x="517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6"/>
                  </a:lnTo>
                  <a:lnTo>
                    <a:pt x="521" y="164"/>
                  </a:lnTo>
                  <a:lnTo>
                    <a:pt x="521" y="162"/>
                  </a:lnTo>
                  <a:lnTo>
                    <a:pt x="521" y="162"/>
                  </a:lnTo>
                  <a:lnTo>
                    <a:pt x="523" y="162"/>
                  </a:lnTo>
                  <a:lnTo>
                    <a:pt x="523" y="164"/>
                  </a:lnTo>
                  <a:lnTo>
                    <a:pt x="523" y="164"/>
                  </a:lnTo>
                  <a:lnTo>
                    <a:pt x="525" y="168"/>
                  </a:lnTo>
                  <a:lnTo>
                    <a:pt x="527" y="168"/>
                  </a:lnTo>
                  <a:lnTo>
                    <a:pt x="527" y="168"/>
                  </a:lnTo>
                  <a:lnTo>
                    <a:pt x="529" y="168"/>
                  </a:lnTo>
                  <a:lnTo>
                    <a:pt x="529" y="166"/>
                  </a:lnTo>
                  <a:lnTo>
                    <a:pt x="531" y="164"/>
                  </a:lnTo>
                  <a:lnTo>
                    <a:pt x="531" y="164"/>
                  </a:lnTo>
                  <a:lnTo>
                    <a:pt x="533" y="164"/>
                  </a:lnTo>
                  <a:lnTo>
                    <a:pt x="533" y="164"/>
                  </a:lnTo>
                  <a:lnTo>
                    <a:pt x="535" y="164"/>
                  </a:lnTo>
                  <a:lnTo>
                    <a:pt x="535" y="164"/>
                  </a:lnTo>
                  <a:lnTo>
                    <a:pt x="535" y="166"/>
                  </a:lnTo>
                  <a:lnTo>
                    <a:pt x="535" y="166"/>
                  </a:lnTo>
                  <a:lnTo>
                    <a:pt x="537" y="166"/>
                  </a:lnTo>
                  <a:lnTo>
                    <a:pt x="539" y="166"/>
                  </a:lnTo>
                  <a:lnTo>
                    <a:pt x="541" y="166"/>
                  </a:lnTo>
                  <a:lnTo>
                    <a:pt x="543" y="168"/>
                  </a:lnTo>
                  <a:lnTo>
                    <a:pt x="543" y="168"/>
                  </a:lnTo>
                  <a:lnTo>
                    <a:pt x="543" y="166"/>
                  </a:lnTo>
                  <a:lnTo>
                    <a:pt x="543" y="166"/>
                  </a:lnTo>
                  <a:lnTo>
                    <a:pt x="543" y="166"/>
                  </a:lnTo>
                  <a:lnTo>
                    <a:pt x="545" y="166"/>
                  </a:lnTo>
                  <a:lnTo>
                    <a:pt x="549" y="166"/>
                  </a:lnTo>
                  <a:lnTo>
                    <a:pt x="549" y="166"/>
                  </a:lnTo>
                  <a:lnTo>
                    <a:pt x="551" y="168"/>
                  </a:lnTo>
                  <a:lnTo>
                    <a:pt x="551" y="168"/>
                  </a:lnTo>
                  <a:lnTo>
                    <a:pt x="555" y="170"/>
                  </a:lnTo>
                  <a:lnTo>
                    <a:pt x="557" y="170"/>
                  </a:lnTo>
                  <a:lnTo>
                    <a:pt x="559" y="174"/>
                  </a:lnTo>
                  <a:lnTo>
                    <a:pt x="563" y="174"/>
                  </a:lnTo>
                  <a:close/>
                  <a:moveTo>
                    <a:pt x="81" y="156"/>
                  </a:moveTo>
                  <a:lnTo>
                    <a:pt x="81" y="156"/>
                  </a:lnTo>
                  <a:lnTo>
                    <a:pt x="81" y="156"/>
                  </a:lnTo>
                  <a:lnTo>
                    <a:pt x="81" y="160"/>
                  </a:lnTo>
                  <a:lnTo>
                    <a:pt x="81" y="160"/>
                  </a:lnTo>
                  <a:lnTo>
                    <a:pt x="83" y="162"/>
                  </a:lnTo>
                  <a:lnTo>
                    <a:pt x="83" y="162"/>
                  </a:lnTo>
                  <a:lnTo>
                    <a:pt x="83" y="164"/>
                  </a:lnTo>
                  <a:lnTo>
                    <a:pt x="85" y="166"/>
                  </a:lnTo>
                  <a:lnTo>
                    <a:pt x="85" y="162"/>
                  </a:lnTo>
                  <a:lnTo>
                    <a:pt x="85" y="162"/>
                  </a:lnTo>
                  <a:lnTo>
                    <a:pt x="85" y="162"/>
                  </a:lnTo>
                  <a:lnTo>
                    <a:pt x="85" y="160"/>
                  </a:lnTo>
                  <a:lnTo>
                    <a:pt x="85" y="160"/>
                  </a:lnTo>
                  <a:lnTo>
                    <a:pt x="81" y="156"/>
                  </a:lnTo>
                  <a:close/>
                  <a:moveTo>
                    <a:pt x="197" y="158"/>
                  </a:moveTo>
                  <a:lnTo>
                    <a:pt x="197" y="160"/>
                  </a:lnTo>
                  <a:lnTo>
                    <a:pt x="197" y="160"/>
                  </a:lnTo>
                  <a:lnTo>
                    <a:pt x="199" y="162"/>
                  </a:lnTo>
                  <a:lnTo>
                    <a:pt x="197" y="164"/>
                  </a:lnTo>
                  <a:lnTo>
                    <a:pt x="199" y="164"/>
                  </a:lnTo>
                  <a:lnTo>
                    <a:pt x="201" y="162"/>
                  </a:lnTo>
                  <a:lnTo>
                    <a:pt x="201" y="162"/>
                  </a:lnTo>
                  <a:lnTo>
                    <a:pt x="201" y="162"/>
                  </a:lnTo>
                  <a:lnTo>
                    <a:pt x="203" y="162"/>
                  </a:lnTo>
                  <a:lnTo>
                    <a:pt x="203" y="162"/>
                  </a:lnTo>
                  <a:lnTo>
                    <a:pt x="203" y="164"/>
                  </a:lnTo>
                  <a:lnTo>
                    <a:pt x="205" y="164"/>
                  </a:lnTo>
                  <a:lnTo>
                    <a:pt x="205" y="164"/>
                  </a:lnTo>
                  <a:lnTo>
                    <a:pt x="207" y="162"/>
                  </a:lnTo>
                  <a:lnTo>
                    <a:pt x="207" y="162"/>
                  </a:lnTo>
                  <a:lnTo>
                    <a:pt x="207" y="160"/>
                  </a:lnTo>
                  <a:lnTo>
                    <a:pt x="209" y="156"/>
                  </a:lnTo>
                  <a:lnTo>
                    <a:pt x="207" y="154"/>
                  </a:lnTo>
                  <a:lnTo>
                    <a:pt x="205" y="152"/>
                  </a:lnTo>
                  <a:lnTo>
                    <a:pt x="203" y="152"/>
                  </a:lnTo>
                  <a:lnTo>
                    <a:pt x="201" y="152"/>
                  </a:lnTo>
                  <a:lnTo>
                    <a:pt x="199" y="152"/>
                  </a:lnTo>
                  <a:lnTo>
                    <a:pt x="199" y="154"/>
                  </a:lnTo>
                  <a:lnTo>
                    <a:pt x="197" y="156"/>
                  </a:lnTo>
                  <a:lnTo>
                    <a:pt x="197" y="158"/>
                  </a:lnTo>
                  <a:lnTo>
                    <a:pt x="197" y="158"/>
                  </a:lnTo>
                  <a:lnTo>
                    <a:pt x="197" y="158"/>
                  </a:lnTo>
                  <a:close/>
                  <a:moveTo>
                    <a:pt x="81" y="154"/>
                  </a:moveTo>
                  <a:lnTo>
                    <a:pt x="79" y="150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6" y="154"/>
                  </a:lnTo>
                  <a:lnTo>
                    <a:pt x="76" y="156"/>
                  </a:lnTo>
                  <a:lnTo>
                    <a:pt x="79" y="156"/>
                  </a:lnTo>
                  <a:lnTo>
                    <a:pt x="81" y="156"/>
                  </a:lnTo>
                  <a:lnTo>
                    <a:pt x="81" y="156"/>
                  </a:lnTo>
                  <a:lnTo>
                    <a:pt x="81" y="154"/>
                  </a:lnTo>
                  <a:close/>
                  <a:moveTo>
                    <a:pt x="621" y="144"/>
                  </a:moveTo>
                  <a:lnTo>
                    <a:pt x="621" y="142"/>
                  </a:lnTo>
                  <a:lnTo>
                    <a:pt x="621" y="142"/>
                  </a:lnTo>
                  <a:lnTo>
                    <a:pt x="621" y="142"/>
                  </a:lnTo>
                  <a:lnTo>
                    <a:pt x="621" y="142"/>
                  </a:lnTo>
                  <a:lnTo>
                    <a:pt x="619" y="144"/>
                  </a:lnTo>
                  <a:lnTo>
                    <a:pt x="619" y="144"/>
                  </a:lnTo>
                  <a:lnTo>
                    <a:pt x="621" y="144"/>
                  </a:lnTo>
                  <a:close/>
                  <a:moveTo>
                    <a:pt x="74" y="146"/>
                  </a:moveTo>
                  <a:lnTo>
                    <a:pt x="74" y="144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0" y="144"/>
                  </a:lnTo>
                  <a:lnTo>
                    <a:pt x="70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74" y="148"/>
                  </a:lnTo>
                  <a:lnTo>
                    <a:pt x="74" y="148"/>
                  </a:lnTo>
                  <a:lnTo>
                    <a:pt x="74" y="146"/>
                  </a:lnTo>
                  <a:close/>
                  <a:moveTo>
                    <a:pt x="487" y="142"/>
                  </a:moveTo>
                  <a:lnTo>
                    <a:pt x="487" y="142"/>
                  </a:lnTo>
                  <a:lnTo>
                    <a:pt x="487" y="142"/>
                  </a:lnTo>
                  <a:lnTo>
                    <a:pt x="487" y="144"/>
                  </a:lnTo>
                  <a:lnTo>
                    <a:pt x="487" y="146"/>
                  </a:lnTo>
                  <a:lnTo>
                    <a:pt x="487" y="146"/>
                  </a:lnTo>
                  <a:lnTo>
                    <a:pt x="487" y="150"/>
                  </a:lnTo>
                  <a:lnTo>
                    <a:pt x="489" y="150"/>
                  </a:lnTo>
                  <a:lnTo>
                    <a:pt x="489" y="150"/>
                  </a:lnTo>
                  <a:lnTo>
                    <a:pt x="489" y="148"/>
                  </a:lnTo>
                  <a:lnTo>
                    <a:pt x="487" y="144"/>
                  </a:lnTo>
                  <a:lnTo>
                    <a:pt x="489" y="142"/>
                  </a:lnTo>
                  <a:lnTo>
                    <a:pt x="487" y="142"/>
                  </a:lnTo>
                  <a:close/>
                  <a:moveTo>
                    <a:pt x="453" y="140"/>
                  </a:moveTo>
                  <a:lnTo>
                    <a:pt x="453" y="140"/>
                  </a:lnTo>
                  <a:lnTo>
                    <a:pt x="453" y="142"/>
                  </a:lnTo>
                  <a:lnTo>
                    <a:pt x="455" y="142"/>
                  </a:lnTo>
                  <a:lnTo>
                    <a:pt x="455" y="140"/>
                  </a:lnTo>
                  <a:lnTo>
                    <a:pt x="453" y="140"/>
                  </a:lnTo>
                  <a:close/>
                  <a:moveTo>
                    <a:pt x="485" y="140"/>
                  </a:moveTo>
                  <a:lnTo>
                    <a:pt x="487" y="140"/>
                  </a:lnTo>
                  <a:lnTo>
                    <a:pt x="493" y="140"/>
                  </a:lnTo>
                  <a:lnTo>
                    <a:pt x="493" y="138"/>
                  </a:lnTo>
                  <a:lnTo>
                    <a:pt x="489" y="138"/>
                  </a:lnTo>
                  <a:lnTo>
                    <a:pt x="485" y="138"/>
                  </a:lnTo>
                  <a:lnTo>
                    <a:pt x="481" y="138"/>
                  </a:lnTo>
                  <a:lnTo>
                    <a:pt x="479" y="138"/>
                  </a:lnTo>
                  <a:lnTo>
                    <a:pt x="479" y="138"/>
                  </a:lnTo>
                  <a:lnTo>
                    <a:pt x="479" y="140"/>
                  </a:lnTo>
                  <a:lnTo>
                    <a:pt x="479" y="140"/>
                  </a:lnTo>
                  <a:lnTo>
                    <a:pt x="481" y="140"/>
                  </a:lnTo>
                  <a:lnTo>
                    <a:pt x="485" y="140"/>
                  </a:lnTo>
                  <a:close/>
                  <a:moveTo>
                    <a:pt x="443" y="138"/>
                  </a:moveTo>
                  <a:lnTo>
                    <a:pt x="443" y="138"/>
                  </a:lnTo>
                  <a:lnTo>
                    <a:pt x="443" y="138"/>
                  </a:lnTo>
                  <a:lnTo>
                    <a:pt x="443" y="140"/>
                  </a:lnTo>
                  <a:lnTo>
                    <a:pt x="443" y="140"/>
                  </a:lnTo>
                  <a:lnTo>
                    <a:pt x="443" y="138"/>
                  </a:lnTo>
                  <a:lnTo>
                    <a:pt x="443" y="138"/>
                  </a:lnTo>
                  <a:close/>
                  <a:moveTo>
                    <a:pt x="549" y="142"/>
                  </a:moveTo>
                  <a:lnTo>
                    <a:pt x="553" y="142"/>
                  </a:lnTo>
                  <a:lnTo>
                    <a:pt x="553" y="142"/>
                  </a:lnTo>
                  <a:lnTo>
                    <a:pt x="555" y="142"/>
                  </a:lnTo>
                  <a:lnTo>
                    <a:pt x="555" y="142"/>
                  </a:lnTo>
                  <a:lnTo>
                    <a:pt x="557" y="142"/>
                  </a:lnTo>
                  <a:lnTo>
                    <a:pt x="557" y="142"/>
                  </a:lnTo>
                  <a:lnTo>
                    <a:pt x="559" y="142"/>
                  </a:lnTo>
                  <a:lnTo>
                    <a:pt x="557" y="140"/>
                  </a:lnTo>
                  <a:lnTo>
                    <a:pt x="557" y="140"/>
                  </a:lnTo>
                  <a:lnTo>
                    <a:pt x="557" y="140"/>
                  </a:lnTo>
                  <a:lnTo>
                    <a:pt x="559" y="138"/>
                  </a:lnTo>
                  <a:lnTo>
                    <a:pt x="557" y="138"/>
                  </a:lnTo>
                  <a:lnTo>
                    <a:pt x="557" y="136"/>
                  </a:lnTo>
                  <a:lnTo>
                    <a:pt x="557" y="136"/>
                  </a:lnTo>
                  <a:lnTo>
                    <a:pt x="555" y="136"/>
                  </a:lnTo>
                  <a:lnTo>
                    <a:pt x="553" y="136"/>
                  </a:lnTo>
                  <a:lnTo>
                    <a:pt x="551" y="138"/>
                  </a:lnTo>
                  <a:lnTo>
                    <a:pt x="547" y="140"/>
                  </a:lnTo>
                  <a:lnTo>
                    <a:pt x="547" y="140"/>
                  </a:lnTo>
                  <a:lnTo>
                    <a:pt x="549" y="142"/>
                  </a:lnTo>
                  <a:close/>
                  <a:moveTo>
                    <a:pt x="477" y="138"/>
                  </a:moveTo>
                  <a:lnTo>
                    <a:pt x="475" y="138"/>
                  </a:lnTo>
                  <a:lnTo>
                    <a:pt x="475" y="136"/>
                  </a:lnTo>
                  <a:lnTo>
                    <a:pt x="475" y="136"/>
                  </a:lnTo>
                  <a:lnTo>
                    <a:pt x="475" y="136"/>
                  </a:lnTo>
                  <a:lnTo>
                    <a:pt x="475" y="138"/>
                  </a:lnTo>
                  <a:lnTo>
                    <a:pt x="473" y="138"/>
                  </a:lnTo>
                  <a:lnTo>
                    <a:pt x="473" y="136"/>
                  </a:lnTo>
                  <a:lnTo>
                    <a:pt x="467" y="136"/>
                  </a:lnTo>
                  <a:lnTo>
                    <a:pt x="465" y="136"/>
                  </a:lnTo>
                  <a:lnTo>
                    <a:pt x="463" y="136"/>
                  </a:lnTo>
                  <a:lnTo>
                    <a:pt x="463" y="136"/>
                  </a:lnTo>
                  <a:lnTo>
                    <a:pt x="463" y="140"/>
                  </a:lnTo>
                  <a:lnTo>
                    <a:pt x="463" y="142"/>
                  </a:lnTo>
                  <a:lnTo>
                    <a:pt x="465" y="142"/>
                  </a:lnTo>
                  <a:lnTo>
                    <a:pt x="467" y="142"/>
                  </a:lnTo>
                  <a:lnTo>
                    <a:pt x="471" y="140"/>
                  </a:lnTo>
                  <a:lnTo>
                    <a:pt x="473" y="140"/>
                  </a:lnTo>
                  <a:lnTo>
                    <a:pt x="475" y="140"/>
                  </a:lnTo>
                  <a:lnTo>
                    <a:pt x="477" y="140"/>
                  </a:lnTo>
                  <a:lnTo>
                    <a:pt x="477" y="138"/>
                  </a:lnTo>
                  <a:lnTo>
                    <a:pt x="477" y="138"/>
                  </a:lnTo>
                  <a:lnTo>
                    <a:pt x="477" y="138"/>
                  </a:lnTo>
                  <a:close/>
                  <a:moveTo>
                    <a:pt x="649" y="136"/>
                  </a:moveTo>
                  <a:lnTo>
                    <a:pt x="645" y="136"/>
                  </a:lnTo>
                  <a:lnTo>
                    <a:pt x="645" y="136"/>
                  </a:lnTo>
                  <a:lnTo>
                    <a:pt x="639" y="134"/>
                  </a:lnTo>
                  <a:lnTo>
                    <a:pt x="637" y="134"/>
                  </a:lnTo>
                  <a:lnTo>
                    <a:pt x="639" y="136"/>
                  </a:lnTo>
                  <a:lnTo>
                    <a:pt x="645" y="138"/>
                  </a:lnTo>
                  <a:lnTo>
                    <a:pt x="647" y="138"/>
                  </a:lnTo>
                  <a:lnTo>
                    <a:pt x="649" y="140"/>
                  </a:lnTo>
                  <a:lnTo>
                    <a:pt x="649" y="140"/>
                  </a:lnTo>
                  <a:lnTo>
                    <a:pt x="651" y="140"/>
                  </a:lnTo>
                  <a:lnTo>
                    <a:pt x="653" y="140"/>
                  </a:lnTo>
                  <a:lnTo>
                    <a:pt x="657" y="140"/>
                  </a:lnTo>
                  <a:lnTo>
                    <a:pt x="657" y="138"/>
                  </a:lnTo>
                  <a:lnTo>
                    <a:pt x="661" y="138"/>
                  </a:lnTo>
                  <a:lnTo>
                    <a:pt x="659" y="138"/>
                  </a:lnTo>
                  <a:lnTo>
                    <a:pt x="657" y="138"/>
                  </a:lnTo>
                  <a:lnTo>
                    <a:pt x="653" y="136"/>
                  </a:lnTo>
                  <a:lnTo>
                    <a:pt x="649" y="136"/>
                  </a:lnTo>
                  <a:close/>
                  <a:moveTo>
                    <a:pt x="217" y="136"/>
                  </a:moveTo>
                  <a:lnTo>
                    <a:pt x="219" y="134"/>
                  </a:lnTo>
                  <a:lnTo>
                    <a:pt x="219" y="134"/>
                  </a:lnTo>
                  <a:lnTo>
                    <a:pt x="219" y="134"/>
                  </a:lnTo>
                  <a:lnTo>
                    <a:pt x="217" y="134"/>
                  </a:lnTo>
                  <a:lnTo>
                    <a:pt x="217" y="136"/>
                  </a:lnTo>
                  <a:close/>
                  <a:moveTo>
                    <a:pt x="161" y="144"/>
                  </a:moveTo>
                  <a:lnTo>
                    <a:pt x="163" y="144"/>
                  </a:lnTo>
                  <a:lnTo>
                    <a:pt x="165" y="144"/>
                  </a:lnTo>
                  <a:lnTo>
                    <a:pt x="167" y="144"/>
                  </a:lnTo>
                  <a:lnTo>
                    <a:pt x="169" y="144"/>
                  </a:lnTo>
                  <a:lnTo>
                    <a:pt x="169" y="146"/>
                  </a:lnTo>
                  <a:lnTo>
                    <a:pt x="169" y="148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71" y="150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3" y="156"/>
                  </a:lnTo>
                  <a:lnTo>
                    <a:pt x="175" y="158"/>
                  </a:lnTo>
                  <a:lnTo>
                    <a:pt x="177" y="158"/>
                  </a:lnTo>
                  <a:lnTo>
                    <a:pt x="177" y="158"/>
                  </a:lnTo>
                  <a:lnTo>
                    <a:pt x="179" y="160"/>
                  </a:lnTo>
                  <a:lnTo>
                    <a:pt x="179" y="160"/>
                  </a:lnTo>
                  <a:lnTo>
                    <a:pt x="181" y="160"/>
                  </a:lnTo>
                  <a:lnTo>
                    <a:pt x="181" y="160"/>
                  </a:lnTo>
                  <a:lnTo>
                    <a:pt x="183" y="160"/>
                  </a:lnTo>
                  <a:lnTo>
                    <a:pt x="183" y="160"/>
                  </a:lnTo>
                  <a:lnTo>
                    <a:pt x="183" y="160"/>
                  </a:lnTo>
                  <a:lnTo>
                    <a:pt x="183" y="158"/>
                  </a:lnTo>
                  <a:lnTo>
                    <a:pt x="183" y="158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185" y="152"/>
                  </a:lnTo>
                  <a:lnTo>
                    <a:pt x="185" y="152"/>
                  </a:lnTo>
                  <a:lnTo>
                    <a:pt x="179" y="150"/>
                  </a:lnTo>
                  <a:lnTo>
                    <a:pt x="177" y="146"/>
                  </a:lnTo>
                  <a:lnTo>
                    <a:pt x="175" y="140"/>
                  </a:lnTo>
                  <a:lnTo>
                    <a:pt x="175" y="138"/>
                  </a:lnTo>
                  <a:lnTo>
                    <a:pt x="175" y="138"/>
                  </a:lnTo>
                  <a:lnTo>
                    <a:pt x="173" y="136"/>
                  </a:lnTo>
                  <a:lnTo>
                    <a:pt x="173" y="134"/>
                  </a:lnTo>
                  <a:lnTo>
                    <a:pt x="173" y="134"/>
                  </a:lnTo>
                  <a:lnTo>
                    <a:pt x="171" y="132"/>
                  </a:lnTo>
                  <a:lnTo>
                    <a:pt x="171" y="132"/>
                  </a:lnTo>
                  <a:lnTo>
                    <a:pt x="169" y="134"/>
                  </a:lnTo>
                  <a:lnTo>
                    <a:pt x="169" y="136"/>
                  </a:lnTo>
                  <a:lnTo>
                    <a:pt x="169" y="136"/>
                  </a:lnTo>
                  <a:lnTo>
                    <a:pt x="167" y="136"/>
                  </a:lnTo>
                  <a:lnTo>
                    <a:pt x="167" y="134"/>
                  </a:lnTo>
                  <a:lnTo>
                    <a:pt x="167" y="134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63" y="136"/>
                  </a:lnTo>
                  <a:lnTo>
                    <a:pt x="163" y="136"/>
                  </a:lnTo>
                  <a:lnTo>
                    <a:pt x="163" y="138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1" y="140"/>
                  </a:lnTo>
                  <a:lnTo>
                    <a:pt x="159" y="142"/>
                  </a:lnTo>
                  <a:lnTo>
                    <a:pt x="159" y="142"/>
                  </a:lnTo>
                  <a:lnTo>
                    <a:pt x="161" y="144"/>
                  </a:lnTo>
                  <a:lnTo>
                    <a:pt x="161" y="144"/>
                  </a:lnTo>
                  <a:close/>
                  <a:moveTo>
                    <a:pt x="451" y="136"/>
                  </a:moveTo>
                  <a:lnTo>
                    <a:pt x="451" y="136"/>
                  </a:lnTo>
                  <a:lnTo>
                    <a:pt x="451" y="134"/>
                  </a:lnTo>
                  <a:lnTo>
                    <a:pt x="451" y="134"/>
                  </a:lnTo>
                  <a:lnTo>
                    <a:pt x="449" y="132"/>
                  </a:lnTo>
                  <a:lnTo>
                    <a:pt x="449" y="132"/>
                  </a:lnTo>
                  <a:lnTo>
                    <a:pt x="449" y="134"/>
                  </a:lnTo>
                  <a:lnTo>
                    <a:pt x="449" y="136"/>
                  </a:lnTo>
                  <a:lnTo>
                    <a:pt x="449" y="136"/>
                  </a:lnTo>
                  <a:lnTo>
                    <a:pt x="451" y="136"/>
                  </a:lnTo>
                  <a:close/>
                  <a:moveTo>
                    <a:pt x="513" y="136"/>
                  </a:moveTo>
                  <a:lnTo>
                    <a:pt x="517" y="136"/>
                  </a:lnTo>
                  <a:lnTo>
                    <a:pt x="519" y="136"/>
                  </a:lnTo>
                  <a:lnTo>
                    <a:pt x="521" y="136"/>
                  </a:lnTo>
                  <a:lnTo>
                    <a:pt x="521" y="136"/>
                  </a:lnTo>
                  <a:lnTo>
                    <a:pt x="523" y="136"/>
                  </a:lnTo>
                  <a:lnTo>
                    <a:pt x="523" y="134"/>
                  </a:lnTo>
                  <a:lnTo>
                    <a:pt x="521" y="134"/>
                  </a:lnTo>
                  <a:lnTo>
                    <a:pt x="519" y="132"/>
                  </a:lnTo>
                  <a:lnTo>
                    <a:pt x="517" y="130"/>
                  </a:lnTo>
                  <a:lnTo>
                    <a:pt x="515" y="130"/>
                  </a:lnTo>
                  <a:lnTo>
                    <a:pt x="513" y="130"/>
                  </a:lnTo>
                  <a:lnTo>
                    <a:pt x="511" y="132"/>
                  </a:lnTo>
                  <a:lnTo>
                    <a:pt x="511" y="134"/>
                  </a:lnTo>
                  <a:lnTo>
                    <a:pt x="511" y="136"/>
                  </a:lnTo>
                  <a:lnTo>
                    <a:pt x="511" y="136"/>
                  </a:lnTo>
                  <a:lnTo>
                    <a:pt x="513" y="136"/>
                  </a:lnTo>
                  <a:close/>
                  <a:moveTo>
                    <a:pt x="449" y="130"/>
                  </a:moveTo>
                  <a:lnTo>
                    <a:pt x="449" y="130"/>
                  </a:lnTo>
                  <a:lnTo>
                    <a:pt x="449" y="128"/>
                  </a:lnTo>
                  <a:lnTo>
                    <a:pt x="449" y="128"/>
                  </a:lnTo>
                  <a:lnTo>
                    <a:pt x="447" y="128"/>
                  </a:lnTo>
                  <a:lnTo>
                    <a:pt x="445" y="130"/>
                  </a:lnTo>
                  <a:lnTo>
                    <a:pt x="445" y="130"/>
                  </a:lnTo>
                  <a:lnTo>
                    <a:pt x="445" y="128"/>
                  </a:lnTo>
                  <a:lnTo>
                    <a:pt x="445" y="126"/>
                  </a:lnTo>
                  <a:lnTo>
                    <a:pt x="443" y="126"/>
                  </a:lnTo>
                  <a:lnTo>
                    <a:pt x="441" y="128"/>
                  </a:lnTo>
                  <a:lnTo>
                    <a:pt x="439" y="128"/>
                  </a:lnTo>
                  <a:lnTo>
                    <a:pt x="439" y="128"/>
                  </a:lnTo>
                  <a:lnTo>
                    <a:pt x="439" y="132"/>
                  </a:lnTo>
                  <a:lnTo>
                    <a:pt x="439" y="134"/>
                  </a:lnTo>
                  <a:lnTo>
                    <a:pt x="439" y="134"/>
                  </a:lnTo>
                  <a:lnTo>
                    <a:pt x="441" y="134"/>
                  </a:lnTo>
                  <a:lnTo>
                    <a:pt x="443" y="130"/>
                  </a:lnTo>
                  <a:lnTo>
                    <a:pt x="443" y="130"/>
                  </a:lnTo>
                  <a:lnTo>
                    <a:pt x="445" y="132"/>
                  </a:lnTo>
                  <a:lnTo>
                    <a:pt x="443" y="134"/>
                  </a:lnTo>
                  <a:lnTo>
                    <a:pt x="443" y="134"/>
                  </a:lnTo>
                  <a:lnTo>
                    <a:pt x="443" y="134"/>
                  </a:lnTo>
                  <a:lnTo>
                    <a:pt x="445" y="134"/>
                  </a:lnTo>
                  <a:lnTo>
                    <a:pt x="445" y="134"/>
                  </a:lnTo>
                  <a:lnTo>
                    <a:pt x="445" y="132"/>
                  </a:lnTo>
                  <a:lnTo>
                    <a:pt x="447" y="132"/>
                  </a:lnTo>
                  <a:lnTo>
                    <a:pt x="447" y="132"/>
                  </a:lnTo>
                  <a:lnTo>
                    <a:pt x="449" y="132"/>
                  </a:lnTo>
                  <a:lnTo>
                    <a:pt x="449" y="132"/>
                  </a:lnTo>
                  <a:lnTo>
                    <a:pt x="449" y="130"/>
                  </a:lnTo>
                  <a:close/>
                  <a:moveTo>
                    <a:pt x="231" y="124"/>
                  </a:moveTo>
                  <a:lnTo>
                    <a:pt x="229" y="124"/>
                  </a:lnTo>
                  <a:lnTo>
                    <a:pt x="227" y="124"/>
                  </a:lnTo>
                  <a:lnTo>
                    <a:pt x="227" y="128"/>
                  </a:lnTo>
                  <a:lnTo>
                    <a:pt x="227" y="128"/>
                  </a:lnTo>
                  <a:lnTo>
                    <a:pt x="229" y="128"/>
                  </a:lnTo>
                  <a:lnTo>
                    <a:pt x="231" y="128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3" y="124"/>
                  </a:lnTo>
                  <a:lnTo>
                    <a:pt x="231" y="124"/>
                  </a:lnTo>
                  <a:lnTo>
                    <a:pt x="231" y="124"/>
                  </a:lnTo>
                  <a:close/>
                  <a:moveTo>
                    <a:pt x="629" y="126"/>
                  </a:moveTo>
                  <a:lnTo>
                    <a:pt x="631" y="126"/>
                  </a:lnTo>
                  <a:lnTo>
                    <a:pt x="631" y="124"/>
                  </a:lnTo>
                  <a:lnTo>
                    <a:pt x="631" y="124"/>
                  </a:lnTo>
                  <a:lnTo>
                    <a:pt x="629" y="124"/>
                  </a:lnTo>
                  <a:lnTo>
                    <a:pt x="629" y="122"/>
                  </a:lnTo>
                  <a:lnTo>
                    <a:pt x="629" y="124"/>
                  </a:lnTo>
                  <a:lnTo>
                    <a:pt x="627" y="124"/>
                  </a:lnTo>
                  <a:lnTo>
                    <a:pt x="629" y="126"/>
                  </a:lnTo>
                  <a:lnTo>
                    <a:pt x="629" y="126"/>
                  </a:lnTo>
                  <a:close/>
                  <a:moveTo>
                    <a:pt x="64" y="134"/>
                  </a:moveTo>
                  <a:lnTo>
                    <a:pt x="64" y="132"/>
                  </a:lnTo>
                  <a:lnTo>
                    <a:pt x="64" y="132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62" y="128"/>
                  </a:lnTo>
                  <a:lnTo>
                    <a:pt x="62" y="124"/>
                  </a:lnTo>
                  <a:lnTo>
                    <a:pt x="60" y="124"/>
                  </a:lnTo>
                  <a:lnTo>
                    <a:pt x="60" y="122"/>
                  </a:lnTo>
                  <a:lnTo>
                    <a:pt x="56" y="124"/>
                  </a:lnTo>
                  <a:lnTo>
                    <a:pt x="56" y="128"/>
                  </a:lnTo>
                  <a:lnTo>
                    <a:pt x="56" y="128"/>
                  </a:lnTo>
                  <a:lnTo>
                    <a:pt x="58" y="134"/>
                  </a:lnTo>
                  <a:lnTo>
                    <a:pt x="58" y="134"/>
                  </a:lnTo>
                  <a:lnTo>
                    <a:pt x="60" y="136"/>
                  </a:lnTo>
                  <a:lnTo>
                    <a:pt x="62" y="138"/>
                  </a:lnTo>
                  <a:lnTo>
                    <a:pt x="64" y="138"/>
                  </a:lnTo>
                  <a:lnTo>
                    <a:pt x="66" y="138"/>
                  </a:lnTo>
                  <a:lnTo>
                    <a:pt x="66" y="136"/>
                  </a:lnTo>
                  <a:lnTo>
                    <a:pt x="64" y="134"/>
                  </a:lnTo>
                  <a:close/>
                  <a:moveTo>
                    <a:pt x="563" y="126"/>
                  </a:moveTo>
                  <a:lnTo>
                    <a:pt x="563" y="126"/>
                  </a:lnTo>
                  <a:lnTo>
                    <a:pt x="565" y="128"/>
                  </a:lnTo>
                  <a:lnTo>
                    <a:pt x="565" y="130"/>
                  </a:lnTo>
                  <a:lnTo>
                    <a:pt x="567" y="130"/>
                  </a:lnTo>
                  <a:lnTo>
                    <a:pt x="567" y="130"/>
                  </a:lnTo>
                  <a:lnTo>
                    <a:pt x="569" y="128"/>
                  </a:lnTo>
                  <a:lnTo>
                    <a:pt x="569" y="124"/>
                  </a:lnTo>
                  <a:lnTo>
                    <a:pt x="569" y="122"/>
                  </a:lnTo>
                  <a:lnTo>
                    <a:pt x="567" y="122"/>
                  </a:lnTo>
                  <a:lnTo>
                    <a:pt x="567" y="122"/>
                  </a:lnTo>
                  <a:lnTo>
                    <a:pt x="563" y="124"/>
                  </a:lnTo>
                  <a:lnTo>
                    <a:pt x="563" y="124"/>
                  </a:lnTo>
                  <a:lnTo>
                    <a:pt x="563" y="124"/>
                  </a:lnTo>
                  <a:lnTo>
                    <a:pt x="563" y="126"/>
                  </a:lnTo>
                  <a:close/>
                  <a:moveTo>
                    <a:pt x="559" y="122"/>
                  </a:moveTo>
                  <a:lnTo>
                    <a:pt x="559" y="122"/>
                  </a:lnTo>
                  <a:lnTo>
                    <a:pt x="565" y="122"/>
                  </a:lnTo>
                  <a:lnTo>
                    <a:pt x="565" y="120"/>
                  </a:lnTo>
                  <a:lnTo>
                    <a:pt x="567" y="120"/>
                  </a:lnTo>
                  <a:lnTo>
                    <a:pt x="565" y="120"/>
                  </a:lnTo>
                  <a:lnTo>
                    <a:pt x="565" y="120"/>
                  </a:lnTo>
                  <a:lnTo>
                    <a:pt x="563" y="120"/>
                  </a:lnTo>
                  <a:lnTo>
                    <a:pt x="561" y="120"/>
                  </a:lnTo>
                  <a:lnTo>
                    <a:pt x="561" y="120"/>
                  </a:lnTo>
                  <a:lnTo>
                    <a:pt x="561" y="120"/>
                  </a:lnTo>
                  <a:lnTo>
                    <a:pt x="561" y="120"/>
                  </a:lnTo>
                  <a:lnTo>
                    <a:pt x="561" y="122"/>
                  </a:lnTo>
                  <a:lnTo>
                    <a:pt x="559" y="120"/>
                  </a:lnTo>
                  <a:lnTo>
                    <a:pt x="559" y="122"/>
                  </a:lnTo>
                  <a:lnTo>
                    <a:pt x="559" y="122"/>
                  </a:lnTo>
                  <a:close/>
                  <a:moveTo>
                    <a:pt x="637" y="120"/>
                  </a:moveTo>
                  <a:lnTo>
                    <a:pt x="639" y="120"/>
                  </a:lnTo>
                  <a:lnTo>
                    <a:pt x="639" y="120"/>
                  </a:lnTo>
                  <a:lnTo>
                    <a:pt x="639" y="120"/>
                  </a:lnTo>
                  <a:lnTo>
                    <a:pt x="641" y="122"/>
                  </a:lnTo>
                  <a:lnTo>
                    <a:pt x="643" y="120"/>
                  </a:lnTo>
                  <a:lnTo>
                    <a:pt x="643" y="124"/>
                  </a:lnTo>
                  <a:lnTo>
                    <a:pt x="643" y="126"/>
                  </a:lnTo>
                  <a:lnTo>
                    <a:pt x="645" y="128"/>
                  </a:lnTo>
                  <a:lnTo>
                    <a:pt x="647" y="126"/>
                  </a:lnTo>
                  <a:lnTo>
                    <a:pt x="649" y="128"/>
                  </a:lnTo>
                  <a:lnTo>
                    <a:pt x="649" y="128"/>
                  </a:lnTo>
                  <a:lnTo>
                    <a:pt x="651" y="128"/>
                  </a:lnTo>
                  <a:lnTo>
                    <a:pt x="653" y="126"/>
                  </a:lnTo>
                  <a:lnTo>
                    <a:pt x="651" y="126"/>
                  </a:lnTo>
                  <a:lnTo>
                    <a:pt x="649" y="124"/>
                  </a:lnTo>
                  <a:lnTo>
                    <a:pt x="647" y="122"/>
                  </a:lnTo>
                  <a:lnTo>
                    <a:pt x="645" y="120"/>
                  </a:lnTo>
                  <a:lnTo>
                    <a:pt x="645" y="118"/>
                  </a:lnTo>
                  <a:lnTo>
                    <a:pt x="643" y="120"/>
                  </a:lnTo>
                  <a:lnTo>
                    <a:pt x="641" y="118"/>
                  </a:lnTo>
                  <a:lnTo>
                    <a:pt x="641" y="118"/>
                  </a:lnTo>
                  <a:lnTo>
                    <a:pt x="637" y="118"/>
                  </a:lnTo>
                  <a:lnTo>
                    <a:pt x="637" y="118"/>
                  </a:lnTo>
                  <a:lnTo>
                    <a:pt x="637" y="120"/>
                  </a:lnTo>
                  <a:close/>
                  <a:moveTo>
                    <a:pt x="507" y="118"/>
                  </a:moveTo>
                  <a:lnTo>
                    <a:pt x="507" y="120"/>
                  </a:lnTo>
                  <a:lnTo>
                    <a:pt x="507" y="120"/>
                  </a:lnTo>
                  <a:lnTo>
                    <a:pt x="509" y="120"/>
                  </a:lnTo>
                  <a:lnTo>
                    <a:pt x="509" y="120"/>
                  </a:lnTo>
                  <a:lnTo>
                    <a:pt x="509" y="120"/>
                  </a:lnTo>
                  <a:lnTo>
                    <a:pt x="509" y="118"/>
                  </a:lnTo>
                  <a:lnTo>
                    <a:pt x="507" y="118"/>
                  </a:lnTo>
                  <a:close/>
                  <a:moveTo>
                    <a:pt x="561" y="116"/>
                  </a:moveTo>
                  <a:lnTo>
                    <a:pt x="563" y="114"/>
                  </a:lnTo>
                  <a:lnTo>
                    <a:pt x="563" y="114"/>
                  </a:lnTo>
                  <a:lnTo>
                    <a:pt x="561" y="114"/>
                  </a:lnTo>
                  <a:lnTo>
                    <a:pt x="561" y="114"/>
                  </a:lnTo>
                  <a:lnTo>
                    <a:pt x="561" y="114"/>
                  </a:lnTo>
                  <a:lnTo>
                    <a:pt x="561" y="114"/>
                  </a:lnTo>
                  <a:lnTo>
                    <a:pt x="559" y="114"/>
                  </a:lnTo>
                  <a:lnTo>
                    <a:pt x="561" y="116"/>
                  </a:lnTo>
                  <a:lnTo>
                    <a:pt x="561" y="116"/>
                  </a:lnTo>
                  <a:close/>
                  <a:moveTo>
                    <a:pt x="421" y="114"/>
                  </a:moveTo>
                  <a:lnTo>
                    <a:pt x="421" y="114"/>
                  </a:lnTo>
                  <a:lnTo>
                    <a:pt x="421" y="116"/>
                  </a:lnTo>
                  <a:lnTo>
                    <a:pt x="421" y="116"/>
                  </a:lnTo>
                  <a:lnTo>
                    <a:pt x="421" y="114"/>
                  </a:lnTo>
                  <a:lnTo>
                    <a:pt x="421" y="114"/>
                  </a:lnTo>
                  <a:lnTo>
                    <a:pt x="423" y="114"/>
                  </a:lnTo>
                  <a:lnTo>
                    <a:pt x="423" y="116"/>
                  </a:lnTo>
                  <a:lnTo>
                    <a:pt x="425" y="114"/>
                  </a:lnTo>
                  <a:lnTo>
                    <a:pt x="423" y="114"/>
                  </a:lnTo>
                  <a:lnTo>
                    <a:pt x="423" y="114"/>
                  </a:lnTo>
                  <a:lnTo>
                    <a:pt x="421" y="114"/>
                  </a:lnTo>
                  <a:close/>
                  <a:moveTo>
                    <a:pt x="721" y="152"/>
                  </a:moveTo>
                  <a:lnTo>
                    <a:pt x="721" y="150"/>
                  </a:lnTo>
                  <a:lnTo>
                    <a:pt x="719" y="150"/>
                  </a:lnTo>
                  <a:lnTo>
                    <a:pt x="719" y="150"/>
                  </a:lnTo>
                  <a:lnTo>
                    <a:pt x="713" y="150"/>
                  </a:lnTo>
                  <a:lnTo>
                    <a:pt x="713" y="150"/>
                  </a:lnTo>
                  <a:lnTo>
                    <a:pt x="713" y="148"/>
                  </a:lnTo>
                  <a:lnTo>
                    <a:pt x="711" y="148"/>
                  </a:lnTo>
                  <a:lnTo>
                    <a:pt x="707" y="148"/>
                  </a:lnTo>
                  <a:lnTo>
                    <a:pt x="705" y="148"/>
                  </a:lnTo>
                  <a:lnTo>
                    <a:pt x="701" y="146"/>
                  </a:lnTo>
                  <a:lnTo>
                    <a:pt x="697" y="144"/>
                  </a:lnTo>
                  <a:lnTo>
                    <a:pt x="695" y="142"/>
                  </a:lnTo>
                  <a:lnTo>
                    <a:pt x="695" y="142"/>
                  </a:lnTo>
                  <a:lnTo>
                    <a:pt x="693" y="142"/>
                  </a:lnTo>
                  <a:lnTo>
                    <a:pt x="691" y="140"/>
                  </a:lnTo>
                  <a:lnTo>
                    <a:pt x="689" y="140"/>
                  </a:lnTo>
                  <a:lnTo>
                    <a:pt x="689" y="138"/>
                  </a:lnTo>
                  <a:lnTo>
                    <a:pt x="679" y="134"/>
                  </a:lnTo>
                  <a:lnTo>
                    <a:pt x="679" y="134"/>
                  </a:lnTo>
                  <a:lnTo>
                    <a:pt x="677" y="132"/>
                  </a:lnTo>
                  <a:lnTo>
                    <a:pt x="675" y="132"/>
                  </a:lnTo>
                  <a:lnTo>
                    <a:pt x="671" y="134"/>
                  </a:lnTo>
                  <a:lnTo>
                    <a:pt x="669" y="136"/>
                  </a:lnTo>
                  <a:lnTo>
                    <a:pt x="665" y="138"/>
                  </a:lnTo>
                  <a:lnTo>
                    <a:pt x="663" y="138"/>
                  </a:lnTo>
                  <a:lnTo>
                    <a:pt x="663" y="140"/>
                  </a:lnTo>
                  <a:lnTo>
                    <a:pt x="665" y="142"/>
                  </a:lnTo>
                  <a:lnTo>
                    <a:pt x="665" y="142"/>
                  </a:lnTo>
                  <a:lnTo>
                    <a:pt x="663" y="144"/>
                  </a:lnTo>
                  <a:lnTo>
                    <a:pt x="659" y="146"/>
                  </a:lnTo>
                  <a:lnTo>
                    <a:pt x="655" y="146"/>
                  </a:lnTo>
                  <a:lnTo>
                    <a:pt x="653" y="146"/>
                  </a:lnTo>
                  <a:lnTo>
                    <a:pt x="651" y="148"/>
                  </a:lnTo>
                  <a:lnTo>
                    <a:pt x="651" y="150"/>
                  </a:lnTo>
                  <a:lnTo>
                    <a:pt x="651" y="152"/>
                  </a:lnTo>
                  <a:lnTo>
                    <a:pt x="649" y="152"/>
                  </a:lnTo>
                  <a:lnTo>
                    <a:pt x="645" y="154"/>
                  </a:lnTo>
                  <a:lnTo>
                    <a:pt x="645" y="156"/>
                  </a:lnTo>
                  <a:lnTo>
                    <a:pt x="645" y="158"/>
                  </a:lnTo>
                  <a:lnTo>
                    <a:pt x="643" y="160"/>
                  </a:lnTo>
                  <a:lnTo>
                    <a:pt x="639" y="162"/>
                  </a:lnTo>
                  <a:lnTo>
                    <a:pt x="639" y="164"/>
                  </a:lnTo>
                  <a:lnTo>
                    <a:pt x="637" y="166"/>
                  </a:lnTo>
                  <a:lnTo>
                    <a:pt x="635" y="166"/>
                  </a:lnTo>
                  <a:lnTo>
                    <a:pt x="633" y="166"/>
                  </a:lnTo>
                  <a:lnTo>
                    <a:pt x="631" y="166"/>
                  </a:lnTo>
                  <a:lnTo>
                    <a:pt x="631" y="166"/>
                  </a:lnTo>
                  <a:lnTo>
                    <a:pt x="629" y="164"/>
                  </a:lnTo>
                  <a:lnTo>
                    <a:pt x="627" y="164"/>
                  </a:lnTo>
                  <a:lnTo>
                    <a:pt x="627" y="162"/>
                  </a:lnTo>
                  <a:lnTo>
                    <a:pt x="627" y="160"/>
                  </a:lnTo>
                  <a:lnTo>
                    <a:pt x="627" y="158"/>
                  </a:lnTo>
                  <a:lnTo>
                    <a:pt x="627" y="158"/>
                  </a:lnTo>
                  <a:lnTo>
                    <a:pt x="625" y="158"/>
                  </a:lnTo>
                  <a:lnTo>
                    <a:pt x="625" y="154"/>
                  </a:lnTo>
                  <a:lnTo>
                    <a:pt x="625" y="152"/>
                  </a:lnTo>
                  <a:lnTo>
                    <a:pt x="625" y="152"/>
                  </a:lnTo>
                  <a:lnTo>
                    <a:pt x="623" y="150"/>
                  </a:lnTo>
                  <a:lnTo>
                    <a:pt x="623" y="152"/>
                  </a:lnTo>
                  <a:lnTo>
                    <a:pt x="621" y="152"/>
                  </a:lnTo>
                  <a:lnTo>
                    <a:pt x="621" y="154"/>
                  </a:lnTo>
                  <a:lnTo>
                    <a:pt x="621" y="156"/>
                  </a:lnTo>
                  <a:lnTo>
                    <a:pt x="619" y="152"/>
                  </a:lnTo>
                  <a:lnTo>
                    <a:pt x="617" y="148"/>
                  </a:lnTo>
                  <a:lnTo>
                    <a:pt x="617" y="146"/>
                  </a:lnTo>
                  <a:lnTo>
                    <a:pt x="617" y="144"/>
                  </a:lnTo>
                  <a:lnTo>
                    <a:pt x="617" y="142"/>
                  </a:lnTo>
                  <a:lnTo>
                    <a:pt x="617" y="138"/>
                  </a:lnTo>
                  <a:lnTo>
                    <a:pt x="617" y="136"/>
                  </a:lnTo>
                  <a:lnTo>
                    <a:pt x="617" y="136"/>
                  </a:lnTo>
                  <a:lnTo>
                    <a:pt x="619" y="134"/>
                  </a:lnTo>
                  <a:lnTo>
                    <a:pt x="619" y="132"/>
                  </a:lnTo>
                  <a:lnTo>
                    <a:pt x="619" y="130"/>
                  </a:lnTo>
                  <a:lnTo>
                    <a:pt x="619" y="130"/>
                  </a:lnTo>
                  <a:lnTo>
                    <a:pt x="617" y="128"/>
                  </a:lnTo>
                  <a:lnTo>
                    <a:pt x="617" y="126"/>
                  </a:lnTo>
                  <a:lnTo>
                    <a:pt x="617" y="124"/>
                  </a:lnTo>
                  <a:lnTo>
                    <a:pt x="617" y="122"/>
                  </a:lnTo>
                  <a:lnTo>
                    <a:pt x="617" y="122"/>
                  </a:lnTo>
                  <a:lnTo>
                    <a:pt x="615" y="120"/>
                  </a:lnTo>
                  <a:lnTo>
                    <a:pt x="615" y="120"/>
                  </a:lnTo>
                  <a:lnTo>
                    <a:pt x="613" y="120"/>
                  </a:lnTo>
                  <a:lnTo>
                    <a:pt x="611" y="120"/>
                  </a:lnTo>
                  <a:lnTo>
                    <a:pt x="607" y="120"/>
                  </a:lnTo>
                  <a:lnTo>
                    <a:pt x="603" y="118"/>
                  </a:lnTo>
                  <a:lnTo>
                    <a:pt x="601" y="116"/>
                  </a:lnTo>
                  <a:lnTo>
                    <a:pt x="597" y="114"/>
                  </a:lnTo>
                  <a:lnTo>
                    <a:pt x="593" y="112"/>
                  </a:lnTo>
                  <a:lnTo>
                    <a:pt x="591" y="112"/>
                  </a:lnTo>
                  <a:lnTo>
                    <a:pt x="589" y="112"/>
                  </a:lnTo>
                  <a:lnTo>
                    <a:pt x="585" y="114"/>
                  </a:lnTo>
                  <a:lnTo>
                    <a:pt x="585" y="114"/>
                  </a:lnTo>
                  <a:lnTo>
                    <a:pt x="585" y="116"/>
                  </a:lnTo>
                  <a:lnTo>
                    <a:pt x="583" y="116"/>
                  </a:lnTo>
                  <a:lnTo>
                    <a:pt x="581" y="118"/>
                  </a:lnTo>
                  <a:lnTo>
                    <a:pt x="581" y="118"/>
                  </a:lnTo>
                  <a:lnTo>
                    <a:pt x="575" y="120"/>
                  </a:lnTo>
                  <a:lnTo>
                    <a:pt x="573" y="120"/>
                  </a:lnTo>
                  <a:lnTo>
                    <a:pt x="571" y="122"/>
                  </a:lnTo>
                  <a:lnTo>
                    <a:pt x="571" y="122"/>
                  </a:lnTo>
                  <a:lnTo>
                    <a:pt x="571" y="124"/>
                  </a:lnTo>
                  <a:lnTo>
                    <a:pt x="571" y="124"/>
                  </a:lnTo>
                  <a:lnTo>
                    <a:pt x="571" y="126"/>
                  </a:lnTo>
                  <a:lnTo>
                    <a:pt x="569" y="128"/>
                  </a:lnTo>
                  <a:lnTo>
                    <a:pt x="569" y="128"/>
                  </a:lnTo>
                  <a:lnTo>
                    <a:pt x="569" y="128"/>
                  </a:lnTo>
                  <a:lnTo>
                    <a:pt x="567" y="130"/>
                  </a:lnTo>
                  <a:lnTo>
                    <a:pt x="567" y="132"/>
                  </a:lnTo>
                  <a:lnTo>
                    <a:pt x="569" y="132"/>
                  </a:lnTo>
                  <a:lnTo>
                    <a:pt x="569" y="132"/>
                  </a:lnTo>
                  <a:lnTo>
                    <a:pt x="571" y="132"/>
                  </a:lnTo>
                  <a:lnTo>
                    <a:pt x="571" y="132"/>
                  </a:lnTo>
                  <a:lnTo>
                    <a:pt x="573" y="130"/>
                  </a:lnTo>
                  <a:lnTo>
                    <a:pt x="579" y="134"/>
                  </a:lnTo>
                  <a:lnTo>
                    <a:pt x="581" y="134"/>
                  </a:lnTo>
                  <a:lnTo>
                    <a:pt x="583" y="134"/>
                  </a:lnTo>
                  <a:lnTo>
                    <a:pt x="583" y="136"/>
                  </a:lnTo>
                  <a:lnTo>
                    <a:pt x="583" y="140"/>
                  </a:lnTo>
                  <a:lnTo>
                    <a:pt x="583" y="142"/>
                  </a:lnTo>
                  <a:lnTo>
                    <a:pt x="585" y="142"/>
                  </a:lnTo>
                  <a:lnTo>
                    <a:pt x="585" y="144"/>
                  </a:lnTo>
                  <a:lnTo>
                    <a:pt x="587" y="144"/>
                  </a:lnTo>
                  <a:lnTo>
                    <a:pt x="587" y="146"/>
                  </a:lnTo>
                  <a:lnTo>
                    <a:pt x="589" y="146"/>
                  </a:lnTo>
                  <a:lnTo>
                    <a:pt x="591" y="146"/>
                  </a:lnTo>
                  <a:lnTo>
                    <a:pt x="593" y="146"/>
                  </a:lnTo>
                  <a:lnTo>
                    <a:pt x="597" y="146"/>
                  </a:lnTo>
                  <a:lnTo>
                    <a:pt x="599" y="146"/>
                  </a:lnTo>
                  <a:lnTo>
                    <a:pt x="603" y="146"/>
                  </a:lnTo>
                  <a:lnTo>
                    <a:pt x="605" y="146"/>
                  </a:lnTo>
                  <a:lnTo>
                    <a:pt x="607" y="146"/>
                  </a:lnTo>
                  <a:lnTo>
                    <a:pt x="609" y="146"/>
                  </a:lnTo>
                  <a:lnTo>
                    <a:pt x="613" y="144"/>
                  </a:lnTo>
                  <a:lnTo>
                    <a:pt x="613" y="144"/>
                  </a:lnTo>
                  <a:lnTo>
                    <a:pt x="613" y="146"/>
                  </a:lnTo>
                  <a:lnTo>
                    <a:pt x="613" y="146"/>
                  </a:lnTo>
                  <a:lnTo>
                    <a:pt x="611" y="148"/>
                  </a:lnTo>
                  <a:lnTo>
                    <a:pt x="613" y="148"/>
                  </a:lnTo>
                  <a:lnTo>
                    <a:pt x="613" y="148"/>
                  </a:lnTo>
                  <a:lnTo>
                    <a:pt x="613" y="150"/>
                  </a:lnTo>
                  <a:lnTo>
                    <a:pt x="611" y="150"/>
                  </a:lnTo>
                  <a:lnTo>
                    <a:pt x="611" y="150"/>
                  </a:lnTo>
                  <a:lnTo>
                    <a:pt x="609" y="152"/>
                  </a:lnTo>
                  <a:lnTo>
                    <a:pt x="609" y="152"/>
                  </a:lnTo>
                  <a:lnTo>
                    <a:pt x="609" y="152"/>
                  </a:lnTo>
                  <a:lnTo>
                    <a:pt x="609" y="152"/>
                  </a:lnTo>
                  <a:lnTo>
                    <a:pt x="607" y="152"/>
                  </a:lnTo>
                  <a:lnTo>
                    <a:pt x="605" y="150"/>
                  </a:lnTo>
                  <a:lnTo>
                    <a:pt x="603" y="150"/>
                  </a:lnTo>
                  <a:lnTo>
                    <a:pt x="601" y="150"/>
                  </a:lnTo>
                  <a:lnTo>
                    <a:pt x="601" y="150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5" y="156"/>
                  </a:lnTo>
                  <a:lnTo>
                    <a:pt x="593" y="156"/>
                  </a:lnTo>
                  <a:lnTo>
                    <a:pt x="591" y="154"/>
                  </a:lnTo>
                  <a:lnTo>
                    <a:pt x="587" y="154"/>
                  </a:lnTo>
                  <a:lnTo>
                    <a:pt x="587" y="154"/>
                  </a:lnTo>
                  <a:lnTo>
                    <a:pt x="583" y="156"/>
                  </a:lnTo>
                  <a:lnTo>
                    <a:pt x="583" y="156"/>
                  </a:lnTo>
                  <a:lnTo>
                    <a:pt x="583" y="158"/>
                  </a:lnTo>
                  <a:lnTo>
                    <a:pt x="583" y="158"/>
                  </a:lnTo>
                  <a:lnTo>
                    <a:pt x="585" y="158"/>
                  </a:lnTo>
                  <a:lnTo>
                    <a:pt x="587" y="158"/>
                  </a:lnTo>
                  <a:lnTo>
                    <a:pt x="589" y="160"/>
                  </a:lnTo>
                  <a:lnTo>
                    <a:pt x="591" y="162"/>
                  </a:lnTo>
                  <a:lnTo>
                    <a:pt x="595" y="164"/>
                  </a:lnTo>
                  <a:lnTo>
                    <a:pt x="595" y="168"/>
                  </a:lnTo>
                  <a:lnTo>
                    <a:pt x="595" y="170"/>
                  </a:lnTo>
                  <a:lnTo>
                    <a:pt x="593" y="172"/>
                  </a:lnTo>
                  <a:lnTo>
                    <a:pt x="595" y="174"/>
                  </a:lnTo>
                  <a:lnTo>
                    <a:pt x="595" y="176"/>
                  </a:lnTo>
                  <a:lnTo>
                    <a:pt x="595" y="178"/>
                  </a:lnTo>
                  <a:lnTo>
                    <a:pt x="597" y="178"/>
                  </a:lnTo>
                  <a:lnTo>
                    <a:pt x="597" y="180"/>
                  </a:lnTo>
                  <a:lnTo>
                    <a:pt x="599" y="178"/>
                  </a:lnTo>
                  <a:lnTo>
                    <a:pt x="601" y="178"/>
                  </a:lnTo>
                  <a:lnTo>
                    <a:pt x="601" y="178"/>
                  </a:lnTo>
                  <a:lnTo>
                    <a:pt x="603" y="176"/>
                  </a:lnTo>
                  <a:lnTo>
                    <a:pt x="605" y="174"/>
                  </a:lnTo>
                  <a:lnTo>
                    <a:pt x="605" y="174"/>
                  </a:lnTo>
                  <a:lnTo>
                    <a:pt x="605" y="172"/>
                  </a:lnTo>
                  <a:lnTo>
                    <a:pt x="605" y="170"/>
                  </a:lnTo>
                  <a:lnTo>
                    <a:pt x="607" y="168"/>
                  </a:lnTo>
                  <a:lnTo>
                    <a:pt x="607" y="166"/>
                  </a:lnTo>
                  <a:lnTo>
                    <a:pt x="607" y="168"/>
                  </a:lnTo>
                  <a:lnTo>
                    <a:pt x="609" y="166"/>
                  </a:lnTo>
                  <a:lnTo>
                    <a:pt x="609" y="162"/>
                  </a:lnTo>
                  <a:lnTo>
                    <a:pt x="609" y="162"/>
                  </a:lnTo>
                  <a:lnTo>
                    <a:pt x="609" y="162"/>
                  </a:lnTo>
                  <a:lnTo>
                    <a:pt x="611" y="160"/>
                  </a:lnTo>
                  <a:lnTo>
                    <a:pt x="611" y="160"/>
                  </a:lnTo>
                  <a:lnTo>
                    <a:pt x="611" y="162"/>
                  </a:lnTo>
                  <a:lnTo>
                    <a:pt x="609" y="164"/>
                  </a:lnTo>
                  <a:lnTo>
                    <a:pt x="609" y="166"/>
                  </a:lnTo>
                  <a:lnTo>
                    <a:pt x="609" y="168"/>
                  </a:lnTo>
                  <a:lnTo>
                    <a:pt x="609" y="170"/>
                  </a:lnTo>
                  <a:lnTo>
                    <a:pt x="611" y="172"/>
                  </a:lnTo>
                  <a:lnTo>
                    <a:pt x="611" y="172"/>
                  </a:lnTo>
                  <a:lnTo>
                    <a:pt x="611" y="172"/>
                  </a:lnTo>
                  <a:lnTo>
                    <a:pt x="613" y="174"/>
                  </a:lnTo>
                  <a:lnTo>
                    <a:pt x="613" y="174"/>
                  </a:lnTo>
                  <a:lnTo>
                    <a:pt x="615" y="174"/>
                  </a:lnTo>
                  <a:lnTo>
                    <a:pt x="615" y="174"/>
                  </a:lnTo>
                  <a:lnTo>
                    <a:pt x="615" y="174"/>
                  </a:lnTo>
                  <a:lnTo>
                    <a:pt x="617" y="174"/>
                  </a:lnTo>
                  <a:lnTo>
                    <a:pt x="617" y="176"/>
                  </a:lnTo>
                  <a:lnTo>
                    <a:pt x="617" y="176"/>
                  </a:lnTo>
                  <a:lnTo>
                    <a:pt x="619" y="176"/>
                  </a:lnTo>
                  <a:lnTo>
                    <a:pt x="621" y="176"/>
                  </a:lnTo>
                  <a:lnTo>
                    <a:pt x="621" y="178"/>
                  </a:lnTo>
                  <a:lnTo>
                    <a:pt x="623" y="178"/>
                  </a:lnTo>
                  <a:lnTo>
                    <a:pt x="625" y="176"/>
                  </a:lnTo>
                  <a:lnTo>
                    <a:pt x="625" y="176"/>
                  </a:lnTo>
                  <a:lnTo>
                    <a:pt x="627" y="176"/>
                  </a:lnTo>
                  <a:lnTo>
                    <a:pt x="625" y="176"/>
                  </a:lnTo>
                  <a:lnTo>
                    <a:pt x="625" y="178"/>
                  </a:lnTo>
                  <a:lnTo>
                    <a:pt x="623" y="178"/>
                  </a:lnTo>
                  <a:lnTo>
                    <a:pt x="625" y="180"/>
                  </a:lnTo>
                  <a:lnTo>
                    <a:pt x="631" y="186"/>
                  </a:lnTo>
                  <a:lnTo>
                    <a:pt x="633" y="186"/>
                  </a:lnTo>
                  <a:lnTo>
                    <a:pt x="635" y="186"/>
                  </a:lnTo>
                  <a:lnTo>
                    <a:pt x="635" y="186"/>
                  </a:lnTo>
                  <a:lnTo>
                    <a:pt x="639" y="186"/>
                  </a:lnTo>
                  <a:lnTo>
                    <a:pt x="645" y="186"/>
                  </a:lnTo>
                  <a:lnTo>
                    <a:pt x="645" y="188"/>
                  </a:lnTo>
                  <a:lnTo>
                    <a:pt x="647" y="190"/>
                  </a:lnTo>
                  <a:lnTo>
                    <a:pt x="651" y="190"/>
                  </a:lnTo>
                  <a:lnTo>
                    <a:pt x="653" y="192"/>
                  </a:lnTo>
                  <a:lnTo>
                    <a:pt x="657" y="194"/>
                  </a:lnTo>
                  <a:lnTo>
                    <a:pt x="659" y="194"/>
                  </a:lnTo>
                  <a:lnTo>
                    <a:pt x="659" y="194"/>
                  </a:lnTo>
                  <a:lnTo>
                    <a:pt x="661" y="194"/>
                  </a:lnTo>
                  <a:lnTo>
                    <a:pt x="661" y="194"/>
                  </a:lnTo>
                  <a:lnTo>
                    <a:pt x="661" y="194"/>
                  </a:lnTo>
                  <a:lnTo>
                    <a:pt x="663" y="196"/>
                  </a:lnTo>
                  <a:lnTo>
                    <a:pt x="663" y="194"/>
                  </a:lnTo>
                  <a:lnTo>
                    <a:pt x="665" y="194"/>
                  </a:lnTo>
                  <a:lnTo>
                    <a:pt x="665" y="196"/>
                  </a:lnTo>
                  <a:lnTo>
                    <a:pt x="671" y="200"/>
                  </a:lnTo>
                  <a:lnTo>
                    <a:pt x="671" y="200"/>
                  </a:lnTo>
                  <a:lnTo>
                    <a:pt x="673" y="202"/>
                  </a:lnTo>
                  <a:lnTo>
                    <a:pt x="673" y="202"/>
                  </a:lnTo>
                  <a:lnTo>
                    <a:pt x="673" y="202"/>
                  </a:lnTo>
                  <a:lnTo>
                    <a:pt x="675" y="202"/>
                  </a:lnTo>
                  <a:lnTo>
                    <a:pt x="675" y="204"/>
                  </a:lnTo>
                  <a:lnTo>
                    <a:pt x="677" y="206"/>
                  </a:lnTo>
                  <a:lnTo>
                    <a:pt x="675" y="206"/>
                  </a:lnTo>
                  <a:lnTo>
                    <a:pt x="675" y="208"/>
                  </a:lnTo>
                  <a:lnTo>
                    <a:pt x="677" y="208"/>
                  </a:lnTo>
                  <a:lnTo>
                    <a:pt x="677" y="208"/>
                  </a:lnTo>
                  <a:lnTo>
                    <a:pt x="677" y="208"/>
                  </a:lnTo>
                  <a:lnTo>
                    <a:pt x="679" y="208"/>
                  </a:lnTo>
                  <a:lnTo>
                    <a:pt x="681" y="208"/>
                  </a:lnTo>
                  <a:lnTo>
                    <a:pt x="679" y="208"/>
                  </a:lnTo>
                  <a:lnTo>
                    <a:pt x="677" y="210"/>
                  </a:lnTo>
                  <a:lnTo>
                    <a:pt x="679" y="210"/>
                  </a:lnTo>
                  <a:lnTo>
                    <a:pt x="681" y="210"/>
                  </a:lnTo>
                  <a:lnTo>
                    <a:pt x="679" y="212"/>
                  </a:lnTo>
                  <a:lnTo>
                    <a:pt x="679" y="212"/>
                  </a:lnTo>
                  <a:lnTo>
                    <a:pt x="681" y="216"/>
                  </a:lnTo>
                  <a:lnTo>
                    <a:pt x="681" y="220"/>
                  </a:lnTo>
                  <a:lnTo>
                    <a:pt x="683" y="222"/>
                  </a:lnTo>
                  <a:lnTo>
                    <a:pt x="683" y="224"/>
                  </a:lnTo>
                  <a:lnTo>
                    <a:pt x="685" y="224"/>
                  </a:lnTo>
                  <a:lnTo>
                    <a:pt x="685" y="226"/>
                  </a:lnTo>
                  <a:lnTo>
                    <a:pt x="687" y="228"/>
                  </a:lnTo>
                  <a:lnTo>
                    <a:pt x="687" y="228"/>
                  </a:lnTo>
                  <a:lnTo>
                    <a:pt x="685" y="230"/>
                  </a:lnTo>
                  <a:lnTo>
                    <a:pt x="683" y="230"/>
                  </a:lnTo>
                  <a:lnTo>
                    <a:pt x="683" y="230"/>
                  </a:lnTo>
                  <a:lnTo>
                    <a:pt x="685" y="232"/>
                  </a:lnTo>
                  <a:lnTo>
                    <a:pt x="687" y="234"/>
                  </a:lnTo>
                  <a:lnTo>
                    <a:pt x="689" y="234"/>
                  </a:lnTo>
                  <a:lnTo>
                    <a:pt x="691" y="234"/>
                  </a:lnTo>
                  <a:lnTo>
                    <a:pt x="691" y="234"/>
                  </a:lnTo>
                  <a:lnTo>
                    <a:pt x="689" y="236"/>
                  </a:lnTo>
                  <a:lnTo>
                    <a:pt x="689" y="236"/>
                  </a:lnTo>
                  <a:lnTo>
                    <a:pt x="687" y="234"/>
                  </a:lnTo>
                  <a:lnTo>
                    <a:pt x="687" y="234"/>
                  </a:lnTo>
                  <a:lnTo>
                    <a:pt x="685" y="234"/>
                  </a:lnTo>
                  <a:lnTo>
                    <a:pt x="685" y="236"/>
                  </a:lnTo>
                  <a:lnTo>
                    <a:pt x="685" y="23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87" y="240"/>
                  </a:lnTo>
                  <a:lnTo>
                    <a:pt x="689" y="240"/>
                  </a:lnTo>
                  <a:lnTo>
                    <a:pt x="689" y="240"/>
                  </a:lnTo>
                  <a:lnTo>
                    <a:pt x="689" y="242"/>
                  </a:lnTo>
                  <a:lnTo>
                    <a:pt x="689" y="242"/>
                  </a:lnTo>
                  <a:lnTo>
                    <a:pt x="689" y="244"/>
                  </a:lnTo>
                  <a:lnTo>
                    <a:pt x="689" y="246"/>
                  </a:lnTo>
                  <a:lnTo>
                    <a:pt x="687" y="248"/>
                  </a:lnTo>
                  <a:lnTo>
                    <a:pt x="687" y="250"/>
                  </a:lnTo>
                  <a:lnTo>
                    <a:pt x="685" y="250"/>
                  </a:lnTo>
                  <a:lnTo>
                    <a:pt x="685" y="252"/>
                  </a:lnTo>
                  <a:lnTo>
                    <a:pt x="685" y="252"/>
                  </a:lnTo>
                  <a:lnTo>
                    <a:pt x="685" y="254"/>
                  </a:lnTo>
                  <a:lnTo>
                    <a:pt x="687" y="254"/>
                  </a:lnTo>
                  <a:lnTo>
                    <a:pt x="689" y="252"/>
                  </a:lnTo>
                  <a:lnTo>
                    <a:pt x="691" y="250"/>
                  </a:lnTo>
                  <a:lnTo>
                    <a:pt x="691" y="248"/>
                  </a:lnTo>
                  <a:lnTo>
                    <a:pt x="691" y="250"/>
                  </a:lnTo>
                  <a:lnTo>
                    <a:pt x="691" y="250"/>
                  </a:lnTo>
                  <a:lnTo>
                    <a:pt x="693" y="252"/>
                  </a:lnTo>
                  <a:lnTo>
                    <a:pt x="693" y="252"/>
                  </a:lnTo>
                  <a:lnTo>
                    <a:pt x="695" y="252"/>
                  </a:lnTo>
                  <a:lnTo>
                    <a:pt x="697" y="252"/>
                  </a:lnTo>
                  <a:lnTo>
                    <a:pt x="701" y="250"/>
                  </a:lnTo>
                  <a:lnTo>
                    <a:pt x="703" y="250"/>
                  </a:lnTo>
                  <a:lnTo>
                    <a:pt x="703" y="250"/>
                  </a:lnTo>
                  <a:lnTo>
                    <a:pt x="705" y="248"/>
                  </a:lnTo>
                  <a:lnTo>
                    <a:pt x="703" y="250"/>
                  </a:lnTo>
                  <a:lnTo>
                    <a:pt x="703" y="252"/>
                  </a:lnTo>
                  <a:lnTo>
                    <a:pt x="703" y="252"/>
                  </a:lnTo>
                  <a:lnTo>
                    <a:pt x="703" y="252"/>
                  </a:lnTo>
                  <a:lnTo>
                    <a:pt x="705" y="254"/>
                  </a:lnTo>
                  <a:lnTo>
                    <a:pt x="711" y="260"/>
                  </a:lnTo>
                  <a:lnTo>
                    <a:pt x="711" y="262"/>
                  </a:lnTo>
                  <a:lnTo>
                    <a:pt x="713" y="264"/>
                  </a:lnTo>
                  <a:lnTo>
                    <a:pt x="715" y="266"/>
                  </a:lnTo>
                  <a:lnTo>
                    <a:pt x="717" y="268"/>
                  </a:lnTo>
                  <a:lnTo>
                    <a:pt x="717" y="268"/>
                  </a:lnTo>
                  <a:lnTo>
                    <a:pt x="717" y="268"/>
                  </a:lnTo>
                  <a:lnTo>
                    <a:pt x="717" y="266"/>
                  </a:lnTo>
                  <a:lnTo>
                    <a:pt x="717" y="262"/>
                  </a:lnTo>
                  <a:lnTo>
                    <a:pt x="719" y="258"/>
                  </a:lnTo>
                  <a:lnTo>
                    <a:pt x="719" y="254"/>
                  </a:lnTo>
                  <a:lnTo>
                    <a:pt x="719" y="250"/>
                  </a:lnTo>
                  <a:lnTo>
                    <a:pt x="719" y="246"/>
                  </a:lnTo>
                  <a:lnTo>
                    <a:pt x="719" y="244"/>
                  </a:lnTo>
                  <a:lnTo>
                    <a:pt x="719" y="240"/>
                  </a:lnTo>
                  <a:lnTo>
                    <a:pt x="719" y="236"/>
                  </a:lnTo>
                  <a:lnTo>
                    <a:pt x="721" y="232"/>
                  </a:lnTo>
                  <a:lnTo>
                    <a:pt x="721" y="230"/>
                  </a:lnTo>
                  <a:lnTo>
                    <a:pt x="719" y="228"/>
                  </a:lnTo>
                  <a:lnTo>
                    <a:pt x="719" y="226"/>
                  </a:lnTo>
                  <a:lnTo>
                    <a:pt x="719" y="224"/>
                  </a:lnTo>
                  <a:lnTo>
                    <a:pt x="721" y="222"/>
                  </a:lnTo>
                  <a:lnTo>
                    <a:pt x="721" y="220"/>
                  </a:lnTo>
                  <a:lnTo>
                    <a:pt x="721" y="218"/>
                  </a:lnTo>
                  <a:lnTo>
                    <a:pt x="721" y="214"/>
                  </a:lnTo>
                  <a:lnTo>
                    <a:pt x="721" y="210"/>
                  </a:lnTo>
                  <a:lnTo>
                    <a:pt x="721" y="206"/>
                  </a:lnTo>
                  <a:lnTo>
                    <a:pt x="721" y="204"/>
                  </a:lnTo>
                  <a:lnTo>
                    <a:pt x="723" y="200"/>
                  </a:lnTo>
                  <a:lnTo>
                    <a:pt x="723" y="196"/>
                  </a:lnTo>
                  <a:lnTo>
                    <a:pt x="723" y="192"/>
                  </a:lnTo>
                  <a:lnTo>
                    <a:pt x="723" y="188"/>
                  </a:lnTo>
                  <a:lnTo>
                    <a:pt x="723" y="186"/>
                  </a:lnTo>
                  <a:lnTo>
                    <a:pt x="723" y="182"/>
                  </a:lnTo>
                  <a:lnTo>
                    <a:pt x="723" y="178"/>
                  </a:lnTo>
                  <a:lnTo>
                    <a:pt x="723" y="174"/>
                  </a:lnTo>
                  <a:lnTo>
                    <a:pt x="723" y="170"/>
                  </a:lnTo>
                  <a:lnTo>
                    <a:pt x="723" y="168"/>
                  </a:lnTo>
                  <a:lnTo>
                    <a:pt x="723" y="164"/>
                  </a:lnTo>
                  <a:lnTo>
                    <a:pt x="723" y="160"/>
                  </a:lnTo>
                  <a:lnTo>
                    <a:pt x="725" y="156"/>
                  </a:lnTo>
                  <a:lnTo>
                    <a:pt x="725" y="152"/>
                  </a:lnTo>
                  <a:lnTo>
                    <a:pt x="721" y="152"/>
                  </a:lnTo>
                  <a:close/>
                  <a:moveTo>
                    <a:pt x="147" y="114"/>
                  </a:moveTo>
                  <a:lnTo>
                    <a:pt x="147" y="112"/>
                  </a:lnTo>
                  <a:lnTo>
                    <a:pt x="147" y="112"/>
                  </a:lnTo>
                  <a:lnTo>
                    <a:pt x="147" y="112"/>
                  </a:lnTo>
                  <a:lnTo>
                    <a:pt x="145" y="114"/>
                  </a:lnTo>
                  <a:lnTo>
                    <a:pt x="147" y="116"/>
                  </a:lnTo>
                  <a:lnTo>
                    <a:pt x="147" y="118"/>
                  </a:lnTo>
                  <a:lnTo>
                    <a:pt x="149" y="116"/>
                  </a:lnTo>
                  <a:lnTo>
                    <a:pt x="149" y="118"/>
                  </a:lnTo>
                  <a:lnTo>
                    <a:pt x="149" y="116"/>
                  </a:lnTo>
                  <a:lnTo>
                    <a:pt x="151" y="116"/>
                  </a:lnTo>
                  <a:lnTo>
                    <a:pt x="151" y="114"/>
                  </a:lnTo>
                  <a:lnTo>
                    <a:pt x="151" y="114"/>
                  </a:lnTo>
                  <a:lnTo>
                    <a:pt x="149" y="112"/>
                  </a:lnTo>
                  <a:lnTo>
                    <a:pt x="147" y="114"/>
                  </a:lnTo>
                  <a:close/>
                  <a:moveTo>
                    <a:pt x="513" y="118"/>
                  </a:moveTo>
                  <a:lnTo>
                    <a:pt x="511" y="120"/>
                  </a:lnTo>
                  <a:lnTo>
                    <a:pt x="511" y="120"/>
                  </a:lnTo>
                  <a:lnTo>
                    <a:pt x="513" y="120"/>
                  </a:lnTo>
                  <a:lnTo>
                    <a:pt x="515" y="120"/>
                  </a:lnTo>
                  <a:lnTo>
                    <a:pt x="515" y="120"/>
                  </a:lnTo>
                  <a:lnTo>
                    <a:pt x="515" y="120"/>
                  </a:lnTo>
                  <a:lnTo>
                    <a:pt x="517" y="122"/>
                  </a:lnTo>
                  <a:lnTo>
                    <a:pt x="517" y="122"/>
                  </a:lnTo>
                  <a:lnTo>
                    <a:pt x="519" y="120"/>
                  </a:lnTo>
                  <a:lnTo>
                    <a:pt x="519" y="120"/>
                  </a:lnTo>
                  <a:lnTo>
                    <a:pt x="517" y="118"/>
                  </a:lnTo>
                  <a:lnTo>
                    <a:pt x="517" y="118"/>
                  </a:lnTo>
                  <a:lnTo>
                    <a:pt x="515" y="118"/>
                  </a:lnTo>
                  <a:lnTo>
                    <a:pt x="515" y="116"/>
                  </a:lnTo>
                  <a:lnTo>
                    <a:pt x="515" y="114"/>
                  </a:lnTo>
                  <a:lnTo>
                    <a:pt x="513" y="112"/>
                  </a:lnTo>
                  <a:lnTo>
                    <a:pt x="513" y="112"/>
                  </a:lnTo>
                  <a:lnTo>
                    <a:pt x="513" y="112"/>
                  </a:lnTo>
                  <a:lnTo>
                    <a:pt x="511" y="114"/>
                  </a:lnTo>
                  <a:lnTo>
                    <a:pt x="511" y="112"/>
                  </a:lnTo>
                  <a:lnTo>
                    <a:pt x="509" y="112"/>
                  </a:lnTo>
                  <a:lnTo>
                    <a:pt x="509" y="114"/>
                  </a:lnTo>
                  <a:lnTo>
                    <a:pt x="509" y="114"/>
                  </a:lnTo>
                  <a:lnTo>
                    <a:pt x="509" y="114"/>
                  </a:lnTo>
                  <a:lnTo>
                    <a:pt x="511" y="116"/>
                  </a:lnTo>
                  <a:lnTo>
                    <a:pt x="513" y="118"/>
                  </a:lnTo>
                  <a:close/>
                  <a:moveTo>
                    <a:pt x="507" y="116"/>
                  </a:moveTo>
                  <a:lnTo>
                    <a:pt x="509" y="114"/>
                  </a:lnTo>
                  <a:lnTo>
                    <a:pt x="509" y="114"/>
                  </a:lnTo>
                  <a:lnTo>
                    <a:pt x="509" y="112"/>
                  </a:lnTo>
                  <a:lnTo>
                    <a:pt x="509" y="112"/>
                  </a:lnTo>
                  <a:lnTo>
                    <a:pt x="507" y="110"/>
                  </a:lnTo>
                  <a:lnTo>
                    <a:pt x="507" y="112"/>
                  </a:lnTo>
                  <a:lnTo>
                    <a:pt x="507" y="114"/>
                  </a:lnTo>
                  <a:lnTo>
                    <a:pt x="507" y="116"/>
                  </a:lnTo>
                  <a:lnTo>
                    <a:pt x="507" y="116"/>
                  </a:lnTo>
                  <a:close/>
                  <a:moveTo>
                    <a:pt x="135" y="110"/>
                  </a:moveTo>
                  <a:lnTo>
                    <a:pt x="133" y="112"/>
                  </a:lnTo>
                  <a:lnTo>
                    <a:pt x="133" y="112"/>
                  </a:lnTo>
                  <a:lnTo>
                    <a:pt x="135" y="112"/>
                  </a:lnTo>
                  <a:lnTo>
                    <a:pt x="137" y="112"/>
                  </a:lnTo>
                  <a:lnTo>
                    <a:pt x="139" y="112"/>
                  </a:lnTo>
                  <a:lnTo>
                    <a:pt x="137" y="112"/>
                  </a:lnTo>
                  <a:lnTo>
                    <a:pt x="135" y="110"/>
                  </a:lnTo>
                  <a:lnTo>
                    <a:pt x="135" y="110"/>
                  </a:lnTo>
                  <a:close/>
                  <a:moveTo>
                    <a:pt x="559" y="110"/>
                  </a:moveTo>
                  <a:lnTo>
                    <a:pt x="561" y="112"/>
                  </a:lnTo>
                  <a:lnTo>
                    <a:pt x="561" y="112"/>
                  </a:lnTo>
                  <a:lnTo>
                    <a:pt x="561" y="112"/>
                  </a:lnTo>
                  <a:lnTo>
                    <a:pt x="563" y="112"/>
                  </a:lnTo>
                  <a:lnTo>
                    <a:pt x="563" y="114"/>
                  </a:lnTo>
                  <a:lnTo>
                    <a:pt x="563" y="114"/>
                  </a:lnTo>
                  <a:lnTo>
                    <a:pt x="567" y="114"/>
                  </a:lnTo>
                  <a:lnTo>
                    <a:pt x="567" y="112"/>
                  </a:lnTo>
                  <a:lnTo>
                    <a:pt x="565" y="112"/>
                  </a:lnTo>
                  <a:lnTo>
                    <a:pt x="565" y="112"/>
                  </a:lnTo>
                  <a:lnTo>
                    <a:pt x="565" y="112"/>
                  </a:lnTo>
                  <a:lnTo>
                    <a:pt x="563" y="110"/>
                  </a:lnTo>
                  <a:lnTo>
                    <a:pt x="563" y="108"/>
                  </a:lnTo>
                  <a:lnTo>
                    <a:pt x="561" y="108"/>
                  </a:lnTo>
                  <a:lnTo>
                    <a:pt x="563" y="108"/>
                  </a:lnTo>
                  <a:lnTo>
                    <a:pt x="565" y="110"/>
                  </a:lnTo>
                  <a:lnTo>
                    <a:pt x="567" y="110"/>
                  </a:lnTo>
                  <a:lnTo>
                    <a:pt x="567" y="112"/>
                  </a:lnTo>
                  <a:lnTo>
                    <a:pt x="567" y="112"/>
                  </a:lnTo>
                  <a:lnTo>
                    <a:pt x="569" y="112"/>
                  </a:lnTo>
                  <a:lnTo>
                    <a:pt x="571" y="112"/>
                  </a:lnTo>
                  <a:lnTo>
                    <a:pt x="571" y="112"/>
                  </a:lnTo>
                  <a:lnTo>
                    <a:pt x="571" y="112"/>
                  </a:lnTo>
                  <a:lnTo>
                    <a:pt x="573" y="112"/>
                  </a:lnTo>
                  <a:lnTo>
                    <a:pt x="573" y="110"/>
                  </a:lnTo>
                  <a:lnTo>
                    <a:pt x="573" y="110"/>
                  </a:lnTo>
                  <a:lnTo>
                    <a:pt x="573" y="108"/>
                  </a:lnTo>
                  <a:lnTo>
                    <a:pt x="569" y="106"/>
                  </a:lnTo>
                  <a:lnTo>
                    <a:pt x="567" y="106"/>
                  </a:lnTo>
                  <a:lnTo>
                    <a:pt x="565" y="106"/>
                  </a:lnTo>
                  <a:lnTo>
                    <a:pt x="563" y="106"/>
                  </a:lnTo>
                  <a:lnTo>
                    <a:pt x="561" y="106"/>
                  </a:lnTo>
                  <a:lnTo>
                    <a:pt x="561" y="108"/>
                  </a:lnTo>
                  <a:lnTo>
                    <a:pt x="559" y="108"/>
                  </a:lnTo>
                  <a:lnTo>
                    <a:pt x="559" y="108"/>
                  </a:lnTo>
                  <a:lnTo>
                    <a:pt x="557" y="108"/>
                  </a:lnTo>
                  <a:lnTo>
                    <a:pt x="557" y="108"/>
                  </a:lnTo>
                  <a:lnTo>
                    <a:pt x="557" y="108"/>
                  </a:lnTo>
                  <a:lnTo>
                    <a:pt x="555" y="110"/>
                  </a:lnTo>
                  <a:lnTo>
                    <a:pt x="557" y="110"/>
                  </a:lnTo>
                  <a:lnTo>
                    <a:pt x="559" y="110"/>
                  </a:lnTo>
                  <a:close/>
                  <a:moveTo>
                    <a:pt x="52" y="106"/>
                  </a:moveTo>
                  <a:lnTo>
                    <a:pt x="52" y="106"/>
                  </a:lnTo>
                  <a:lnTo>
                    <a:pt x="52" y="106"/>
                  </a:lnTo>
                  <a:lnTo>
                    <a:pt x="52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52" y="114"/>
                  </a:lnTo>
                  <a:lnTo>
                    <a:pt x="50" y="116"/>
                  </a:lnTo>
                  <a:lnTo>
                    <a:pt x="52" y="116"/>
                  </a:lnTo>
                  <a:lnTo>
                    <a:pt x="54" y="116"/>
                  </a:lnTo>
                  <a:lnTo>
                    <a:pt x="54" y="112"/>
                  </a:lnTo>
                  <a:lnTo>
                    <a:pt x="54" y="110"/>
                  </a:lnTo>
                  <a:lnTo>
                    <a:pt x="54" y="110"/>
                  </a:lnTo>
                  <a:lnTo>
                    <a:pt x="52" y="106"/>
                  </a:lnTo>
                  <a:close/>
                  <a:moveTo>
                    <a:pt x="153" y="108"/>
                  </a:moveTo>
                  <a:lnTo>
                    <a:pt x="151" y="106"/>
                  </a:lnTo>
                  <a:lnTo>
                    <a:pt x="151" y="106"/>
                  </a:lnTo>
                  <a:lnTo>
                    <a:pt x="149" y="108"/>
                  </a:lnTo>
                  <a:lnTo>
                    <a:pt x="149" y="110"/>
                  </a:lnTo>
                  <a:lnTo>
                    <a:pt x="149" y="110"/>
                  </a:lnTo>
                  <a:lnTo>
                    <a:pt x="151" y="110"/>
                  </a:lnTo>
                  <a:lnTo>
                    <a:pt x="153" y="110"/>
                  </a:lnTo>
                  <a:lnTo>
                    <a:pt x="157" y="112"/>
                  </a:lnTo>
                  <a:lnTo>
                    <a:pt x="157" y="112"/>
                  </a:lnTo>
                  <a:lnTo>
                    <a:pt x="157" y="112"/>
                  </a:lnTo>
                  <a:lnTo>
                    <a:pt x="157" y="112"/>
                  </a:lnTo>
                  <a:lnTo>
                    <a:pt x="157" y="110"/>
                  </a:lnTo>
                  <a:lnTo>
                    <a:pt x="157" y="110"/>
                  </a:lnTo>
                  <a:lnTo>
                    <a:pt x="155" y="108"/>
                  </a:lnTo>
                  <a:lnTo>
                    <a:pt x="155" y="110"/>
                  </a:lnTo>
                  <a:lnTo>
                    <a:pt x="155" y="110"/>
                  </a:lnTo>
                  <a:lnTo>
                    <a:pt x="153" y="108"/>
                  </a:lnTo>
                  <a:lnTo>
                    <a:pt x="153" y="108"/>
                  </a:lnTo>
                  <a:lnTo>
                    <a:pt x="153" y="108"/>
                  </a:lnTo>
                  <a:close/>
                  <a:moveTo>
                    <a:pt x="543" y="108"/>
                  </a:moveTo>
                  <a:lnTo>
                    <a:pt x="545" y="110"/>
                  </a:lnTo>
                  <a:lnTo>
                    <a:pt x="545" y="110"/>
                  </a:lnTo>
                  <a:lnTo>
                    <a:pt x="545" y="108"/>
                  </a:lnTo>
                  <a:lnTo>
                    <a:pt x="541" y="106"/>
                  </a:lnTo>
                  <a:lnTo>
                    <a:pt x="543" y="108"/>
                  </a:lnTo>
                  <a:lnTo>
                    <a:pt x="543" y="108"/>
                  </a:lnTo>
                  <a:close/>
                  <a:moveTo>
                    <a:pt x="511" y="104"/>
                  </a:moveTo>
                  <a:lnTo>
                    <a:pt x="511" y="106"/>
                  </a:lnTo>
                  <a:lnTo>
                    <a:pt x="511" y="106"/>
                  </a:lnTo>
                  <a:lnTo>
                    <a:pt x="511" y="106"/>
                  </a:lnTo>
                  <a:lnTo>
                    <a:pt x="511" y="106"/>
                  </a:lnTo>
                  <a:lnTo>
                    <a:pt x="511" y="104"/>
                  </a:lnTo>
                  <a:lnTo>
                    <a:pt x="511" y="104"/>
                  </a:lnTo>
                  <a:lnTo>
                    <a:pt x="511" y="104"/>
                  </a:lnTo>
                  <a:close/>
                  <a:moveTo>
                    <a:pt x="149" y="102"/>
                  </a:moveTo>
                  <a:lnTo>
                    <a:pt x="151" y="104"/>
                  </a:lnTo>
                  <a:lnTo>
                    <a:pt x="151" y="104"/>
                  </a:lnTo>
                  <a:lnTo>
                    <a:pt x="153" y="104"/>
                  </a:lnTo>
                  <a:lnTo>
                    <a:pt x="153" y="106"/>
                  </a:lnTo>
                  <a:lnTo>
                    <a:pt x="153" y="104"/>
                  </a:lnTo>
                  <a:lnTo>
                    <a:pt x="153" y="104"/>
                  </a:lnTo>
                  <a:lnTo>
                    <a:pt x="151" y="102"/>
                  </a:lnTo>
                  <a:lnTo>
                    <a:pt x="149" y="102"/>
                  </a:lnTo>
                  <a:close/>
                  <a:moveTo>
                    <a:pt x="129" y="96"/>
                  </a:moveTo>
                  <a:lnTo>
                    <a:pt x="129" y="96"/>
                  </a:lnTo>
                  <a:lnTo>
                    <a:pt x="131" y="96"/>
                  </a:lnTo>
                  <a:lnTo>
                    <a:pt x="131" y="96"/>
                  </a:lnTo>
                  <a:lnTo>
                    <a:pt x="129" y="94"/>
                  </a:lnTo>
                  <a:lnTo>
                    <a:pt x="129" y="94"/>
                  </a:lnTo>
                  <a:lnTo>
                    <a:pt x="129" y="94"/>
                  </a:lnTo>
                  <a:lnTo>
                    <a:pt x="129" y="96"/>
                  </a:lnTo>
                  <a:close/>
                  <a:moveTo>
                    <a:pt x="511" y="94"/>
                  </a:moveTo>
                  <a:lnTo>
                    <a:pt x="511" y="94"/>
                  </a:lnTo>
                  <a:lnTo>
                    <a:pt x="511" y="94"/>
                  </a:lnTo>
                  <a:lnTo>
                    <a:pt x="511" y="94"/>
                  </a:lnTo>
                  <a:lnTo>
                    <a:pt x="511" y="92"/>
                  </a:lnTo>
                  <a:lnTo>
                    <a:pt x="511" y="92"/>
                  </a:lnTo>
                  <a:lnTo>
                    <a:pt x="511" y="92"/>
                  </a:lnTo>
                  <a:lnTo>
                    <a:pt x="511" y="94"/>
                  </a:lnTo>
                  <a:lnTo>
                    <a:pt x="511" y="94"/>
                  </a:lnTo>
                  <a:close/>
                  <a:moveTo>
                    <a:pt x="509" y="92"/>
                  </a:moveTo>
                  <a:lnTo>
                    <a:pt x="511" y="92"/>
                  </a:lnTo>
                  <a:lnTo>
                    <a:pt x="511" y="90"/>
                  </a:lnTo>
                  <a:lnTo>
                    <a:pt x="509" y="90"/>
                  </a:lnTo>
                  <a:lnTo>
                    <a:pt x="509" y="92"/>
                  </a:lnTo>
                  <a:lnTo>
                    <a:pt x="509" y="92"/>
                  </a:lnTo>
                  <a:lnTo>
                    <a:pt x="509" y="92"/>
                  </a:lnTo>
                  <a:lnTo>
                    <a:pt x="509" y="92"/>
                  </a:lnTo>
                  <a:close/>
                  <a:moveTo>
                    <a:pt x="131" y="90"/>
                  </a:moveTo>
                  <a:lnTo>
                    <a:pt x="131" y="92"/>
                  </a:lnTo>
                  <a:lnTo>
                    <a:pt x="133" y="94"/>
                  </a:lnTo>
                  <a:lnTo>
                    <a:pt x="133" y="94"/>
                  </a:lnTo>
                  <a:lnTo>
                    <a:pt x="133" y="94"/>
                  </a:lnTo>
                  <a:lnTo>
                    <a:pt x="133" y="92"/>
                  </a:lnTo>
                  <a:lnTo>
                    <a:pt x="133" y="92"/>
                  </a:lnTo>
                  <a:lnTo>
                    <a:pt x="133" y="90"/>
                  </a:lnTo>
                  <a:lnTo>
                    <a:pt x="131" y="90"/>
                  </a:lnTo>
                  <a:close/>
                  <a:moveTo>
                    <a:pt x="139" y="92"/>
                  </a:moveTo>
                  <a:lnTo>
                    <a:pt x="139" y="92"/>
                  </a:lnTo>
                  <a:lnTo>
                    <a:pt x="139" y="90"/>
                  </a:lnTo>
                  <a:lnTo>
                    <a:pt x="137" y="90"/>
                  </a:lnTo>
                  <a:lnTo>
                    <a:pt x="137" y="90"/>
                  </a:lnTo>
                  <a:lnTo>
                    <a:pt x="137" y="92"/>
                  </a:lnTo>
                  <a:lnTo>
                    <a:pt x="139" y="92"/>
                  </a:lnTo>
                  <a:close/>
                  <a:moveTo>
                    <a:pt x="143" y="90"/>
                  </a:moveTo>
                  <a:lnTo>
                    <a:pt x="143" y="90"/>
                  </a:lnTo>
                  <a:lnTo>
                    <a:pt x="143" y="90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5" y="90"/>
                  </a:lnTo>
                  <a:lnTo>
                    <a:pt x="145" y="90"/>
                  </a:lnTo>
                  <a:lnTo>
                    <a:pt x="143" y="90"/>
                  </a:lnTo>
                  <a:lnTo>
                    <a:pt x="143" y="90"/>
                  </a:lnTo>
                  <a:close/>
                  <a:moveTo>
                    <a:pt x="117" y="90"/>
                  </a:moveTo>
                  <a:lnTo>
                    <a:pt x="117" y="90"/>
                  </a:lnTo>
                  <a:lnTo>
                    <a:pt x="117" y="90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5" y="90"/>
                  </a:lnTo>
                  <a:lnTo>
                    <a:pt x="125" y="90"/>
                  </a:lnTo>
                  <a:lnTo>
                    <a:pt x="123" y="88"/>
                  </a:lnTo>
                  <a:lnTo>
                    <a:pt x="121" y="88"/>
                  </a:lnTo>
                  <a:lnTo>
                    <a:pt x="121" y="88"/>
                  </a:lnTo>
                  <a:lnTo>
                    <a:pt x="119" y="86"/>
                  </a:lnTo>
                  <a:lnTo>
                    <a:pt x="119" y="86"/>
                  </a:lnTo>
                  <a:lnTo>
                    <a:pt x="117" y="88"/>
                  </a:lnTo>
                  <a:lnTo>
                    <a:pt x="117" y="90"/>
                  </a:lnTo>
                  <a:close/>
                  <a:moveTo>
                    <a:pt x="133" y="88"/>
                  </a:moveTo>
                  <a:lnTo>
                    <a:pt x="133" y="88"/>
                  </a:lnTo>
                  <a:lnTo>
                    <a:pt x="133" y="86"/>
                  </a:lnTo>
                  <a:lnTo>
                    <a:pt x="131" y="86"/>
                  </a:lnTo>
                  <a:lnTo>
                    <a:pt x="131" y="86"/>
                  </a:lnTo>
                  <a:lnTo>
                    <a:pt x="131" y="86"/>
                  </a:lnTo>
                  <a:lnTo>
                    <a:pt x="131" y="88"/>
                  </a:lnTo>
                  <a:lnTo>
                    <a:pt x="133" y="88"/>
                  </a:lnTo>
                  <a:close/>
                  <a:moveTo>
                    <a:pt x="123" y="88"/>
                  </a:moveTo>
                  <a:lnTo>
                    <a:pt x="125" y="88"/>
                  </a:lnTo>
                  <a:lnTo>
                    <a:pt x="125" y="90"/>
                  </a:lnTo>
                  <a:lnTo>
                    <a:pt x="127" y="90"/>
                  </a:lnTo>
                  <a:lnTo>
                    <a:pt x="127" y="90"/>
                  </a:lnTo>
                  <a:lnTo>
                    <a:pt x="129" y="92"/>
                  </a:lnTo>
                  <a:lnTo>
                    <a:pt x="129" y="90"/>
                  </a:lnTo>
                  <a:lnTo>
                    <a:pt x="127" y="88"/>
                  </a:lnTo>
                  <a:lnTo>
                    <a:pt x="125" y="86"/>
                  </a:lnTo>
                  <a:lnTo>
                    <a:pt x="123" y="86"/>
                  </a:lnTo>
                  <a:lnTo>
                    <a:pt x="121" y="86"/>
                  </a:lnTo>
                  <a:lnTo>
                    <a:pt x="121" y="88"/>
                  </a:lnTo>
                  <a:lnTo>
                    <a:pt x="121" y="88"/>
                  </a:lnTo>
                  <a:lnTo>
                    <a:pt x="123" y="88"/>
                  </a:lnTo>
                  <a:close/>
                  <a:moveTo>
                    <a:pt x="141" y="88"/>
                  </a:moveTo>
                  <a:lnTo>
                    <a:pt x="143" y="88"/>
                  </a:lnTo>
                  <a:lnTo>
                    <a:pt x="143" y="86"/>
                  </a:lnTo>
                  <a:lnTo>
                    <a:pt x="143" y="86"/>
                  </a:lnTo>
                  <a:lnTo>
                    <a:pt x="143" y="86"/>
                  </a:lnTo>
                  <a:lnTo>
                    <a:pt x="143" y="86"/>
                  </a:lnTo>
                  <a:lnTo>
                    <a:pt x="143" y="84"/>
                  </a:lnTo>
                  <a:lnTo>
                    <a:pt x="141" y="86"/>
                  </a:lnTo>
                  <a:lnTo>
                    <a:pt x="141" y="86"/>
                  </a:lnTo>
                  <a:lnTo>
                    <a:pt x="141" y="86"/>
                  </a:lnTo>
                  <a:lnTo>
                    <a:pt x="141" y="86"/>
                  </a:lnTo>
                  <a:lnTo>
                    <a:pt x="141" y="88"/>
                  </a:lnTo>
                  <a:lnTo>
                    <a:pt x="141" y="88"/>
                  </a:lnTo>
                  <a:close/>
                  <a:moveTo>
                    <a:pt x="147" y="88"/>
                  </a:moveTo>
                  <a:lnTo>
                    <a:pt x="149" y="88"/>
                  </a:lnTo>
                  <a:lnTo>
                    <a:pt x="149" y="88"/>
                  </a:lnTo>
                  <a:lnTo>
                    <a:pt x="149" y="88"/>
                  </a:lnTo>
                  <a:lnTo>
                    <a:pt x="149" y="90"/>
                  </a:lnTo>
                  <a:lnTo>
                    <a:pt x="149" y="90"/>
                  </a:lnTo>
                  <a:lnTo>
                    <a:pt x="149" y="90"/>
                  </a:lnTo>
                  <a:lnTo>
                    <a:pt x="149" y="90"/>
                  </a:lnTo>
                  <a:lnTo>
                    <a:pt x="151" y="92"/>
                  </a:lnTo>
                  <a:lnTo>
                    <a:pt x="151" y="90"/>
                  </a:lnTo>
                  <a:lnTo>
                    <a:pt x="151" y="88"/>
                  </a:lnTo>
                  <a:lnTo>
                    <a:pt x="153" y="88"/>
                  </a:lnTo>
                  <a:lnTo>
                    <a:pt x="151" y="86"/>
                  </a:lnTo>
                  <a:lnTo>
                    <a:pt x="151" y="86"/>
                  </a:lnTo>
                  <a:lnTo>
                    <a:pt x="151" y="84"/>
                  </a:lnTo>
                  <a:lnTo>
                    <a:pt x="149" y="84"/>
                  </a:lnTo>
                  <a:lnTo>
                    <a:pt x="149" y="84"/>
                  </a:lnTo>
                  <a:lnTo>
                    <a:pt x="147" y="84"/>
                  </a:lnTo>
                  <a:lnTo>
                    <a:pt x="145" y="86"/>
                  </a:lnTo>
                  <a:lnTo>
                    <a:pt x="145" y="86"/>
                  </a:lnTo>
                  <a:lnTo>
                    <a:pt x="145" y="88"/>
                  </a:lnTo>
                  <a:lnTo>
                    <a:pt x="147" y="88"/>
                  </a:lnTo>
                  <a:close/>
                  <a:moveTo>
                    <a:pt x="115" y="82"/>
                  </a:moveTo>
                  <a:lnTo>
                    <a:pt x="115" y="82"/>
                  </a:lnTo>
                  <a:lnTo>
                    <a:pt x="115" y="82"/>
                  </a:lnTo>
                  <a:lnTo>
                    <a:pt x="113" y="82"/>
                  </a:lnTo>
                  <a:lnTo>
                    <a:pt x="113" y="84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15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17" y="86"/>
                  </a:lnTo>
                  <a:lnTo>
                    <a:pt x="117" y="84"/>
                  </a:lnTo>
                  <a:lnTo>
                    <a:pt x="117" y="84"/>
                  </a:lnTo>
                  <a:lnTo>
                    <a:pt x="115" y="82"/>
                  </a:lnTo>
                  <a:close/>
                  <a:moveTo>
                    <a:pt x="42" y="86"/>
                  </a:moveTo>
                  <a:lnTo>
                    <a:pt x="42" y="84"/>
                  </a:lnTo>
                  <a:lnTo>
                    <a:pt x="38" y="80"/>
                  </a:lnTo>
                  <a:lnTo>
                    <a:pt x="36" y="78"/>
                  </a:lnTo>
                  <a:lnTo>
                    <a:pt x="36" y="78"/>
                  </a:lnTo>
                  <a:lnTo>
                    <a:pt x="36" y="80"/>
                  </a:lnTo>
                  <a:lnTo>
                    <a:pt x="34" y="80"/>
                  </a:lnTo>
                  <a:lnTo>
                    <a:pt x="32" y="80"/>
                  </a:lnTo>
                  <a:lnTo>
                    <a:pt x="34" y="84"/>
                  </a:lnTo>
                  <a:lnTo>
                    <a:pt x="36" y="88"/>
                  </a:lnTo>
                  <a:lnTo>
                    <a:pt x="36" y="90"/>
                  </a:lnTo>
                  <a:lnTo>
                    <a:pt x="38" y="90"/>
                  </a:lnTo>
                  <a:lnTo>
                    <a:pt x="40" y="92"/>
                  </a:lnTo>
                  <a:lnTo>
                    <a:pt x="42" y="94"/>
                  </a:lnTo>
                  <a:lnTo>
                    <a:pt x="42" y="96"/>
                  </a:lnTo>
                  <a:lnTo>
                    <a:pt x="44" y="96"/>
                  </a:lnTo>
                  <a:lnTo>
                    <a:pt x="44" y="94"/>
                  </a:lnTo>
                  <a:lnTo>
                    <a:pt x="44" y="90"/>
                  </a:lnTo>
                  <a:lnTo>
                    <a:pt x="44" y="88"/>
                  </a:lnTo>
                  <a:lnTo>
                    <a:pt x="44" y="88"/>
                  </a:lnTo>
                  <a:lnTo>
                    <a:pt x="42" y="86"/>
                  </a:lnTo>
                  <a:close/>
                  <a:moveTo>
                    <a:pt x="111" y="80"/>
                  </a:moveTo>
                  <a:lnTo>
                    <a:pt x="113" y="80"/>
                  </a:lnTo>
                  <a:lnTo>
                    <a:pt x="115" y="80"/>
                  </a:lnTo>
                  <a:lnTo>
                    <a:pt x="115" y="80"/>
                  </a:lnTo>
                  <a:lnTo>
                    <a:pt x="117" y="82"/>
                  </a:lnTo>
                  <a:lnTo>
                    <a:pt x="117" y="82"/>
                  </a:lnTo>
                  <a:lnTo>
                    <a:pt x="117" y="80"/>
                  </a:lnTo>
                  <a:lnTo>
                    <a:pt x="117" y="80"/>
                  </a:lnTo>
                  <a:lnTo>
                    <a:pt x="111" y="78"/>
                  </a:lnTo>
                  <a:lnTo>
                    <a:pt x="111" y="78"/>
                  </a:lnTo>
                  <a:lnTo>
                    <a:pt x="111" y="78"/>
                  </a:lnTo>
                  <a:lnTo>
                    <a:pt x="111" y="78"/>
                  </a:lnTo>
                  <a:lnTo>
                    <a:pt x="111" y="80"/>
                  </a:lnTo>
                  <a:close/>
                  <a:moveTo>
                    <a:pt x="377" y="154"/>
                  </a:moveTo>
                  <a:lnTo>
                    <a:pt x="375" y="154"/>
                  </a:lnTo>
                  <a:lnTo>
                    <a:pt x="375" y="154"/>
                  </a:lnTo>
                  <a:lnTo>
                    <a:pt x="375" y="154"/>
                  </a:lnTo>
                  <a:lnTo>
                    <a:pt x="375" y="156"/>
                  </a:lnTo>
                  <a:lnTo>
                    <a:pt x="375" y="156"/>
                  </a:lnTo>
                  <a:lnTo>
                    <a:pt x="375" y="158"/>
                  </a:lnTo>
                  <a:lnTo>
                    <a:pt x="375" y="160"/>
                  </a:lnTo>
                  <a:lnTo>
                    <a:pt x="375" y="162"/>
                  </a:lnTo>
                  <a:lnTo>
                    <a:pt x="375" y="164"/>
                  </a:lnTo>
                  <a:lnTo>
                    <a:pt x="375" y="166"/>
                  </a:lnTo>
                  <a:lnTo>
                    <a:pt x="375" y="168"/>
                  </a:lnTo>
                  <a:lnTo>
                    <a:pt x="377" y="170"/>
                  </a:lnTo>
                  <a:lnTo>
                    <a:pt x="381" y="168"/>
                  </a:lnTo>
                  <a:lnTo>
                    <a:pt x="383" y="168"/>
                  </a:lnTo>
                  <a:lnTo>
                    <a:pt x="383" y="168"/>
                  </a:lnTo>
                  <a:lnTo>
                    <a:pt x="385" y="168"/>
                  </a:lnTo>
                  <a:lnTo>
                    <a:pt x="385" y="170"/>
                  </a:lnTo>
                  <a:lnTo>
                    <a:pt x="385" y="170"/>
                  </a:lnTo>
                  <a:lnTo>
                    <a:pt x="385" y="172"/>
                  </a:lnTo>
                  <a:lnTo>
                    <a:pt x="385" y="172"/>
                  </a:lnTo>
                  <a:lnTo>
                    <a:pt x="385" y="174"/>
                  </a:lnTo>
                  <a:lnTo>
                    <a:pt x="387" y="178"/>
                  </a:lnTo>
                  <a:lnTo>
                    <a:pt x="387" y="178"/>
                  </a:lnTo>
                  <a:lnTo>
                    <a:pt x="387" y="186"/>
                  </a:lnTo>
                  <a:lnTo>
                    <a:pt x="385" y="186"/>
                  </a:lnTo>
                  <a:lnTo>
                    <a:pt x="385" y="188"/>
                  </a:lnTo>
                  <a:lnTo>
                    <a:pt x="385" y="190"/>
                  </a:lnTo>
                  <a:lnTo>
                    <a:pt x="385" y="194"/>
                  </a:lnTo>
                  <a:lnTo>
                    <a:pt x="383" y="196"/>
                  </a:lnTo>
                  <a:lnTo>
                    <a:pt x="383" y="198"/>
                  </a:lnTo>
                  <a:lnTo>
                    <a:pt x="381" y="200"/>
                  </a:lnTo>
                  <a:lnTo>
                    <a:pt x="381" y="202"/>
                  </a:lnTo>
                  <a:lnTo>
                    <a:pt x="383" y="204"/>
                  </a:lnTo>
                  <a:lnTo>
                    <a:pt x="385" y="206"/>
                  </a:lnTo>
                  <a:lnTo>
                    <a:pt x="387" y="208"/>
                  </a:lnTo>
                  <a:lnTo>
                    <a:pt x="387" y="208"/>
                  </a:lnTo>
                  <a:lnTo>
                    <a:pt x="389" y="208"/>
                  </a:lnTo>
                  <a:lnTo>
                    <a:pt x="389" y="206"/>
                  </a:lnTo>
                  <a:lnTo>
                    <a:pt x="391" y="206"/>
                  </a:lnTo>
                  <a:lnTo>
                    <a:pt x="393" y="206"/>
                  </a:lnTo>
                  <a:lnTo>
                    <a:pt x="395" y="206"/>
                  </a:lnTo>
                  <a:lnTo>
                    <a:pt x="395" y="206"/>
                  </a:lnTo>
                  <a:lnTo>
                    <a:pt x="397" y="206"/>
                  </a:lnTo>
                  <a:lnTo>
                    <a:pt x="399" y="206"/>
                  </a:lnTo>
                  <a:lnTo>
                    <a:pt x="397" y="204"/>
                  </a:lnTo>
                  <a:lnTo>
                    <a:pt x="397" y="202"/>
                  </a:lnTo>
                  <a:lnTo>
                    <a:pt x="397" y="198"/>
                  </a:lnTo>
                  <a:lnTo>
                    <a:pt x="397" y="196"/>
                  </a:lnTo>
                  <a:lnTo>
                    <a:pt x="397" y="194"/>
                  </a:lnTo>
                  <a:lnTo>
                    <a:pt x="399" y="190"/>
                  </a:lnTo>
                  <a:lnTo>
                    <a:pt x="399" y="188"/>
                  </a:lnTo>
                  <a:lnTo>
                    <a:pt x="399" y="184"/>
                  </a:lnTo>
                  <a:lnTo>
                    <a:pt x="399" y="180"/>
                  </a:lnTo>
                  <a:lnTo>
                    <a:pt x="399" y="174"/>
                  </a:lnTo>
                  <a:lnTo>
                    <a:pt x="399" y="172"/>
                  </a:lnTo>
                  <a:lnTo>
                    <a:pt x="399" y="172"/>
                  </a:lnTo>
                  <a:lnTo>
                    <a:pt x="399" y="166"/>
                  </a:lnTo>
                  <a:lnTo>
                    <a:pt x="399" y="164"/>
                  </a:lnTo>
                  <a:lnTo>
                    <a:pt x="397" y="162"/>
                  </a:lnTo>
                  <a:lnTo>
                    <a:pt x="397" y="160"/>
                  </a:lnTo>
                  <a:lnTo>
                    <a:pt x="397" y="158"/>
                  </a:lnTo>
                  <a:lnTo>
                    <a:pt x="399" y="158"/>
                  </a:lnTo>
                  <a:lnTo>
                    <a:pt x="401" y="154"/>
                  </a:lnTo>
                  <a:lnTo>
                    <a:pt x="403" y="154"/>
                  </a:lnTo>
                  <a:lnTo>
                    <a:pt x="405" y="154"/>
                  </a:lnTo>
                  <a:lnTo>
                    <a:pt x="407" y="154"/>
                  </a:lnTo>
                  <a:lnTo>
                    <a:pt x="409" y="154"/>
                  </a:lnTo>
                  <a:lnTo>
                    <a:pt x="411" y="156"/>
                  </a:lnTo>
                  <a:lnTo>
                    <a:pt x="411" y="158"/>
                  </a:lnTo>
                  <a:lnTo>
                    <a:pt x="411" y="160"/>
                  </a:lnTo>
                  <a:lnTo>
                    <a:pt x="409" y="162"/>
                  </a:lnTo>
                  <a:lnTo>
                    <a:pt x="409" y="164"/>
                  </a:lnTo>
                  <a:lnTo>
                    <a:pt x="407" y="166"/>
                  </a:lnTo>
                  <a:lnTo>
                    <a:pt x="407" y="168"/>
                  </a:lnTo>
                  <a:lnTo>
                    <a:pt x="407" y="168"/>
                  </a:lnTo>
                  <a:lnTo>
                    <a:pt x="407" y="170"/>
                  </a:lnTo>
                  <a:lnTo>
                    <a:pt x="413" y="176"/>
                  </a:lnTo>
                  <a:lnTo>
                    <a:pt x="415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17" y="180"/>
                  </a:lnTo>
                  <a:lnTo>
                    <a:pt x="417" y="182"/>
                  </a:lnTo>
                  <a:lnTo>
                    <a:pt x="417" y="182"/>
                  </a:lnTo>
                  <a:lnTo>
                    <a:pt x="417" y="182"/>
                  </a:lnTo>
                  <a:lnTo>
                    <a:pt x="415" y="188"/>
                  </a:lnTo>
                  <a:lnTo>
                    <a:pt x="415" y="190"/>
                  </a:lnTo>
                  <a:lnTo>
                    <a:pt x="417" y="192"/>
                  </a:lnTo>
                  <a:lnTo>
                    <a:pt x="417" y="192"/>
                  </a:lnTo>
                  <a:lnTo>
                    <a:pt x="419" y="192"/>
                  </a:lnTo>
                  <a:lnTo>
                    <a:pt x="423" y="192"/>
                  </a:lnTo>
                  <a:lnTo>
                    <a:pt x="425" y="192"/>
                  </a:lnTo>
                  <a:lnTo>
                    <a:pt x="425" y="192"/>
                  </a:lnTo>
                  <a:lnTo>
                    <a:pt x="425" y="190"/>
                  </a:lnTo>
                  <a:lnTo>
                    <a:pt x="425" y="188"/>
                  </a:lnTo>
                  <a:lnTo>
                    <a:pt x="425" y="188"/>
                  </a:lnTo>
                  <a:lnTo>
                    <a:pt x="427" y="186"/>
                  </a:lnTo>
                  <a:lnTo>
                    <a:pt x="431" y="186"/>
                  </a:lnTo>
                  <a:lnTo>
                    <a:pt x="433" y="184"/>
                  </a:lnTo>
                  <a:lnTo>
                    <a:pt x="435" y="186"/>
                  </a:lnTo>
                  <a:lnTo>
                    <a:pt x="435" y="184"/>
                  </a:lnTo>
                  <a:lnTo>
                    <a:pt x="435" y="184"/>
                  </a:lnTo>
                  <a:lnTo>
                    <a:pt x="435" y="184"/>
                  </a:lnTo>
                  <a:lnTo>
                    <a:pt x="437" y="184"/>
                  </a:lnTo>
                  <a:lnTo>
                    <a:pt x="437" y="184"/>
                  </a:lnTo>
                  <a:lnTo>
                    <a:pt x="439" y="184"/>
                  </a:lnTo>
                  <a:lnTo>
                    <a:pt x="439" y="182"/>
                  </a:lnTo>
                  <a:lnTo>
                    <a:pt x="439" y="180"/>
                  </a:lnTo>
                  <a:lnTo>
                    <a:pt x="437" y="180"/>
                  </a:lnTo>
                  <a:lnTo>
                    <a:pt x="437" y="178"/>
                  </a:lnTo>
                  <a:lnTo>
                    <a:pt x="437" y="178"/>
                  </a:lnTo>
                  <a:lnTo>
                    <a:pt x="437" y="178"/>
                  </a:lnTo>
                  <a:lnTo>
                    <a:pt x="435" y="180"/>
                  </a:lnTo>
                  <a:lnTo>
                    <a:pt x="435" y="178"/>
                  </a:lnTo>
                  <a:lnTo>
                    <a:pt x="435" y="178"/>
                  </a:lnTo>
                  <a:lnTo>
                    <a:pt x="433" y="178"/>
                  </a:lnTo>
                  <a:lnTo>
                    <a:pt x="433" y="176"/>
                  </a:lnTo>
                  <a:lnTo>
                    <a:pt x="433" y="176"/>
                  </a:lnTo>
                  <a:lnTo>
                    <a:pt x="433" y="174"/>
                  </a:lnTo>
                  <a:lnTo>
                    <a:pt x="431" y="172"/>
                  </a:lnTo>
                  <a:lnTo>
                    <a:pt x="431" y="172"/>
                  </a:lnTo>
                  <a:lnTo>
                    <a:pt x="429" y="172"/>
                  </a:lnTo>
                  <a:lnTo>
                    <a:pt x="429" y="172"/>
                  </a:lnTo>
                  <a:lnTo>
                    <a:pt x="429" y="170"/>
                  </a:lnTo>
                  <a:lnTo>
                    <a:pt x="429" y="170"/>
                  </a:lnTo>
                  <a:lnTo>
                    <a:pt x="429" y="170"/>
                  </a:lnTo>
                  <a:lnTo>
                    <a:pt x="429" y="166"/>
                  </a:lnTo>
                  <a:lnTo>
                    <a:pt x="429" y="164"/>
                  </a:lnTo>
                  <a:lnTo>
                    <a:pt x="431" y="164"/>
                  </a:lnTo>
                  <a:lnTo>
                    <a:pt x="431" y="162"/>
                  </a:lnTo>
                  <a:lnTo>
                    <a:pt x="429" y="160"/>
                  </a:lnTo>
                  <a:lnTo>
                    <a:pt x="429" y="160"/>
                  </a:lnTo>
                  <a:lnTo>
                    <a:pt x="429" y="158"/>
                  </a:lnTo>
                  <a:lnTo>
                    <a:pt x="429" y="158"/>
                  </a:lnTo>
                  <a:lnTo>
                    <a:pt x="427" y="156"/>
                  </a:lnTo>
                  <a:lnTo>
                    <a:pt x="425" y="154"/>
                  </a:lnTo>
                  <a:lnTo>
                    <a:pt x="425" y="152"/>
                  </a:lnTo>
                  <a:lnTo>
                    <a:pt x="423" y="148"/>
                  </a:lnTo>
                  <a:lnTo>
                    <a:pt x="421" y="146"/>
                  </a:lnTo>
                  <a:lnTo>
                    <a:pt x="421" y="146"/>
                  </a:lnTo>
                  <a:lnTo>
                    <a:pt x="419" y="144"/>
                  </a:lnTo>
                  <a:lnTo>
                    <a:pt x="419" y="144"/>
                  </a:lnTo>
                  <a:lnTo>
                    <a:pt x="417" y="142"/>
                  </a:lnTo>
                  <a:lnTo>
                    <a:pt x="415" y="142"/>
                  </a:lnTo>
                  <a:lnTo>
                    <a:pt x="415" y="140"/>
                  </a:lnTo>
                  <a:lnTo>
                    <a:pt x="415" y="140"/>
                  </a:lnTo>
                  <a:lnTo>
                    <a:pt x="415" y="138"/>
                  </a:lnTo>
                  <a:lnTo>
                    <a:pt x="417" y="140"/>
                  </a:lnTo>
                  <a:lnTo>
                    <a:pt x="419" y="140"/>
                  </a:lnTo>
                  <a:lnTo>
                    <a:pt x="419" y="140"/>
                  </a:lnTo>
                  <a:lnTo>
                    <a:pt x="421" y="140"/>
                  </a:lnTo>
                  <a:lnTo>
                    <a:pt x="421" y="138"/>
                  </a:lnTo>
                  <a:lnTo>
                    <a:pt x="423" y="136"/>
                  </a:lnTo>
                  <a:lnTo>
                    <a:pt x="427" y="134"/>
                  </a:lnTo>
                  <a:lnTo>
                    <a:pt x="429" y="134"/>
                  </a:lnTo>
                  <a:lnTo>
                    <a:pt x="431" y="132"/>
                  </a:lnTo>
                  <a:lnTo>
                    <a:pt x="433" y="130"/>
                  </a:lnTo>
                  <a:lnTo>
                    <a:pt x="435" y="128"/>
                  </a:lnTo>
                  <a:lnTo>
                    <a:pt x="437" y="126"/>
                  </a:lnTo>
                  <a:lnTo>
                    <a:pt x="439" y="124"/>
                  </a:lnTo>
                  <a:lnTo>
                    <a:pt x="439" y="122"/>
                  </a:lnTo>
                  <a:lnTo>
                    <a:pt x="439" y="122"/>
                  </a:lnTo>
                  <a:lnTo>
                    <a:pt x="443" y="122"/>
                  </a:lnTo>
                  <a:lnTo>
                    <a:pt x="443" y="122"/>
                  </a:lnTo>
                  <a:lnTo>
                    <a:pt x="445" y="124"/>
                  </a:lnTo>
                  <a:lnTo>
                    <a:pt x="447" y="124"/>
                  </a:lnTo>
                  <a:lnTo>
                    <a:pt x="447" y="124"/>
                  </a:lnTo>
                  <a:lnTo>
                    <a:pt x="447" y="124"/>
                  </a:lnTo>
                  <a:lnTo>
                    <a:pt x="449" y="120"/>
                  </a:lnTo>
                  <a:lnTo>
                    <a:pt x="449" y="118"/>
                  </a:lnTo>
                  <a:lnTo>
                    <a:pt x="447" y="118"/>
                  </a:lnTo>
                  <a:lnTo>
                    <a:pt x="445" y="116"/>
                  </a:lnTo>
                  <a:lnTo>
                    <a:pt x="445" y="116"/>
                  </a:lnTo>
                  <a:lnTo>
                    <a:pt x="441" y="116"/>
                  </a:lnTo>
                  <a:lnTo>
                    <a:pt x="439" y="118"/>
                  </a:lnTo>
                  <a:lnTo>
                    <a:pt x="439" y="118"/>
                  </a:lnTo>
                  <a:lnTo>
                    <a:pt x="439" y="118"/>
                  </a:lnTo>
                  <a:lnTo>
                    <a:pt x="439" y="118"/>
                  </a:lnTo>
                  <a:lnTo>
                    <a:pt x="439" y="120"/>
                  </a:lnTo>
                  <a:lnTo>
                    <a:pt x="437" y="120"/>
                  </a:lnTo>
                  <a:lnTo>
                    <a:pt x="435" y="120"/>
                  </a:lnTo>
                  <a:lnTo>
                    <a:pt x="431" y="120"/>
                  </a:lnTo>
                  <a:lnTo>
                    <a:pt x="429" y="120"/>
                  </a:lnTo>
                  <a:lnTo>
                    <a:pt x="427" y="122"/>
                  </a:lnTo>
                  <a:lnTo>
                    <a:pt x="427" y="122"/>
                  </a:lnTo>
                  <a:lnTo>
                    <a:pt x="425" y="122"/>
                  </a:lnTo>
                  <a:lnTo>
                    <a:pt x="423" y="122"/>
                  </a:lnTo>
                  <a:lnTo>
                    <a:pt x="421" y="122"/>
                  </a:lnTo>
                  <a:lnTo>
                    <a:pt x="421" y="122"/>
                  </a:lnTo>
                  <a:lnTo>
                    <a:pt x="419" y="122"/>
                  </a:lnTo>
                  <a:lnTo>
                    <a:pt x="419" y="120"/>
                  </a:lnTo>
                  <a:lnTo>
                    <a:pt x="419" y="122"/>
                  </a:lnTo>
                  <a:lnTo>
                    <a:pt x="417" y="122"/>
                  </a:lnTo>
                  <a:lnTo>
                    <a:pt x="415" y="126"/>
                  </a:lnTo>
                  <a:lnTo>
                    <a:pt x="413" y="128"/>
                  </a:lnTo>
                  <a:lnTo>
                    <a:pt x="413" y="130"/>
                  </a:lnTo>
                  <a:lnTo>
                    <a:pt x="411" y="132"/>
                  </a:lnTo>
                  <a:lnTo>
                    <a:pt x="409" y="130"/>
                  </a:lnTo>
                  <a:lnTo>
                    <a:pt x="407" y="130"/>
                  </a:lnTo>
                  <a:lnTo>
                    <a:pt x="405" y="130"/>
                  </a:lnTo>
                  <a:lnTo>
                    <a:pt x="405" y="130"/>
                  </a:lnTo>
                  <a:lnTo>
                    <a:pt x="403" y="128"/>
                  </a:lnTo>
                  <a:lnTo>
                    <a:pt x="403" y="124"/>
                  </a:lnTo>
                  <a:lnTo>
                    <a:pt x="401" y="124"/>
                  </a:lnTo>
                  <a:lnTo>
                    <a:pt x="399" y="122"/>
                  </a:lnTo>
                  <a:lnTo>
                    <a:pt x="397" y="122"/>
                  </a:lnTo>
                  <a:lnTo>
                    <a:pt x="395" y="118"/>
                  </a:lnTo>
                  <a:lnTo>
                    <a:pt x="395" y="116"/>
                  </a:lnTo>
                  <a:lnTo>
                    <a:pt x="395" y="114"/>
                  </a:lnTo>
                  <a:lnTo>
                    <a:pt x="395" y="112"/>
                  </a:lnTo>
                  <a:lnTo>
                    <a:pt x="395" y="110"/>
                  </a:lnTo>
                  <a:lnTo>
                    <a:pt x="395" y="108"/>
                  </a:lnTo>
                  <a:lnTo>
                    <a:pt x="395" y="106"/>
                  </a:lnTo>
                  <a:lnTo>
                    <a:pt x="397" y="104"/>
                  </a:lnTo>
                  <a:lnTo>
                    <a:pt x="397" y="102"/>
                  </a:lnTo>
                  <a:lnTo>
                    <a:pt x="399" y="98"/>
                  </a:lnTo>
                  <a:lnTo>
                    <a:pt x="399" y="98"/>
                  </a:lnTo>
                  <a:lnTo>
                    <a:pt x="401" y="96"/>
                  </a:lnTo>
                  <a:lnTo>
                    <a:pt x="403" y="96"/>
                  </a:lnTo>
                  <a:lnTo>
                    <a:pt x="405" y="96"/>
                  </a:lnTo>
                  <a:lnTo>
                    <a:pt x="409" y="98"/>
                  </a:lnTo>
                  <a:lnTo>
                    <a:pt x="411" y="98"/>
                  </a:lnTo>
                  <a:lnTo>
                    <a:pt x="417" y="98"/>
                  </a:lnTo>
                  <a:lnTo>
                    <a:pt x="419" y="98"/>
                  </a:lnTo>
                  <a:lnTo>
                    <a:pt x="419" y="98"/>
                  </a:lnTo>
                  <a:lnTo>
                    <a:pt x="421" y="98"/>
                  </a:lnTo>
                  <a:lnTo>
                    <a:pt x="423" y="98"/>
                  </a:lnTo>
                  <a:lnTo>
                    <a:pt x="427" y="98"/>
                  </a:lnTo>
                  <a:lnTo>
                    <a:pt x="431" y="98"/>
                  </a:lnTo>
                  <a:lnTo>
                    <a:pt x="441" y="98"/>
                  </a:lnTo>
                  <a:lnTo>
                    <a:pt x="441" y="98"/>
                  </a:lnTo>
                  <a:lnTo>
                    <a:pt x="443" y="98"/>
                  </a:lnTo>
                  <a:lnTo>
                    <a:pt x="445" y="98"/>
                  </a:lnTo>
                  <a:lnTo>
                    <a:pt x="445" y="100"/>
                  </a:lnTo>
                  <a:lnTo>
                    <a:pt x="447" y="100"/>
                  </a:lnTo>
                  <a:lnTo>
                    <a:pt x="449" y="100"/>
                  </a:lnTo>
                  <a:lnTo>
                    <a:pt x="451" y="100"/>
                  </a:lnTo>
                  <a:lnTo>
                    <a:pt x="453" y="100"/>
                  </a:lnTo>
                  <a:lnTo>
                    <a:pt x="459" y="100"/>
                  </a:lnTo>
                  <a:lnTo>
                    <a:pt x="461" y="100"/>
                  </a:lnTo>
                  <a:lnTo>
                    <a:pt x="461" y="98"/>
                  </a:lnTo>
                  <a:lnTo>
                    <a:pt x="463" y="98"/>
                  </a:lnTo>
                  <a:lnTo>
                    <a:pt x="465" y="98"/>
                  </a:lnTo>
                  <a:lnTo>
                    <a:pt x="465" y="96"/>
                  </a:lnTo>
                  <a:lnTo>
                    <a:pt x="467" y="94"/>
                  </a:lnTo>
                  <a:lnTo>
                    <a:pt x="467" y="92"/>
                  </a:lnTo>
                  <a:lnTo>
                    <a:pt x="469" y="92"/>
                  </a:lnTo>
                  <a:lnTo>
                    <a:pt x="471" y="88"/>
                  </a:lnTo>
                  <a:lnTo>
                    <a:pt x="473" y="86"/>
                  </a:lnTo>
                  <a:lnTo>
                    <a:pt x="473" y="84"/>
                  </a:lnTo>
                  <a:lnTo>
                    <a:pt x="475" y="82"/>
                  </a:lnTo>
                  <a:lnTo>
                    <a:pt x="475" y="80"/>
                  </a:lnTo>
                  <a:lnTo>
                    <a:pt x="477" y="80"/>
                  </a:lnTo>
                  <a:lnTo>
                    <a:pt x="477" y="80"/>
                  </a:lnTo>
                  <a:lnTo>
                    <a:pt x="475" y="76"/>
                  </a:lnTo>
                  <a:lnTo>
                    <a:pt x="475" y="76"/>
                  </a:lnTo>
                  <a:lnTo>
                    <a:pt x="473" y="76"/>
                  </a:lnTo>
                  <a:lnTo>
                    <a:pt x="471" y="76"/>
                  </a:lnTo>
                  <a:lnTo>
                    <a:pt x="471" y="78"/>
                  </a:lnTo>
                  <a:lnTo>
                    <a:pt x="469" y="80"/>
                  </a:lnTo>
                  <a:lnTo>
                    <a:pt x="469" y="80"/>
                  </a:lnTo>
                  <a:lnTo>
                    <a:pt x="467" y="80"/>
                  </a:lnTo>
                  <a:lnTo>
                    <a:pt x="467" y="82"/>
                  </a:lnTo>
                  <a:lnTo>
                    <a:pt x="467" y="82"/>
                  </a:lnTo>
                  <a:lnTo>
                    <a:pt x="465" y="84"/>
                  </a:lnTo>
                  <a:lnTo>
                    <a:pt x="463" y="84"/>
                  </a:lnTo>
                  <a:lnTo>
                    <a:pt x="461" y="88"/>
                  </a:lnTo>
                  <a:lnTo>
                    <a:pt x="457" y="90"/>
                  </a:lnTo>
                  <a:lnTo>
                    <a:pt x="455" y="92"/>
                  </a:lnTo>
                  <a:lnTo>
                    <a:pt x="445" y="90"/>
                  </a:lnTo>
                  <a:lnTo>
                    <a:pt x="443" y="90"/>
                  </a:lnTo>
                  <a:lnTo>
                    <a:pt x="441" y="90"/>
                  </a:lnTo>
                  <a:lnTo>
                    <a:pt x="441" y="90"/>
                  </a:lnTo>
                  <a:lnTo>
                    <a:pt x="439" y="90"/>
                  </a:lnTo>
                  <a:lnTo>
                    <a:pt x="439" y="90"/>
                  </a:lnTo>
                  <a:lnTo>
                    <a:pt x="439" y="90"/>
                  </a:lnTo>
                  <a:lnTo>
                    <a:pt x="437" y="90"/>
                  </a:lnTo>
                  <a:lnTo>
                    <a:pt x="435" y="88"/>
                  </a:lnTo>
                  <a:lnTo>
                    <a:pt x="433" y="88"/>
                  </a:lnTo>
                  <a:lnTo>
                    <a:pt x="427" y="88"/>
                  </a:lnTo>
                  <a:lnTo>
                    <a:pt x="423" y="86"/>
                  </a:lnTo>
                  <a:lnTo>
                    <a:pt x="419" y="86"/>
                  </a:lnTo>
                  <a:lnTo>
                    <a:pt x="419" y="86"/>
                  </a:lnTo>
                  <a:lnTo>
                    <a:pt x="417" y="86"/>
                  </a:lnTo>
                  <a:lnTo>
                    <a:pt x="417" y="86"/>
                  </a:lnTo>
                  <a:lnTo>
                    <a:pt x="417" y="84"/>
                  </a:lnTo>
                  <a:lnTo>
                    <a:pt x="417" y="84"/>
                  </a:lnTo>
                  <a:lnTo>
                    <a:pt x="415" y="84"/>
                  </a:lnTo>
                  <a:lnTo>
                    <a:pt x="415" y="84"/>
                  </a:lnTo>
                  <a:lnTo>
                    <a:pt x="413" y="84"/>
                  </a:lnTo>
                  <a:lnTo>
                    <a:pt x="411" y="82"/>
                  </a:lnTo>
                  <a:lnTo>
                    <a:pt x="411" y="82"/>
                  </a:lnTo>
                  <a:lnTo>
                    <a:pt x="409" y="82"/>
                  </a:lnTo>
                  <a:lnTo>
                    <a:pt x="409" y="84"/>
                  </a:lnTo>
                  <a:lnTo>
                    <a:pt x="407" y="84"/>
                  </a:lnTo>
                  <a:lnTo>
                    <a:pt x="407" y="86"/>
                  </a:lnTo>
                  <a:lnTo>
                    <a:pt x="407" y="88"/>
                  </a:lnTo>
                  <a:lnTo>
                    <a:pt x="405" y="88"/>
                  </a:lnTo>
                  <a:lnTo>
                    <a:pt x="405" y="90"/>
                  </a:lnTo>
                  <a:lnTo>
                    <a:pt x="405" y="90"/>
                  </a:lnTo>
                  <a:lnTo>
                    <a:pt x="403" y="90"/>
                  </a:lnTo>
                  <a:lnTo>
                    <a:pt x="403" y="92"/>
                  </a:lnTo>
                  <a:lnTo>
                    <a:pt x="401" y="90"/>
                  </a:lnTo>
                  <a:lnTo>
                    <a:pt x="399" y="90"/>
                  </a:lnTo>
                  <a:lnTo>
                    <a:pt x="399" y="88"/>
                  </a:lnTo>
                  <a:lnTo>
                    <a:pt x="399" y="88"/>
                  </a:lnTo>
                  <a:lnTo>
                    <a:pt x="399" y="88"/>
                  </a:lnTo>
                  <a:lnTo>
                    <a:pt x="397" y="90"/>
                  </a:lnTo>
                  <a:lnTo>
                    <a:pt x="397" y="92"/>
                  </a:lnTo>
                  <a:lnTo>
                    <a:pt x="395" y="92"/>
                  </a:lnTo>
                  <a:lnTo>
                    <a:pt x="395" y="94"/>
                  </a:lnTo>
                  <a:lnTo>
                    <a:pt x="395" y="96"/>
                  </a:lnTo>
                  <a:lnTo>
                    <a:pt x="395" y="96"/>
                  </a:lnTo>
                  <a:lnTo>
                    <a:pt x="393" y="98"/>
                  </a:lnTo>
                  <a:lnTo>
                    <a:pt x="391" y="102"/>
                  </a:lnTo>
                  <a:lnTo>
                    <a:pt x="391" y="102"/>
                  </a:lnTo>
                  <a:lnTo>
                    <a:pt x="393" y="106"/>
                  </a:lnTo>
                  <a:lnTo>
                    <a:pt x="391" y="106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89" y="108"/>
                  </a:lnTo>
                  <a:lnTo>
                    <a:pt x="391" y="114"/>
                  </a:lnTo>
                  <a:lnTo>
                    <a:pt x="391" y="118"/>
                  </a:lnTo>
                  <a:lnTo>
                    <a:pt x="391" y="120"/>
                  </a:lnTo>
                  <a:lnTo>
                    <a:pt x="391" y="122"/>
                  </a:lnTo>
                  <a:lnTo>
                    <a:pt x="391" y="120"/>
                  </a:lnTo>
                  <a:lnTo>
                    <a:pt x="389" y="118"/>
                  </a:lnTo>
                  <a:lnTo>
                    <a:pt x="389" y="120"/>
                  </a:lnTo>
                  <a:lnTo>
                    <a:pt x="387" y="122"/>
                  </a:lnTo>
                  <a:lnTo>
                    <a:pt x="383" y="128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3" y="134"/>
                  </a:lnTo>
                  <a:lnTo>
                    <a:pt x="383" y="136"/>
                  </a:lnTo>
                  <a:lnTo>
                    <a:pt x="383" y="138"/>
                  </a:lnTo>
                  <a:lnTo>
                    <a:pt x="383" y="140"/>
                  </a:lnTo>
                  <a:lnTo>
                    <a:pt x="381" y="142"/>
                  </a:lnTo>
                  <a:lnTo>
                    <a:pt x="381" y="144"/>
                  </a:lnTo>
                  <a:lnTo>
                    <a:pt x="381" y="146"/>
                  </a:lnTo>
                  <a:lnTo>
                    <a:pt x="379" y="148"/>
                  </a:lnTo>
                  <a:lnTo>
                    <a:pt x="379" y="150"/>
                  </a:lnTo>
                  <a:lnTo>
                    <a:pt x="377" y="152"/>
                  </a:lnTo>
                  <a:lnTo>
                    <a:pt x="377" y="154"/>
                  </a:lnTo>
                  <a:close/>
                  <a:moveTo>
                    <a:pt x="103" y="76"/>
                  </a:moveTo>
                  <a:lnTo>
                    <a:pt x="103" y="76"/>
                  </a:lnTo>
                  <a:lnTo>
                    <a:pt x="105" y="74"/>
                  </a:lnTo>
                  <a:lnTo>
                    <a:pt x="105" y="72"/>
                  </a:lnTo>
                  <a:lnTo>
                    <a:pt x="107" y="72"/>
                  </a:lnTo>
                  <a:lnTo>
                    <a:pt x="107" y="70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3" y="70"/>
                  </a:lnTo>
                  <a:lnTo>
                    <a:pt x="101" y="70"/>
                  </a:lnTo>
                  <a:lnTo>
                    <a:pt x="101" y="70"/>
                  </a:lnTo>
                  <a:lnTo>
                    <a:pt x="101" y="72"/>
                  </a:lnTo>
                  <a:lnTo>
                    <a:pt x="101" y="74"/>
                  </a:lnTo>
                  <a:lnTo>
                    <a:pt x="103" y="76"/>
                  </a:lnTo>
                  <a:close/>
                  <a:moveTo>
                    <a:pt x="511" y="86"/>
                  </a:moveTo>
                  <a:lnTo>
                    <a:pt x="513" y="90"/>
                  </a:lnTo>
                  <a:lnTo>
                    <a:pt x="515" y="90"/>
                  </a:lnTo>
                  <a:lnTo>
                    <a:pt x="515" y="92"/>
                  </a:lnTo>
                  <a:lnTo>
                    <a:pt x="513" y="92"/>
                  </a:lnTo>
                  <a:lnTo>
                    <a:pt x="513" y="94"/>
                  </a:lnTo>
                  <a:lnTo>
                    <a:pt x="513" y="96"/>
                  </a:lnTo>
                  <a:lnTo>
                    <a:pt x="513" y="98"/>
                  </a:lnTo>
                  <a:lnTo>
                    <a:pt x="515" y="100"/>
                  </a:lnTo>
                  <a:lnTo>
                    <a:pt x="515" y="100"/>
                  </a:lnTo>
                  <a:lnTo>
                    <a:pt x="515" y="100"/>
                  </a:lnTo>
                  <a:lnTo>
                    <a:pt x="515" y="104"/>
                  </a:lnTo>
                  <a:lnTo>
                    <a:pt x="515" y="106"/>
                  </a:lnTo>
                  <a:lnTo>
                    <a:pt x="515" y="108"/>
                  </a:lnTo>
                  <a:lnTo>
                    <a:pt x="515" y="108"/>
                  </a:lnTo>
                  <a:lnTo>
                    <a:pt x="515" y="110"/>
                  </a:lnTo>
                  <a:lnTo>
                    <a:pt x="517" y="112"/>
                  </a:lnTo>
                  <a:lnTo>
                    <a:pt x="519" y="112"/>
                  </a:lnTo>
                  <a:lnTo>
                    <a:pt x="519" y="114"/>
                  </a:lnTo>
                  <a:lnTo>
                    <a:pt x="521" y="118"/>
                  </a:lnTo>
                  <a:lnTo>
                    <a:pt x="521" y="118"/>
                  </a:lnTo>
                  <a:lnTo>
                    <a:pt x="525" y="120"/>
                  </a:lnTo>
                  <a:lnTo>
                    <a:pt x="525" y="122"/>
                  </a:lnTo>
                  <a:lnTo>
                    <a:pt x="527" y="122"/>
                  </a:lnTo>
                  <a:lnTo>
                    <a:pt x="525" y="120"/>
                  </a:lnTo>
                  <a:lnTo>
                    <a:pt x="525" y="120"/>
                  </a:lnTo>
                  <a:lnTo>
                    <a:pt x="521" y="114"/>
                  </a:lnTo>
                  <a:lnTo>
                    <a:pt x="521" y="110"/>
                  </a:lnTo>
                  <a:lnTo>
                    <a:pt x="519" y="106"/>
                  </a:lnTo>
                  <a:lnTo>
                    <a:pt x="519" y="104"/>
                  </a:lnTo>
                  <a:lnTo>
                    <a:pt x="519" y="102"/>
                  </a:lnTo>
                  <a:lnTo>
                    <a:pt x="519" y="100"/>
                  </a:lnTo>
                  <a:lnTo>
                    <a:pt x="519" y="100"/>
                  </a:lnTo>
                  <a:lnTo>
                    <a:pt x="519" y="98"/>
                  </a:lnTo>
                  <a:lnTo>
                    <a:pt x="521" y="98"/>
                  </a:lnTo>
                  <a:lnTo>
                    <a:pt x="523" y="98"/>
                  </a:lnTo>
                  <a:lnTo>
                    <a:pt x="523" y="98"/>
                  </a:lnTo>
                  <a:lnTo>
                    <a:pt x="525" y="98"/>
                  </a:lnTo>
                  <a:lnTo>
                    <a:pt x="527" y="100"/>
                  </a:lnTo>
                  <a:lnTo>
                    <a:pt x="529" y="100"/>
                  </a:lnTo>
                  <a:lnTo>
                    <a:pt x="535" y="102"/>
                  </a:lnTo>
                  <a:lnTo>
                    <a:pt x="535" y="102"/>
                  </a:lnTo>
                  <a:lnTo>
                    <a:pt x="533" y="100"/>
                  </a:lnTo>
                  <a:lnTo>
                    <a:pt x="533" y="100"/>
                  </a:lnTo>
                  <a:lnTo>
                    <a:pt x="531" y="100"/>
                  </a:lnTo>
                  <a:lnTo>
                    <a:pt x="531" y="98"/>
                  </a:lnTo>
                  <a:lnTo>
                    <a:pt x="531" y="96"/>
                  </a:lnTo>
                  <a:lnTo>
                    <a:pt x="531" y="96"/>
                  </a:lnTo>
                  <a:lnTo>
                    <a:pt x="527" y="94"/>
                  </a:lnTo>
                  <a:lnTo>
                    <a:pt x="525" y="92"/>
                  </a:lnTo>
                  <a:lnTo>
                    <a:pt x="525" y="92"/>
                  </a:lnTo>
                  <a:lnTo>
                    <a:pt x="525" y="90"/>
                  </a:lnTo>
                  <a:lnTo>
                    <a:pt x="525" y="90"/>
                  </a:lnTo>
                  <a:lnTo>
                    <a:pt x="529" y="88"/>
                  </a:lnTo>
                  <a:lnTo>
                    <a:pt x="531" y="86"/>
                  </a:lnTo>
                  <a:lnTo>
                    <a:pt x="531" y="86"/>
                  </a:lnTo>
                  <a:lnTo>
                    <a:pt x="531" y="82"/>
                  </a:lnTo>
                  <a:lnTo>
                    <a:pt x="531" y="80"/>
                  </a:lnTo>
                  <a:lnTo>
                    <a:pt x="531" y="78"/>
                  </a:lnTo>
                  <a:lnTo>
                    <a:pt x="531" y="78"/>
                  </a:lnTo>
                  <a:lnTo>
                    <a:pt x="529" y="78"/>
                  </a:lnTo>
                  <a:lnTo>
                    <a:pt x="527" y="78"/>
                  </a:lnTo>
                  <a:lnTo>
                    <a:pt x="523" y="82"/>
                  </a:lnTo>
                  <a:lnTo>
                    <a:pt x="523" y="82"/>
                  </a:lnTo>
                  <a:lnTo>
                    <a:pt x="523" y="84"/>
                  </a:lnTo>
                  <a:lnTo>
                    <a:pt x="523" y="86"/>
                  </a:lnTo>
                  <a:lnTo>
                    <a:pt x="523" y="86"/>
                  </a:lnTo>
                  <a:lnTo>
                    <a:pt x="521" y="86"/>
                  </a:lnTo>
                  <a:lnTo>
                    <a:pt x="519" y="88"/>
                  </a:lnTo>
                  <a:lnTo>
                    <a:pt x="519" y="90"/>
                  </a:lnTo>
                  <a:lnTo>
                    <a:pt x="519" y="90"/>
                  </a:lnTo>
                  <a:lnTo>
                    <a:pt x="519" y="92"/>
                  </a:lnTo>
                  <a:lnTo>
                    <a:pt x="517" y="92"/>
                  </a:lnTo>
                  <a:lnTo>
                    <a:pt x="517" y="90"/>
                  </a:lnTo>
                  <a:lnTo>
                    <a:pt x="515" y="90"/>
                  </a:lnTo>
                  <a:lnTo>
                    <a:pt x="515" y="90"/>
                  </a:lnTo>
                  <a:lnTo>
                    <a:pt x="515" y="88"/>
                  </a:lnTo>
                  <a:lnTo>
                    <a:pt x="515" y="88"/>
                  </a:lnTo>
                  <a:lnTo>
                    <a:pt x="519" y="86"/>
                  </a:lnTo>
                  <a:lnTo>
                    <a:pt x="521" y="84"/>
                  </a:lnTo>
                  <a:lnTo>
                    <a:pt x="521" y="82"/>
                  </a:lnTo>
                  <a:lnTo>
                    <a:pt x="521" y="80"/>
                  </a:lnTo>
                  <a:lnTo>
                    <a:pt x="521" y="78"/>
                  </a:lnTo>
                  <a:lnTo>
                    <a:pt x="521" y="76"/>
                  </a:lnTo>
                  <a:lnTo>
                    <a:pt x="519" y="74"/>
                  </a:lnTo>
                  <a:lnTo>
                    <a:pt x="519" y="74"/>
                  </a:lnTo>
                  <a:lnTo>
                    <a:pt x="519" y="72"/>
                  </a:lnTo>
                  <a:lnTo>
                    <a:pt x="519" y="72"/>
                  </a:lnTo>
                  <a:lnTo>
                    <a:pt x="521" y="68"/>
                  </a:lnTo>
                  <a:lnTo>
                    <a:pt x="521" y="68"/>
                  </a:lnTo>
                  <a:lnTo>
                    <a:pt x="521" y="66"/>
                  </a:lnTo>
                  <a:lnTo>
                    <a:pt x="519" y="68"/>
                  </a:lnTo>
                  <a:lnTo>
                    <a:pt x="519" y="68"/>
                  </a:lnTo>
                  <a:lnTo>
                    <a:pt x="515" y="70"/>
                  </a:lnTo>
                  <a:lnTo>
                    <a:pt x="515" y="74"/>
                  </a:lnTo>
                  <a:lnTo>
                    <a:pt x="513" y="76"/>
                  </a:lnTo>
                  <a:lnTo>
                    <a:pt x="513" y="76"/>
                  </a:lnTo>
                  <a:lnTo>
                    <a:pt x="513" y="78"/>
                  </a:lnTo>
                  <a:lnTo>
                    <a:pt x="513" y="80"/>
                  </a:lnTo>
                  <a:lnTo>
                    <a:pt x="511" y="84"/>
                  </a:lnTo>
                  <a:lnTo>
                    <a:pt x="511" y="86"/>
                  </a:lnTo>
                  <a:close/>
                  <a:moveTo>
                    <a:pt x="36" y="68"/>
                  </a:moveTo>
                  <a:lnTo>
                    <a:pt x="36" y="68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4" y="68"/>
                  </a:lnTo>
                  <a:lnTo>
                    <a:pt x="36" y="70"/>
                  </a:lnTo>
                  <a:lnTo>
                    <a:pt x="36" y="68"/>
                  </a:lnTo>
                  <a:close/>
                  <a:moveTo>
                    <a:pt x="525" y="70"/>
                  </a:moveTo>
                  <a:lnTo>
                    <a:pt x="527" y="70"/>
                  </a:lnTo>
                  <a:lnTo>
                    <a:pt x="529" y="68"/>
                  </a:lnTo>
                  <a:lnTo>
                    <a:pt x="529" y="66"/>
                  </a:lnTo>
                  <a:lnTo>
                    <a:pt x="531" y="62"/>
                  </a:lnTo>
                  <a:lnTo>
                    <a:pt x="529" y="60"/>
                  </a:lnTo>
                  <a:lnTo>
                    <a:pt x="529" y="60"/>
                  </a:lnTo>
                  <a:lnTo>
                    <a:pt x="527" y="60"/>
                  </a:lnTo>
                  <a:lnTo>
                    <a:pt x="525" y="62"/>
                  </a:lnTo>
                  <a:lnTo>
                    <a:pt x="523" y="66"/>
                  </a:lnTo>
                  <a:lnTo>
                    <a:pt x="525" y="68"/>
                  </a:lnTo>
                  <a:lnTo>
                    <a:pt x="525" y="70"/>
                  </a:lnTo>
                  <a:close/>
                  <a:moveTo>
                    <a:pt x="479" y="56"/>
                  </a:moveTo>
                  <a:lnTo>
                    <a:pt x="479" y="56"/>
                  </a:lnTo>
                  <a:lnTo>
                    <a:pt x="479" y="56"/>
                  </a:lnTo>
                  <a:lnTo>
                    <a:pt x="477" y="58"/>
                  </a:lnTo>
                  <a:lnTo>
                    <a:pt x="479" y="60"/>
                  </a:lnTo>
                  <a:lnTo>
                    <a:pt x="479" y="58"/>
                  </a:lnTo>
                  <a:lnTo>
                    <a:pt x="479" y="58"/>
                  </a:lnTo>
                  <a:lnTo>
                    <a:pt x="479" y="56"/>
                  </a:lnTo>
                  <a:close/>
                  <a:moveTo>
                    <a:pt x="22" y="62"/>
                  </a:moveTo>
                  <a:lnTo>
                    <a:pt x="20" y="62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2" y="54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0" y="58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2" y="64"/>
                  </a:lnTo>
                  <a:lnTo>
                    <a:pt x="22" y="62"/>
                  </a:lnTo>
                  <a:lnTo>
                    <a:pt x="22" y="62"/>
                  </a:lnTo>
                  <a:close/>
                  <a:moveTo>
                    <a:pt x="219" y="54"/>
                  </a:moveTo>
                  <a:lnTo>
                    <a:pt x="219" y="52"/>
                  </a:lnTo>
                  <a:lnTo>
                    <a:pt x="217" y="52"/>
                  </a:lnTo>
                  <a:lnTo>
                    <a:pt x="217" y="54"/>
                  </a:lnTo>
                  <a:lnTo>
                    <a:pt x="217" y="56"/>
                  </a:lnTo>
                  <a:lnTo>
                    <a:pt x="219" y="54"/>
                  </a:lnTo>
                  <a:close/>
                  <a:moveTo>
                    <a:pt x="167" y="52"/>
                  </a:moveTo>
                  <a:lnTo>
                    <a:pt x="167" y="54"/>
                  </a:lnTo>
                  <a:lnTo>
                    <a:pt x="167" y="54"/>
                  </a:lnTo>
                  <a:lnTo>
                    <a:pt x="169" y="56"/>
                  </a:lnTo>
                  <a:lnTo>
                    <a:pt x="169" y="54"/>
                  </a:lnTo>
                  <a:lnTo>
                    <a:pt x="169" y="54"/>
                  </a:lnTo>
                  <a:lnTo>
                    <a:pt x="169" y="52"/>
                  </a:lnTo>
                  <a:lnTo>
                    <a:pt x="169" y="52"/>
                  </a:lnTo>
                  <a:lnTo>
                    <a:pt x="169" y="52"/>
                  </a:lnTo>
                  <a:lnTo>
                    <a:pt x="169" y="52"/>
                  </a:lnTo>
                  <a:lnTo>
                    <a:pt x="169" y="52"/>
                  </a:lnTo>
                  <a:lnTo>
                    <a:pt x="167" y="52"/>
                  </a:lnTo>
                  <a:lnTo>
                    <a:pt x="167" y="52"/>
                  </a:lnTo>
                  <a:lnTo>
                    <a:pt x="167" y="52"/>
                  </a:lnTo>
                  <a:close/>
                  <a:moveTo>
                    <a:pt x="177" y="50"/>
                  </a:moveTo>
                  <a:lnTo>
                    <a:pt x="177" y="50"/>
                  </a:lnTo>
                  <a:lnTo>
                    <a:pt x="177" y="48"/>
                  </a:lnTo>
                  <a:lnTo>
                    <a:pt x="175" y="48"/>
                  </a:lnTo>
                  <a:lnTo>
                    <a:pt x="175" y="48"/>
                  </a:lnTo>
                  <a:lnTo>
                    <a:pt x="175" y="50"/>
                  </a:lnTo>
                  <a:lnTo>
                    <a:pt x="177" y="50"/>
                  </a:lnTo>
                  <a:close/>
                  <a:moveTo>
                    <a:pt x="355" y="46"/>
                  </a:moveTo>
                  <a:lnTo>
                    <a:pt x="355" y="46"/>
                  </a:lnTo>
                  <a:lnTo>
                    <a:pt x="355" y="48"/>
                  </a:lnTo>
                  <a:lnTo>
                    <a:pt x="357" y="48"/>
                  </a:lnTo>
                  <a:lnTo>
                    <a:pt x="357" y="46"/>
                  </a:lnTo>
                  <a:lnTo>
                    <a:pt x="355" y="44"/>
                  </a:lnTo>
                  <a:lnTo>
                    <a:pt x="355" y="44"/>
                  </a:lnTo>
                  <a:lnTo>
                    <a:pt x="355" y="46"/>
                  </a:lnTo>
                  <a:close/>
                  <a:moveTo>
                    <a:pt x="479" y="42"/>
                  </a:moveTo>
                  <a:lnTo>
                    <a:pt x="479" y="42"/>
                  </a:lnTo>
                  <a:lnTo>
                    <a:pt x="479" y="44"/>
                  </a:lnTo>
                  <a:lnTo>
                    <a:pt x="481" y="46"/>
                  </a:lnTo>
                  <a:lnTo>
                    <a:pt x="483" y="44"/>
                  </a:lnTo>
                  <a:lnTo>
                    <a:pt x="481" y="44"/>
                  </a:lnTo>
                  <a:lnTo>
                    <a:pt x="481" y="42"/>
                  </a:lnTo>
                  <a:lnTo>
                    <a:pt x="481" y="40"/>
                  </a:lnTo>
                  <a:lnTo>
                    <a:pt x="479" y="40"/>
                  </a:lnTo>
                  <a:lnTo>
                    <a:pt x="479" y="40"/>
                  </a:lnTo>
                  <a:lnTo>
                    <a:pt x="479" y="42"/>
                  </a:lnTo>
                  <a:lnTo>
                    <a:pt x="479" y="42"/>
                  </a:lnTo>
                  <a:close/>
                  <a:moveTo>
                    <a:pt x="499" y="38"/>
                  </a:moveTo>
                  <a:lnTo>
                    <a:pt x="499" y="38"/>
                  </a:lnTo>
                  <a:lnTo>
                    <a:pt x="499" y="38"/>
                  </a:lnTo>
                  <a:lnTo>
                    <a:pt x="501" y="38"/>
                  </a:lnTo>
                  <a:lnTo>
                    <a:pt x="501" y="38"/>
                  </a:lnTo>
                  <a:lnTo>
                    <a:pt x="501" y="38"/>
                  </a:lnTo>
                  <a:lnTo>
                    <a:pt x="501" y="38"/>
                  </a:lnTo>
                  <a:lnTo>
                    <a:pt x="499" y="38"/>
                  </a:lnTo>
                  <a:lnTo>
                    <a:pt x="499" y="38"/>
                  </a:lnTo>
                  <a:close/>
                  <a:moveTo>
                    <a:pt x="499" y="38"/>
                  </a:moveTo>
                  <a:lnTo>
                    <a:pt x="499" y="36"/>
                  </a:lnTo>
                  <a:lnTo>
                    <a:pt x="499" y="36"/>
                  </a:lnTo>
                  <a:lnTo>
                    <a:pt x="497" y="34"/>
                  </a:lnTo>
                  <a:lnTo>
                    <a:pt x="497" y="34"/>
                  </a:lnTo>
                  <a:lnTo>
                    <a:pt x="497" y="36"/>
                  </a:lnTo>
                  <a:lnTo>
                    <a:pt x="499" y="38"/>
                  </a:lnTo>
                  <a:close/>
                  <a:moveTo>
                    <a:pt x="359" y="34"/>
                  </a:moveTo>
                  <a:lnTo>
                    <a:pt x="359" y="34"/>
                  </a:lnTo>
                  <a:lnTo>
                    <a:pt x="359" y="32"/>
                  </a:lnTo>
                  <a:lnTo>
                    <a:pt x="357" y="32"/>
                  </a:lnTo>
                  <a:lnTo>
                    <a:pt x="355" y="32"/>
                  </a:lnTo>
                  <a:lnTo>
                    <a:pt x="355" y="32"/>
                  </a:lnTo>
                  <a:lnTo>
                    <a:pt x="357" y="34"/>
                  </a:lnTo>
                  <a:lnTo>
                    <a:pt x="359" y="34"/>
                  </a:lnTo>
                  <a:close/>
                  <a:moveTo>
                    <a:pt x="205" y="36"/>
                  </a:moveTo>
                  <a:lnTo>
                    <a:pt x="205" y="38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205" y="40"/>
                  </a:lnTo>
                  <a:lnTo>
                    <a:pt x="207" y="40"/>
                  </a:lnTo>
                  <a:lnTo>
                    <a:pt x="209" y="40"/>
                  </a:lnTo>
                  <a:lnTo>
                    <a:pt x="209" y="38"/>
                  </a:lnTo>
                  <a:lnTo>
                    <a:pt x="209" y="36"/>
                  </a:lnTo>
                  <a:lnTo>
                    <a:pt x="209" y="34"/>
                  </a:lnTo>
                  <a:lnTo>
                    <a:pt x="207" y="32"/>
                  </a:lnTo>
                  <a:lnTo>
                    <a:pt x="207" y="30"/>
                  </a:lnTo>
                  <a:lnTo>
                    <a:pt x="207" y="32"/>
                  </a:lnTo>
                  <a:lnTo>
                    <a:pt x="203" y="34"/>
                  </a:lnTo>
                  <a:lnTo>
                    <a:pt x="203" y="34"/>
                  </a:lnTo>
                  <a:lnTo>
                    <a:pt x="205" y="36"/>
                  </a:lnTo>
                  <a:close/>
                  <a:moveTo>
                    <a:pt x="219" y="100"/>
                  </a:moveTo>
                  <a:lnTo>
                    <a:pt x="221" y="102"/>
                  </a:lnTo>
                  <a:lnTo>
                    <a:pt x="223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5" y="106"/>
                  </a:lnTo>
                  <a:lnTo>
                    <a:pt x="225" y="106"/>
                  </a:lnTo>
                  <a:lnTo>
                    <a:pt x="223" y="106"/>
                  </a:lnTo>
                  <a:lnTo>
                    <a:pt x="223" y="108"/>
                  </a:lnTo>
                  <a:lnTo>
                    <a:pt x="223" y="110"/>
                  </a:lnTo>
                  <a:lnTo>
                    <a:pt x="223" y="110"/>
                  </a:lnTo>
                  <a:lnTo>
                    <a:pt x="223" y="114"/>
                  </a:lnTo>
                  <a:lnTo>
                    <a:pt x="223" y="114"/>
                  </a:lnTo>
                  <a:lnTo>
                    <a:pt x="223" y="114"/>
                  </a:lnTo>
                  <a:lnTo>
                    <a:pt x="225" y="116"/>
                  </a:lnTo>
                  <a:lnTo>
                    <a:pt x="227" y="118"/>
                  </a:lnTo>
                  <a:lnTo>
                    <a:pt x="227" y="118"/>
                  </a:lnTo>
                  <a:lnTo>
                    <a:pt x="225" y="118"/>
                  </a:lnTo>
                  <a:lnTo>
                    <a:pt x="225" y="120"/>
                  </a:lnTo>
                  <a:lnTo>
                    <a:pt x="225" y="120"/>
                  </a:lnTo>
                  <a:lnTo>
                    <a:pt x="225" y="122"/>
                  </a:lnTo>
                  <a:lnTo>
                    <a:pt x="225" y="122"/>
                  </a:lnTo>
                  <a:lnTo>
                    <a:pt x="227" y="122"/>
                  </a:lnTo>
                  <a:lnTo>
                    <a:pt x="231" y="122"/>
                  </a:lnTo>
                  <a:lnTo>
                    <a:pt x="233" y="124"/>
                  </a:lnTo>
                  <a:lnTo>
                    <a:pt x="235" y="126"/>
                  </a:lnTo>
                  <a:lnTo>
                    <a:pt x="235" y="128"/>
                  </a:lnTo>
                  <a:lnTo>
                    <a:pt x="237" y="128"/>
                  </a:lnTo>
                  <a:lnTo>
                    <a:pt x="237" y="132"/>
                  </a:lnTo>
                  <a:lnTo>
                    <a:pt x="237" y="134"/>
                  </a:lnTo>
                  <a:lnTo>
                    <a:pt x="237" y="136"/>
                  </a:lnTo>
                  <a:lnTo>
                    <a:pt x="235" y="138"/>
                  </a:lnTo>
                  <a:lnTo>
                    <a:pt x="235" y="140"/>
                  </a:lnTo>
                  <a:lnTo>
                    <a:pt x="237" y="140"/>
                  </a:lnTo>
                  <a:lnTo>
                    <a:pt x="237" y="142"/>
                  </a:lnTo>
                  <a:lnTo>
                    <a:pt x="237" y="146"/>
                  </a:lnTo>
                  <a:lnTo>
                    <a:pt x="239" y="154"/>
                  </a:lnTo>
                  <a:lnTo>
                    <a:pt x="239" y="158"/>
                  </a:lnTo>
                  <a:lnTo>
                    <a:pt x="239" y="160"/>
                  </a:lnTo>
                  <a:lnTo>
                    <a:pt x="241" y="160"/>
                  </a:lnTo>
                  <a:lnTo>
                    <a:pt x="241" y="158"/>
                  </a:lnTo>
                  <a:lnTo>
                    <a:pt x="241" y="158"/>
                  </a:lnTo>
                  <a:lnTo>
                    <a:pt x="245" y="158"/>
                  </a:lnTo>
                  <a:lnTo>
                    <a:pt x="247" y="160"/>
                  </a:lnTo>
                  <a:lnTo>
                    <a:pt x="247" y="160"/>
                  </a:lnTo>
                  <a:lnTo>
                    <a:pt x="247" y="160"/>
                  </a:lnTo>
                  <a:lnTo>
                    <a:pt x="249" y="158"/>
                  </a:lnTo>
                  <a:lnTo>
                    <a:pt x="249" y="158"/>
                  </a:lnTo>
                  <a:lnTo>
                    <a:pt x="249" y="158"/>
                  </a:lnTo>
                  <a:lnTo>
                    <a:pt x="249" y="160"/>
                  </a:lnTo>
                  <a:lnTo>
                    <a:pt x="249" y="160"/>
                  </a:lnTo>
                  <a:lnTo>
                    <a:pt x="251" y="160"/>
                  </a:lnTo>
                  <a:lnTo>
                    <a:pt x="253" y="160"/>
                  </a:lnTo>
                  <a:lnTo>
                    <a:pt x="255" y="158"/>
                  </a:lnTo>
                  <a:lnTo>
                    <a:pt x="257" y="158"/>
                  </a:lnTo>
                  <a:lnTo>
                    <a:pt x="259" y="160"/>
                  </a:lnTo>
                  <a:lnTo>
                    <a:pt x="261" y="160"/>
                  </a:lnTo>
                  <a:lnTo>
                    <a:pt x="261" y="158"/>
                  </a:lnTo>
                  <a:lnTo>
                    <a:pt x="263" y="158"/>
                  </a:lnTo>
                  <a:lnTo>
                    <a:pt x="263" y="158"/>
                  </a:lnTo>
                  <a:lnTo>
                    <a:pt x="265" y="160"/>
                  </a:lnTo>
                  <a:lnTo>
                    <a:pt x="265" y="160"/>
                  </a:lnTo>
                  <a:lnTo>
                    <a:pt x="265" y="166"/>
                  </a:lnTo>
                  <a:lnTo>
                    <a:pt x="265" y="168"/>
                  </a:lnTo>
                  <a:lnTo>
                    <a:pt x="263" y="170"/>
                  </a:lnTo>
                  <a:lnTo>
                    <a:pt x="265" y="170"/>
                  </a:lnTo>
                  <a:lnTo>
                    <a:pt x="265" y="170"/>
                  </a:lnTo>
                  <a:lnTo>
                    <a:pt x="267" y="170"/>
                  </a:lnTo>
                  <a:lnTo>
                    <a:pt x="269" y="166"/>
                  </a:lnTo>
                  <a:lnTo>
                    <a:pt x="271" y="166"/>
                  </a:lnTo>
                  <a:lnTo>
                    <a:pt x="273" y="166"/>
                  </a:lnTo>
                  <a:lnTo>
                    <a:pt x="277" y="166"/>
                  </a:lnTo>
                  <a:lnTo>
                    <a:pt x="279" y="166"/>
                  </a:lnTo>
                  <a:lnTo>
                    <a:pt x="283" y="162"/>
                  </a:lnTo>
                  <a:lnTo>
                    <a:pt x="283" y="158"/>
                  </a:lnTo>
                  <a:lnTo>
                    <a:pt x="289" y="164"/>
                  </a:lnTo>
                  <a:lnTo>
                    <a:pt x="289" y="164"/>
                  </a:lnTo>
                  <a:lnTo>
                    <a:pt x="289" y="164"/>
                  </a:lnTo>
                  <a:lnTo>
                    <a:pt x="291" y="162"/>
                  </a:lnTo>
                  <a:lnTo>
                    <a:pt x="291" y="162"/>
                  </a:lnTo>
                  <a:lnTo>
                    <a:pt x="293" y="164"/>
                  </a:lnTo>
                  <a:lnTo>
                    <a:pt x="293" y="164"/>
                  </a:lnTo>
                  <a:lnTo>
                    <a:pt x="293" y="166"/>
                  </a:lnTo>
                  <a:lnTo>
                    <a:pt x="293" y="168"/>
                  </a:lnTo>
                  <a:lnTo>
                    <a:pt x="293" y="168"/>
                  </a:lnTo>
                  <a:lnTo>
                    <a:pt x="295" y="168"/>
                  </a:lnTo>
                  <a:lnTo>
                    <a:pt x="297" y="166"/>
                  </a:lnTo>
                  <a:lnTo>
                    <a:pt x="299" y="164"/>
                  </a:lnTo>
                  <a:lnTo>
                    <a:pt x="301" y="164"/>
                  </a:lnTo>
                  <a:lnTo>
                    <a:pt x="301" y="166"/>
                  </a:lnTo>
                  <a:lnTo>
                    <a:pt x="301" y="166"/>
                  </a:lnTo>
                  <a:lnTo>
                    <a:pt x="303" y="166"/>
                  </a:lnTo>
                  <a:lnTo>
                    <a:pt x="303" y="166"/>
                  </a:lnTo>
                  <a:lnTo>
                    <a:pt x="303" y="164"/>
                  </a:lnTo>
                  <a:lnTo>
                    <a:pt x="303" y="166"/>
                  </a:lnTo>
                  <a:lnTo>
                    <a:pt x="303" y="166"/>
                  </a:lnTo>
                  <a:lnTo>
                    <a:pt x="303" y="168"/>
                  </a:lnTo>
                  <a:lnTo>
                    <a:pt x="305" y="168"/>
                  </a:lnTo>
                  <a:lnTo>
                    <a:pt x="305" y="168"/>
                  </a:lnTo>
                  <a:lnTo>
                    <a:pt x="307" y="166"/>
                  </a:lnTo>
                  <a:lnTo>
                    <a:pt x="307" y="168"/>
                  </a:lnTo>
                  <a:lnTo>
                    <a:pt x="307" y="172"/>
                  </a:lnTo>
                  <a:lnTo>
                    <a:pt x="307" y="180"/>
                  </a:lnTo>
                  <a:lnTo>
                    <a:pt x="309" y="180"/>
                  </a:lnTo>
                  <a:lnTo>
                    <a:pt x="309" y="180"/>
                  </a:lnTo>
                  <a:lnTo>
                    <a:pt x="317" y="176"/>
                  </a:lnTo>
                  <a:lnTo>
                    <a:pt x="329" y="170"/>
                  </a:lnTo>
                  <a:lnTo>
                    <a:pt x="329" y="168"/>
                  </a:lnTo>
                  <a:lnTo>
                    <a:pt x="331" y="168"/>
                  </a:lnTo>
                  <a:lnTo>
                    <a:pt x="331" y="166"/>
                  </a:lnTo>
                  <a:lnTo>
                    <a:pt x="333" y="164"/>
                  </a:lnTo>
                  <a:lnTo>
                    <a:pt x="333" y="162"/>
                  </a:lnTo>
                  <a:lnTo>
                    <a:pt x="333" y="162"/>
                  </a:lnTo>
                  <a:lnTo>
                    <a:pt x="335" y="162"/>
                  </a:lnTo>
                  <a:lnTo>
                    <a:pt x="333" y="160"/>
                  </a:lnTo>
                  <a:lnTo>
                    <a:pt x="333" y="160"/>
                  </a:lnTo>
                  <a:lnTo>
                    <a:pt x="333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5" y="158"/>
                  </a:lnTo>
                  <a:lnTo>
                    <a:pt x="335" y="156"/>
                  </a:lnTo>
                  <a:lnTo>
                    <a:pt x="337" y="154"/>
                  </a:lnTo>
                  <a:lnTo>
                    <a:pt x="337" y="152"/>
                  </a:lnTo>
                  <a:lnTo>
                    <a:pt x="335" y="152"/>
                  </a:lnTo>
                  <a:lnTo>
                    <a:pt x="335" y="152"/>
                  </a:lnTo>
                  <a:lnTo>
                    <a:pt x="337" y="152"/>
                  </a:lnTo>
                  <a:lnTo>
                    <a:pt x="337" y="152"/>
                  </a:lnTo>
                  <a:lnTo>
                    <a:pt x="337" y="152"/>
                  </a:lnTo>
                  <a:lnTo>
                    <a:pt x="339" y="150"/>
                  </a:lnTo>
                  <a:lnTo>
                    <a:pt x="339" y="150"/>
                  </a:lnTo>
                  <a:lnTo>
                    <a:pt x="339" y="148"/>
                  </a:lnTo>
                  <a:lnTo>
                    <a:pt x="339" y="146"/>
                  </a:lnTo>
                  <a:lnTo>
                    <a:pt x="337" y="146"/>
                  </a:lnTo>
                  <a:lnTo>
                    <a:pt x="337" y="144"/>
                  </a:lnTo>
                  <a:lnTo>
                    <a:pt x="335" y="144"/>
                  </a:lnTo>
                  <a:lnTo>
                    <a:pt x="337" y="142"/>
                  </a:lnTo>
                  <a:lnTo>
                    <a:pt x="337" y="140"/>
                  </a:lnTo>
                  <a:lnTo>
                    <a:pt x="337" y="140"/>
                  </a:lnTo>
                  <a:lnTo>
                    <a:pt x="337" y="138"/>
                  </a:lnTo>
                  <a:lnTo>
                    <a:pt x="337" y="138"/>
                  </a:lnTo>
                  <a:lnTo>
                    <a:pt x="335" y="138"/>
                  </a:lnTo>
                  <a:lnTo>
                    <a:pt x="335" y="138"/>
                  </a:lnTo>
                  <a:lnTo>
                    <a:pt x="337" y="136"/>
                  </a:lnTo>
                  <a:lnTo>
                    <a:pt x="339" y="136"/>
                  </a:lnTo>
                  <a:lnTo>
                    <a:pt x="339" y="134"/>
                  </a:lnTo>
                  <a:lnTo>
                    <a:pt x="339" y="134"/>
                  </a:lnTo>
                  <a:lnTo>
                    <a:pt x="339" y="132"/>
                  </a:lnTo>
                  <a:lnTo>
                    <a:pt x="341" y="132"/>
                  </a:lnTo>
                  <a:lnTo>
                    <a:pt x="343" y="130"/>
                  </a:lnTo>
                  <a:lnTo>
                    <a:pt x="343" y="130"/>
                  </a:lnTo>
                  <a:lnTo>
                    <a:pt x="343" y="128"/>
                  </a:lnTo>
                  <a:lnTo>
                    <a:pt x="343" y="128"/>
                  </a:lnTo>
                  <a:lnTo>
                    <a:pt x="343" y="126"/>
                  </a:lnTo>
                  <a:lnTo>
                    <a:pt x="343" y="126"/>
                  </a:lnTo>
                  <a:lnTo>
                    <a:pt x="343" y="124"/>
                  </a:lnTo>
                  <a:lnTo>
                    <a:pt x="343" y="126"/>
                  </a:lnTo>
                  <a:lnTo>
                    <a:pt x="343" y="128"/>
                  </a:lnTo>
                  <a:lnTo>
                    <a:pt x="345" y="128"/>
                  </a:lnTo>
                  <a:lnTo>
                    <a:pt x="345" y="128"/>
                  </a:lnTo>
                  <a:lnTo>
                    <a:pt x="347" y="128"/>
                  </a:lnTo>
                  <a:lnTo>
                    <a:pt x="347" y="126"/>
                  </a:lnTo>
                  <a:lnTo>
                    <a:pt x="349" y="124"/>
                  </a:lnTo>
                  <a:lnTo>
                    <a:pt x="351" y="122"/>
                  </a:lnTo>
                  <a:lnTo>
                    <a:pt x="353" y="122"/>
                  </a:lnTo>
                  <a:lnTo>
                    <a:pt x="355" y="120"/>
                  </a:lnTo>
                  <a:lnTo>
                    <a:pt x="355" y="120"/>
                  </a:lnTo>
                  <a:lnTo>
                    <a:pt x="355" y="120"/>
                  </a:lnTo>
                  <a:lnTo>
                    <a:pt x="355" y="118"/>
                  </a:lnTo>
                  <a:lnTo>
                    <a:pt x="355" y="116"/>
                  </a:lnTo>
                  <a:lnTo>
                    <a:pt x="355" y="112"/>
                  </a:lnTo>
                  <a:lnTo>
                    <a:pt x="355" y="110"/>
                  </a:lnTo>
                  <a:lnTo>
                    <a:pt x="355" y="102"/>
                  </a:lnTo>
                  <a:lnTo>
                    <a:pt x="355" y="100"/>
                  </a:lnTo>
                  <a:lnTo>
                    <a:pt x="359" y="94"/>
                  </a:lnTo>
                  <a:lnTo>
                    <a:pt x="359" y="92"/>
                  </a:lnTo>
                  <a:lnTo>
                    <a:pt x="361" y="92"/>
                  </a:lnTo>
                  <a:lnTo>
                    <a:pt x="361" y="92"/>
                  </a:lnTo>
                  <a:lnTo>
                    <a:pt x="363" y="90"/>
                  </a:lnTo>
                  <a:lnTo>
                    <a:pt x="363" y="88"/>
                  </a:lnTo>
                  <a:lnTo>
                    <a:pt x="361" y="88"/>
                  </a:lnTo>
                  <a:lnTo>
                    <a:pt x="361" y="86"/>
                  </a:lnTo>
                  <a:lnTo>
                    <a:pt x="363" y="88"/>
                  </a:lnTo>
                  <a:lnTo>
                    <a:pt x="365" y="90"/>
                  </a:lnTo>
                  <a:lnTo>
                    <a:pt x="365" y="90"/>
                  </a:lnTo>
                  <a:lnTo>
                    <a:pt x="367" y="90"/>
                  </a:lnTo>
                  <a:lnTo>
                    <a:pt x="371" y="92"/>
                  </a:lnTo>
                  <a:lnTo>
                    <a:pt x="375" y="92"/>
                  </a:lnTo>
                  <a:lnTo>
                    <a:pt x="377" y="90"/>
                  </a:lnTo>
                  <a:lnTo>
                    <a:pt x="379" y="88"/>
                  </a:lnTo>
                  <a:lnTo>
                    <a:pt x="377" y="88"/>
                  </a:lnTo>
                  <a:lnTo>
                    <a:pt x="375" y="86"/>
                  </a:lnTo>
                  <a:lnTo>
                    <a:pt x="373" y="82"/>
                  </a:lnTo>
                  <a:lnTo>
                    <a:pt x="369" y="80"/>
                  </a:lnTo>
                  <a:lnTo>
                    <a:pt x="365" y="76"/>
                  </a:lnTo>
                  <a:lnTo>
                    <a:pt x="363" y="76"/>
                  </a:lnTo>
                  <a:lnTo>
                    <a:pt x="361" y="72"/>
                  </a:lnTo>
                  <a:lnTo>
                    <a:pt x="361" y="70"/>
                  </a:lnTo>
                  <a:lnTo>
                    <a:pt x="359" y="70"/>
                  </a:lnTo>
                  <a:lnTo>
                    <a:pt x="359" y="70"/>
                  </a:lnTo>
                  <a:lnTo>
                    <a:pt x="361" y="70"/>
                  </a:lnTo>
                  <a:lnTo>
                    <a:pt x="361" y="68"/>
                  </a:lnTo>
                  <a:lnTo>
                    <a:pt x="361" y="68"/>
                  </a:lnTo>
                  <a:lnTo>
                    <a:pt x="363" y="66"/>
                  </a:lnTo>
                  <a:lnTo>
                    <a:pt x="363" y="66"/>
                  </a:lnTo>
                  <a:lnTo>
                    <a:pt x="363" y="64"/>
                  </a:lnTo>
                  <a:lnTo>
                    <a:pt x="363" y="64"/>
                  </a:lnTo>
                  <a:lnTo>
                    <a:pt x="361" y="60"/>
                  </a:lnTo>
                  <a:lnTo>
                    <a:pt x="359" y="58"/>
                  </a:lnTo>
                  <a:lnTo>
                    <a:pt x="359" y="58"/>
                  </a:lnTo>
                  <a:lnTo>
                    <a:pt x="357" y="56"/>
                  </a:lnTo>
                  <a:lnTo>
                    <a:pt x="357" y="56"/>
                  </a:lnTo>
                  <a:lnTo>
                    <a:pt x="357" y="56"/>
                  </a:lnTo>
                  <a:lnTo>
                    <a:pt x="357" y="56"/>
                  </a:lnTo>
                  <a:lnTo>
                    <a:pt x="357" y="54"/>
                  </a:lnTo>
                  <a:lnTo>
                    <a:pt x="357" y="54"/>
                  </a:lnTo>
                  <a:lnTo>
                    <a:pt x="355" y="54"/>
                  </a:lnTo>
                  <a:lnTo>
                    <a:pt x="357" y="54"/>
                  </a:lnTo>
                  <a:lnTo>
                    <a:pt x="355" y="52"/>
                  </a:lnTo>
                  <a:lnTo>
                    <a:pt x="355" y="52"/>
                  </a:lnTo>
                  <a:lnTo>
                    <a:pt x="355" y="50"/>
                  </a:lnTo>
                  <a:lnTo>
                    <a:pt x="353" y="50"/>
                  </a:lnTo>
                  <a:lnTo>
                    <a:pt x="353" y="50"/>
                  </a:lnTo>
                  <a:lnTo>
                    <a:pt x="351" y="50"/>
                  </a:lnTo>
                  <a:lnTo>
                    <a:pt x="351" y="48"/>
                  </a:lnTo>
                  <a:lnTo>
                    <a:pt x="351" y="46"/>
                  </a:lnTo>
                  <a:lnTo>
                    <a:pt x="351" y="44"/>
                  </a:lnTo>
                  <a:lnTo>
                    <a:pt x="349" y="42"/>
                  </a:lnTo>
                  <a:lnTo>
                    <a:pt x="347" y="42"/>
                  </a:lnTo>
                  <a:lnTo>
                    <a:pt x="347" y="42"/>
                  </a:lnTo>
                  <a:lnTo>
                    <a:pt x="349" y="42"/>
                  </a:lnTo>
                  <a:lnTo>
                    <a:pt x="351" y="42"/>
                  </a:lnTo>
                  <a:lnTo>
                    <a:pt x="353" y="42"/>
                  </a:lnTo>
                  <a:lnTo>
                    <a:pt x="353" y="40"/>
                  </a:lnTo>
                  <a:lnTo>
                    <a:pt x="353" y="40"/>
                  </a:lnTo>
                  <a:lnTo>
                    <a:pt x="355" y="40"/>
                  </a:lnTo>
                  <a:lnTo>
                    <a:pt x="355" y="42"/>
                  </a:lnTo>
                  <a:lnTo>
                    <a:pt x="357" y="40"/>
                  </a:lnTo>
                  <a:lnTo>
                    <a:pt x="357" y="40"/>
                  </a:lnTo>
                  <a:lnTo>
                    <a:pt x="357" y="40"/>
                  </a:lnTo>
                  <a:lnTo>
                    <a:pt x="357" y="38"/>
                  </a:lnTo>
                  <a:lnTo>
                    <a:pt x="357" y="38"/>
                  </a:lnTo>
                  <a:lnTo>
                    <a:pt x="355" y="36"/>
                  </a:lnTo>
                  <a:lnTo>
                    <a:pt x="355" y="36"/>
                  </a:lnTo>
                  <a:lnTo>
                    <a:pt x="355" y="34"/>
                  </a:lnTo>
                  <a:lnTo>
                    <a:pt x="353" y="34"/>
                  </a:lnTo>
                  <a:lnTo>
                    <a:pt x="353" y="32"/>
                  </a:lnTo>
                  <a:lnTo>
                    <a:pt x="355" y="32"/>
                  </a:lnTo>
                  <a:lnTo>
                    <a:pt x="355" y="32"/>
                  </a:lnTo>
                  <a:lnTo>
                    <a:pt x="353" y="32"/>
                  </a:lnTo>
                  <a:lnTo>
                    <a:pt x="353" y="32"/>
                  </a:lnTo>
                  <a:lnTo>
                    <a:pt x="349" y="30"/>
                  </a:lnTo>
                  <a:lnTo>
                    <a:pt x="347" y="28"/>
                  </a:lnTo>
                  <a:lnTo>
                    <a:pt x="343" y="28"/>
                  </a:lnTo>
                  <a:lnTo>
                    <a:pt x="341" y="28"/>
                  </a:lnTo>
                  <a:lnTo>
                    <a:pt x="339" y="28"/>
                  </a:lnTo>
                  <a:lnTo>
                    <a:pt x="339" y="28"/>
                  </a:lnTo>
                  <a:lnTo>
                    <a:pt x="339" y="28"/>
                  </a:lnTo>
                  <a:lnTo>
                    <a:pt x="337" y="28"/>
                  </a:lnTo>
                  <a:lnTo>
                    <a:pt x="335" y="30"/>
                  </a:lnTo>
                  <a:lnTo>
                    <a:pt x="335" y="28"/>
                  </a:lnTo>
                  <a:lnTo>
                    <a:pt x="335" y="28"/>
                  </a:lnTo>
                  <a:lnTo>
                    <a:pt x="333" y="28"/>
                  </a:lnTo>
                  <a:lnTo>
                    <a:pt x="331" y="28"/>
                  </a:lnTo>
                  <a:lnTo>
                    <a:pt x="329" y="30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7" y="28"/>
                  </a:lnTo>
                  <a:lnTo>
                    <a:pt x="325" y="30"/>
                  </a:lnTo>
                  <a:lnTo>
                    <a:pt x="325" y="32"/>
                  </a:lnTo>
                  <a:lnTo>
                    <a:pt x="323" y="34"/>
                  </a:lnTo>
                  <a:lnTo>
                    <a:pt x="323" y="36"/>
                  </a:lnTo>
                  <a:lnTo>
                    <a:pt x="323" y="36"/>
                  </a:lnTo>
                  <a:lnTo>
                    <a:pt x="323" y="40"/>
                  </a:lnTo>
                  <a:lnTo>
                    <a:pt x="323" y="42"/>
                  </a:lnTo>
                  <a:lnTo>
                    <a:pt x="323" y="44"/>
                  </a:lnTo>
                  <a:lnTo>
                    <a:pt x="323" y="44"/>
                  </a:lnTo>
                  <a:lnTo>
                    <a:pt x="323" y="46"/>
                  </a:lnTo>
                  <a:lnTo>
                    <a:pt x="323" y="46"/>
                  </a:lnTo>
                  <a:lnTo>
                    <a:pt x="323" y="48"/>
                  </a:lnTo>
                  <a:lnTo>
                    <a:pt x="323" y="50"/>
                  </a:lnTo>
                  <a:lnTo>
                    <a:pt x="323" y="50"/>
                  </a:lnTo>
                  <a:lnTo>
                    <a:pt x="321" y="52"/>
                  </a:lnTo>
                  <a:lnTo>
                    <a:pt x="321" y="52"/>
                  </a:lnTo>
                  <a:lnTo>
                    <a:pt x="319" y="52"/>
                  </a:lnTo>
                  <a:lnTo>
                    <a:pt x="319" y="52"/>
                  </a:lnTo>
                  <a:lnTo>
                    <a:pt x="317" y="52"/>
                  </a:lnTo>
                  <a:lnTo>
                    <a:pt x="317" y="54"/>
                  </a:lnTo>
                  <a:lnTo>
                    <a:pt x="315" y="56"/>
                  </a:lnTo>
                  <a:lnTo>
                    <a:pt x="315" y="56"/>
                  </a:lnTo>
                  <a:lnTo>
                    <a:pt x="317" y="56"/>
                  </a:lnTo>
                  <a:lnTo>
                    <a:pt x="315" y="58"/>
                  </a:lnTo>
                  <a:lnTo>
                    <a:pt x="315" y="58"/>
                  </a:lnTo>
                  <a:lnTo>
                    <a:pt x="315" y="60"/>
                  </a:lnTo>
                  <a:lnTo>
                    <a:pt x="317" y="60"/>
                  </a:lnTo>
                  <a:lnTo>
                    <a:pt x="317" y="60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5" y="64"/>
                  </a:lnTo>
                  <a:lnTo>
                    <a:pt x="313" y="66"/>
                  </a:lnTo>
                  <a:lnTo>
                    <a:pt x="311" y="66"/>
                  </a:lnTo>
                  <a:lnTo>
                    <a:pt x="311" y="66"/>
                  </a:lnTo>
                  <a:lnTo>
                    <a:pt x="311" y="68"/>
                  </a:lnTo>
                  <a:lnTo>
                    <a:pt x="311" y="70"/>
                  </a:lnTo>
                  <a:lnTo>
                    <a:pt x="311" y="70"/>
                  </a:lnTo>
                  <a:lnTo>
                    <a:pt x="313" y="70"/>
                  </a:lnTo>
                  <a:lnTo>
                    <a:pt x="311" y="72"/>
                  </a:lnTo>
                  <a:lnTo>
                    <a:pt x="311" y="72"/>
                  </a:lnTo>
                  <a:lnTo>
                    <a:pt x="311" y="72"/>
                  </a:lnTo>
                  <a:lnTo>
                    <a:pt x="311" y="74"/>
                  </a:lnTo>
                  <a:lnTo>
                    <a:pt x="311" y="74"/>
                  </a:lnTo>
                  <a:lnTo>
                    <a:pt x="309" y="76"/>
                  </a:lnTo>
                  <a:lnTo>
                    <a:pt x="309" y="78"/>
                  </a:lnTo>
                  <a:lnTo>
                    <a:pt x="309" y="80"/>
                  </a:lnTo>
                  <a:lnTo>
                    <a:pt x="307" y="80"/>
                  </a:lnTo>
                  <a:lnTo>
                    <a:pt x="307" y="80"/>
                  </a:lnTo>
                  <a:lnTo>
                    <a:pt x="305" y="80"/>
                  </a:lnTo>
                  <a:lnTo>
                    <a:pt x="303" y="80"/>
                  </a:lnTo>
                  <a:lnTo>
                    <a:pt x="301" y="80"/>
                  </a:lnTo>
                  <a:lnTo>
                    <a:pt x="299" y="80"/>
                  </a:lnTo>
                  <a:lnTo>
                    <a:pt x="297" y="80"/>
                  </a:lnTo>
                  <a:lnTo>
                    <a:pt x="297" y="82"/>
                  </a:lnTo>
                  <a:lnTo>
                    <a:pt x="295" y="82"/>
                  </a:lnTo>
                  <a:lnTo>
                    <a:pt x="295" y="84"/>
                  </a:lnTo>
                  <a:lnTo>
                    <a:pt x="293" y="84"/>
                  </a:lnTo>
                  <a:lnTo>
                    <a:pt x="291" y="82"/>
                  </a:lnTo>
                  <a:lnTo>
                    <a:pt x="291" y="82"/>
                  </a:lnTo>
                  <a:lnTo>
                    <a:pt x="289" y="82"/>
                  </a:lnTo>
                  <a:lnTo>
                    <a:pt x="285" y="80"/>
                  </a:lnTo>
                  <a:lnTo>
                    <a:pt x="285" y="80"/>
                  </a:lnTo>
                  <a:lnTo>
                    <a:pt x="283" y="80"/>
                  </a:lnTo>
                  <a:lnTo>
                    <a:pt x="283" y="80"/>
                  </a:lnTo>
                  <a:lnTo>
                    <a:pt x="283" y="80"/>
                  </a:lnTo>
                  <a:lnTo>
                    <a:pt x="283" y="78"/>
                  </a:lnTo>
                  <a:lnTo>
                    <a:pt x="283" y="78"/>
                  </a:lnTo>
                  <a:lnTo>
                    <a:pt x="275" y="78"/>
                  </a:lnTo>
                  <a:lnTo>
                    <a:pt x="273" y="80"/>
                  </a:lnTo>
                  <a:lnTo>
                    <a:pt x="271" y="80"/>
                  </a:lnTo>
                  <a:lnTo>
                    <a:pt x="271" y="80"/>
                  </a:lnTo>
                  <a:lnTo>
                    <a:pt x="271" y="82"/>
                  </a:lnTo>
                  <a:lnTo>
                    <a:pt x="269" y="84"/>
                  </a:lnTo>
                  <a:lnTo>
                    <a:pt x="269" y="86"/>
                  </a:lnTo>
                  <a:lnTo>
                    <a:pt x="267" y="86"/>
                  </a:lnTo>
                  <a:lnTo>
                    <a:pt x="265" y="88"/>
                  </a:lnTo>
                  <a:lnTo>
                    <a:pt x="265" y="88"/>
                  </a:lnTo>
                  <a:lnTo>
                    <a:pt x="263" y="88"/>
                  </a:lnTo>
                  <a:lnTo>
                    <a:pt x="261" y="88"/>
                  </a:lnTo>
                  <a:lnTo>
                    <a:pt x="261" y="88"/>
                  </a:lnTo>
                  <a:lnTo>
                    <a:pt x="259" y="88"/>
                  </a:lnTo>
                  <a:lnTo>
                    <a:pt x="257" y="88"/>
                  </a:lnTo>
                  <a:lnTo>
                    <a:pt x="253" y="88"/>
                  </a:lnTo>
                  <a:lnTo>
                    <a:pt x="253" y="88"/>
                  </a:lnTo>
                  <a:lnTo>
                    <a:pt x="251" y="88"/>
                  </a:lnTo>
                  <a:lnTo>
                    <a:pt x="247" y="90"/>
                  </a:lnTo>
                  <a:lnTo>
                    <a:pt x="245" y="90"/>
                  </a:lnTo>
                  <a:lnTo>
                    <a:pt x="243" y="90"/>
                  </a:lnTo>
                  <a:lnTo>
                    <a:pt x="243" y="90"/>
                  </a:lnTo>
                  <a:lnTo>
                    <a:pt x="241" y="88"/>
                  </a:lnTo>
                  <a:lnTo>
                    <a:pt x="239" y="84"/>
                  </a:lnTo>
                  <a:lnTo>
                    <a:pt x="237" y="84"/>
                  </a:lnTo>
                  <a:lnTo>
                    <a:pt x="237" y="84"/>
                  </a:lnTo>
                  <a:lnTo>
                    <a:pt x="235" y="82"/>
                  </a:lnTo>
                  <a:lnTo>
                    <a:pt x="235" y="82"/>
                  </a:lnTo>
                  <a:lnTo>
                    <a:pt x="233" y="80"/>
                  </a:lnTo>
                  <a:lnTo>
                    <a:pt x="233" y="78"/>
                  </a:lnTo>
                  <a:lnTo>
                    <a:pt x="231" y="78"/>
                  </a:lnTo>
                  <a:lnTo>
                    <a:pt x="231" y="74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2"/>
                  </a:lnTo>
                  <a:lnTo>
                    <a:pt x="231" y="70"/>
                  </a:lnTo>
                  <a:lnTo>
                    <a:pt x="227" y="72"/>
                  </a:lnTo>
                  <a:lnTo>
                    <a:pt x="225" y="74"/>
                  </a:lnTo>
                  <a:lnTo>
                    <a:pt x="225" y="76"/>
                  </a:lnTo>
                  <a:lnTo>
                    <a:pt x="223" y="78"/>
                  </a:lnTo>
                  <a:lnTo>
                    <a:pt x="221" y="80"/>
                  </a:lnTo>
                  <a:lnTo>
                    <a:pt x="221" y="80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23" y="84"/>
                  </a:lnTo>
                  <a:lnTo>
                    <a:pt x="223" y="84"/>
                  </a:lnTo>
                  <a:lnTo>
                    <a:pt x="221" y="84"/>
                  </a:lnTo>
                  <a:lnTo>
                    <a:pt x="221" y="84"/>
                  </a:lnTo>
                  <a:lnTo>
                    <a:pt x="219" y="86"/>
                  </a:lnTo>
                  <a:lnTo>
                    <a:pt x="219" y="90"/>
                  </a:lnTo>
                  <a:lnTo>
                    <a:pt x="219" y="92"/>
                  </a:lnTo>
                  <a:lnTo>
                    <a:pt x="219" y="96"/>
                  </a:lnTo>
                  <a:lnTo>
                    <a:pt x="219" y="100"/>
                  </a:lnTo>
                  <a:close/>
                  <a:moveTo>
                    <a:pt x="499" y="30"/>
                  </a:moveTo>
                  <a:lnTo>
                    <a:pt x="499" y="30"/>
                  </a:lnTo>
                  <a:lnTo>
                    <a:pt x="499" y="32"/>
                  </a:lnTo>
                  <a:lnTo>
                    <a:pt x="499" y="34"/>
                  </a:lnTo>
                  <a:lnTo>
                    <a:pt x="499" y="34"/>
                  </a:lnTo>
                  <a:lnTo>
                    <a:pt x="499" y="34"/>
                  </a:lnTo>
                  <a:lnTo>
                    <a:pt x="501" y="34"/>
                  </a:lnTo>
                  <a:lnTo>
                    <a:pt x="501" y="32"/>
                  </a:lnTo>
                  <a:lnTo>
                    <a:pt x="501" y="30"/>
                  </a:lnTo>
                  <a:lnTo>
                    <a:pt x="501" y="28"/>
                  </a:lnTo>
                  <a:lnTo>
                    <a:pt x="501" y="26"/>
                  </a:lnTo>
                  <a:lnTo>
                    <a:pt x="499" y="26"/>
                  </a:lnTo>
                  <a:lnTo>
                    <a:pt x="499" y="24"/>
                  </a:lnTo>
                  <a:lnTo>
                    <a:pt x="499" y="28"/>
                  </a:lnTo>
                  <a:lnTo>
                    <a:pt x="499" y="28"/>
                  </a:lnTo>
                  <a:lnTo>
                    <a:pt x="499" y="30"/>
                  </a:lnTo>
                  <a:close/>
                  <a:moveTo>
                    <a:pt x="157" y="208"/>
                  </a:moveTo>
                  <a:lnTo>
                    <a:pt x="159" y="206"/>
                  </a:lnTo>
                  <a:lnTo>
                    <a:pt x="161" y="206"/>
                  </a:lnTo>
                  <a:lnTo>
                    <a:pt x="163" y="208"/>
                  </a:lnTo>
                  <a:lnTo>
                    <a:pt x="163" y="208"/>
                  </a:lnTo>
                  <a:lnTo>
                    <a:pt x="165" y="208"/>
                  </a:lnTo>
                  <a:lnTo>
                    <a:pt x="165" y="210"/>
                  </a:lnTo>
                  <a:lnTo>
                    <a:pt x="165" y="210"/>
                  </a:lnTo>
                  <a:lnTo>
                    <a:pt x="167" y="210"/>
                  </a:lnTo>
                  <a:lnTo>
                    <a:pt x="167" y="208"/>
                  </a:lnTo>
                  <a:lnTo>
                    <a:pt x="167" y="208"/>
                  </a:lnTo>
                  <a:lnTo>
                    <a:pt x="169" y="196"/>
                  </a:lnTo>
                  <a:lnTo>
                    <a:pt x="169" y="192"/>
                  </a:lnTo>
                  <a:lnTo>
                    <a:pt x="169" y="190"/>
                  </a:lnTo>
                  <a:lnTo>
                    <a:pt x="169" y="188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1" y="176"/>
                  </a:lnTo>
                  <a:lnTo>
                    <a:pt x="171" y="174"/>
                  </a:lnTo>
                  <a:lnTo>
                    <a:pt x="171" y="174"/>
                  </a:lnTo>
                  <a:lnTo>
                    <a:pt x="169" y="172"/>
                  </a:lnTo>
                  <a:lnTo>
                    <a:pt x="169" y="170"/>
                  </a:lnTo>
                  <a:lnTo>
                    <a:pt x="171" y="168"/>
                  </a:lnTo>
                  <a:lnTo>
                    <a:pt x="171" y="166"/>
                  </a:lnTo>
                  <a:lnTo>
                    <a:pt x="173" y="164"/>
                  </a:lnTo>
                  <a:lnTo>
                    <a:pt x="173" y="164"/>
                  </a:lnTo>
                  <a:lnTo>
                    <a:pt x="173" y="162"/>
                  </a:lnTo>
                  <a:lnTo>
                    <a:pt x="173" y="162"/>
                  </a:lnTo>
                  <a:lnTo>
                    <a:pt x="171" y="158"/>
                  </a:lnTo>
                  <a:lnTo>
                    <a:pt x="167" y="150"/>
                  </a:lnTo>
                  <a:lnTo>
                    <a:pt x="165" y="150"/>
                  </a:lnTo>
                  <a:lnTo>
                    <a:pt x="163" y="148"/>
                  </a:lnTo>
                  <a:lnTo>
                    <a:pt x="161" y="148"/>
                  </a:lnTo>
                  <a:lnTo>
                    <a:pt x="157" y="148"/>
                  </a:lnTo>
                  <a:lnTo>
                    <a:pt x="157" y="148"/>
                  </a:lnTo>
                  <a:lnTo>
                    <a:pt x="155" y="148"/>
                  </a:lnTo>
                  <a:lnTo>
                    <a:pt x="155" y="150"/>
                  </a:lnTo>
                  <a:lnTo>
                    <a:pt x="153" y="152"/>
                  </a:lnTo>
                  <a:lnTo>
                    <a:pt x="153" y="152"/>
                  </a:lnTo>
                  <a:lnTo>
                    <a:pt x="151" y="152"/>
                  </a:lnTo>
                  <a:lnTo>
                    <a:pt x="151" y="152"/>
                  </a:lnTo>
                  <a:lnTo>
                    <a:pt x="151" y="150"/>
                  </a:lnTo>
                  <a:lnTo>
                    <a:pt x="151" y="148"/>
                  </a:lnTo>
                  <a:lnTo>
                    <a:pt x="153" y="146"/>
                  </a:lnTo>
                  <a:lnTo>
                    <a:pt x="155" y="146"/>
                  </a:lnTo>
                  <a:lnTo>
                    <a:pt x="155" y="144"/>
                  </a:lnTo>
                  <a:lnTo>
                    <a:pt x="155" y="144"/>
                  </a:lnTo>
                  <a:lnTo>
                    <a:pt x="153" y="142"/>
                  </a:lnTo>
                  <a:lnTo>
                    <a:pt x="153" y="142"/>
                  </a:lnTo>
                  <a:lnTo>
                    <a:pt x="151" y="140"/>
                  </a:lnTo>
                  <a:lnTo>
                    <a:pt x="149" y="138"/>
                  </a:lnTo>
                  <a:lnTo>
                    <a:pt x="149" y="136"/>
                  </a:lnTo>
                  <a:lnTo>
                    <a:pt x="149" y="134"/>
                  </a:lnTo>
                  <a:lnTo>
                    <a:pt x="149" y="130"/>
                  </a:lnTo>
                  <a:lnTo>
                    <a:pt x="149" y="128"/>
                  </a:lnTo>
                  <a:lnTo>
                    <a:pt x="147" y="126"/>
                  </a:lnTo>
                  <a:lnTo>
                    <a:pt x="147" y="124"/>
                  </a:lnTo>
                  <a:lnTo>
                    <a:pt x="145" y="124"/>
                  </a:lnTo>
                  <a:lnTo>
                    <a:pt x="145" y="124"/>
                  </a:lnTo>
                  <a:lnTo>
                    <a:pt x="143" y="124"/>
                  </a:lnTo>
                  <a:lnTo>
                    <a:pt x="141" y="124"/>
                  </a:lnTo>
                  <a:lnTo>
                    <a:pt x="137" y="122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3" y="116"/>
                  </a:lnTo>
                  <a:lnTo>
                    <a:pt x="133" y="116"/>
                  </a:lnTo>
                  <a:lnTo>
                    <a:pt x="135" y="114"/>
                  </a:lnTo>
                  <a:lnTo>
                    <a:pt x="133" y="114"/>
                  </a:lnTo>
                  <a:lnTo>
                    <a:pt x="133" y="112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35" y="108"/>
                  </a:lnTo>
                  <a:lnTo>
                    <a:pt x="137" y="106"/>
                  </a:lnTo>
                  <a:lnTo>
                    <a:pt x="139" y="106"/>
                  </a:lnTo>
                  <a:lnTo>
                    <a:pt x="137" y="102"/>
                  </a:lnTo>
                  <a:lnTo>
                    <a:pt x="137" y="100"/>
                  </a:lnTo>
                  <a:lnTo>
                    <a:pt x="135" y="100"/>
                  </a:lnTo>
                  <a:lnTo>
                    <a:pt x="133" y="98"/>
                  </a:lnTo>
                  <a:lnTo>
                    <a:pt x="133" y="98"/>
                  </a:lnTo>
                  <a:lnTo>
                    <a:pt x="131" y="96"/>
                  </a:lnTo>
                  <a:lnTo>
                    <a:pt x="131" y="98"/>
                  </a:lnTo>
                  <a:lnTo>
                    <a:pt x="127" y="98"/>
                  </a:lnTo>
                  <a:lnTo>
                    <a:pt x="127" y="100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19" y="102"/>
                  </a:lnTo>
                  <a:lnTo>
                    <a:pt x="123" y="100"/>
                  </a:lnTo>
                  <a:lnTo>
                    <a:pt x="127" y="98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5" y="94"/>
                  </a:lnTo>
                  <a:lnTo>
                    <a:pt x="123" y="94"/>
                  </a:lnTo>
                  <a:lnTo>
                    <a:pt x="119" y="92"/>
                  </a:lnTo>
                  <a:lnTo>
                    <a:pt x="117" y="92"/>
                  </a:lnTo>
                  <a:lnTo>
                    <a:pt x="117" y="92"/>
                  </a:lnTo>
                  <a:lnTo>
                    <a:pt x="113" y="88"/>
                  </a:lnTo>
                  <a:lnTo>
                    <a:pt x="113" y="88"/>
                  </a:lnTo>
                  <a:lnTo>
                    <a:pt x="113" y="86"/>
                  </a:lnTo>
                  <a:lnTo>
                    <a:pt x="113" y="84"/>
                  </a:lnTo>
                  <a:lnTo>
                    <a:pt x="111" y="82"/>
                  </a:lnTo>
                  <a:lnTo>
                    <a:pt x="111" y="80"/>
                  </a:lnTo>
                  <a:lnTo>
                    <a:pt x="107" y="78"/>
                  </a:lnTo>
                  <a:lnTo>
                    <a:pt x="105" y="76"/>
                  </a:lnTo>
                  <a:lnTo>
                    <a:pt x="103" y="76"/>
                  </a:lnTo>
                  <a:lnTo>
                    <a:pt x="101" y="76"/>
                  </a:lnTo>
                  <a:lnTo>
                    <a:pt x="101" y="74"/>
                  </a:lnTo>
                  <a:lnTo>
                    <a:pt x="99" y="72"/>
                  </a:lnTo>
                  <a:lnTo>
                    <a:pt x="99" y="70"/>
                  </a:lnTo>
                  <a:lnTo>
                    <a:pt x="97" y="68"/>
                  </a:lnTo>
                  <a:lnTo>
                    <a:pt x="95" y="66"/>
                  </a:lnTo>
                  <a:lnTo>
                    <a:pt x="93" y="66"/>
                  </a:lnTo>
                  <a:lnTo>
                    <a:pt x="93" y="66"/>
                  </a:lnTo>
                  <a:lnTo>
                    <a:pt x="91" y="66"/>
                  </a:lnTo>
                  <a:lnTo>
                    <a:pt x="91" y="66"/>
                  </a:lnTo>
                  <a:lnTo>
                    <a:pt x="91" y="68"/>
                  </a:lnTo>
                  <a:lnTo>
                    <a:pt x="93" y="70"/>
                  </a:lnTo>
                  <a:lnTo>
                    <a:pt x="93" y="72"/>
                  </a:lnTo>
                  <a:lnTo>
                    <a:pt x="91" y="70"/>
                  </a:lnTo>
                  <a:lnTo>
                    <a:pt x="89" y="68"/>
                  </a:lnTo>
                  <a:lnTo>
                    <a:pt x="87" y="68"/>
                  </a:lnTo>
                  <a:lnTo>
                    <a:pt x="87" y="66"/>
                  </a:lnTo>
                  <a:lnTo>
                    <a:pt x="85" y="66"/>
                  </a:lnTo>
                  <a:lnTo>
                    <a:pt x="85" y="64"/>
                  </a:lnTo>
                  <a:lnTo>
                    <a:pt x="83" y="62"/>
                  </a:lnTo>
                  <a:lnTo>
                    <a:pt x="83" y="62"/>
                  </a:lnTo>
                  <a:lnTo>
                    <a:pt x="81" y="58"/>
                  </a:lnTo>
                  <a:lnTo>
                    <a:pt x="79" y="56"/>
                  </a:lnTo>
                  <a:lnTo>
                    <a:pt x="76" y="54"/>
                  </a:lnTo>
                  <a:lnTo>
                    <a:pt x="76" y="52"/>
                  </a:lnTo>
                  <a:lnTo>
                    <a:pt x="72" y="50"/>
                  </a:lnTo>
                  <a:lnTo>
                    <a:pt x="70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38"/>
                  </a:lnTo>
                  <a:lnTo>
                    <a:pt x="56" y="38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50" y="32"/>
                  </a:lnTo>
                  <a:lnTo>
                    <a:pt x="48" y="32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4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6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20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12" y="30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2" y="38"/>
                  </a:lnTo>
                  <a:lnTo>
                    <a:pt x="26" y="40"/>
                  </a:lnTo>
                  <a:lnTo>
                    <a:pt x="28" y="40"/>
                  </a:lnTo>
                  <a:lnTo>
                    <a:pt x="28" y="42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0" y="58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6"/>
                  </a:lnTo>
                  <a:lnTo>
                    <a:pt x="54" y="72"/>
                  </a:lnTo>
                  <a:lnTo>
                    <a:pt x="56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4" y="98"/>
                  </a:lnTo>
                  <a:lnTo>
                    <a:pt x="64" y="100"/>
                  </a:lnTo>
                  <a:lnTo>
                    <a:pt x="66" y="102"/>
                  </a:lnTo>
                  <a:lnTo>
                    <a:pt x="68" y="102"/>
                  </a:lnTo>
                  <a:lnTo>
                    <a:pt x="72" y="104"/>
                  </a:lnTo>
                  <a:lnTo>
                    <a:pt x="72" y="106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76" y="114"/>
                  </a:lnTo>
                  <a:lnTo>
                    <a:pt x="79" y="114"/>
                  </a:lnTo>
                  <a:lnTo>
                    <a:pt x="81" y="116"/>
                  </a:lnTo>
                  <a:lnTo>
                    <a:pt x="83" y="120"/>
                  </a:lnTo>
                  <a:lnTo>
                    <a:pt x="83" y="120"/>
                  </a:lnTo>
                  <a:lnTo>
                    <a:pt x="85" y="126"/>
                  </a:lnTo>
                  <a:lnTo>
                    <a:pt x="87" y="130"/>
                  </a:lnTo>
                  <a:lnTo>
                    <a:pt x="91" y="140"/>
                  </a:lnTo>
                  <a:lnTo>
                    <a:pt x="91" y="144"/>
                  </a:lnTo>
                  <a:lnTo>
                    <a:pt x="93" y="146"/>
                  </a:lnTo>
                  <a:lnTo>
                    <a:pt x="93" y="148"/>
                  </a:lnTo>
                  <a:lnTo>
                    <a:pt x="95" y="152"/>
                  </a:lnTo>
                  <a:lnTo>
                    <a:pt x="97" y="154"/>
                  </a:lnTo>
                  <a:lnTo>
                    <a:pt x="99" y="154"/>
                  </a:lnTo>
                  <a:lnTo>
                    <a:pt x="99" y="156"/>
                  </a:lnTo>
                  <a:lnTo>
                    <a:pt x="101" y="158"/>
                  </a:lnTo>
                  <a:lnTo>
                    <a:pt x="103" y="162"/>
                  </a:lnTo>
                  <a:lnTo>
                    <a:pt x="103" y="164"/>
                  </a:lnTo>
                  <a:lnTo>
                    <a:pt x="107" y="166"/>
                  </a:lnTo>
                  <a:lnTo>
                    <a:pt x="111" y="170"/>
                  </a:lnTo>
                  <a:lnTo>
                    <a:pt x="113" y="172"/>
                  </a:lnTo>
                  <a:lnTo>
                    <a:pt x="115" y="176"/>
                  </a:lnTo>
                  <a:lnTo>
                    <a:pt x="117" y="180"/>
                  </a:lnTo>
                  <a:lnTo>
                    <a:pt x="123" y="186"/>
                  </a:lnTo>
                  <a:lnTo>
                    <a:pt x="127" y="188"/>
                  </a:lnTo>
                  <a:lnTo>
                    <a:pt x="127" y="190"/>
                  </a:lnTo>
                  <a:lnTo>
                    <a:pt x="129" y="192"/>
                  </a:lnTo>
                  <a:lnTo>
                    <a:pt x="131" y="192"/>
                  </a:lnTo>
                  <a:lnTo>
                    <a:pt x="137" y="196"/>
                  </a:lnTo>
                  <a:lnTo>
                    <a:pt x="137" y="196"/>
                  </a:lnTo>
                  <a:lnTo>
                    <a:pt x="141" y="202"/>
                  </a:lnTo>
                  <a:lnTo>
                    <a:pt x="141" y="204"/>
                  </a:lnTo>
                  <a:lnTo>
                    <a:pt x="143" y="204"/>
                  </a:lnTo>
                  <a:lnTo>
                    <a:pt x="145" y="208"/>
                  </a:lnTo>
                  <a:lnTo>
                    <a:pt x="147" y="210"/>
                  </a:lnTo>
                  <a:lnTo>
                    <a:pt x="149" y="212"/>
                  </a:lnTo>
                  <a:lnTo>
                    <a:pt x="149" y="212"/>
                  </a:lnTo>
                  <a:lnTo>
                    <a:pt x="149" y="212"/>
                  </a:lnTo>
                  <a:lnTo>
                    <a:pt x="149" y="210"/>
                  </a:lnTo>
                  <a:lnTo>
                    <a:pt x="149" y="206"/>
                  </a:lnTo>
                  <a:lnTo>
                    <a:pt x="149" y="206"/>
                  </a:lnTo>
                  <a:lnTo>
                    <a:pt x="149" y="204"/>
                  </a:lnTo>
                  <a:lnTo>
                    <a:pt x="153" y="208"/>
                  </a:lnTo>
                  <a:lnTo>
                    <a:pt x="155" y="208"/>
                  </a:lnTo>
                  <a:lnTo>
                    <a:pt x="157" y="208"/>
                  </a:lnTo>
                  <a:lnTo>
                    <a:pt x="157" y="208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3">
              <a:extLst>
                <a:ext uri="{FF2B5EF4-FFF2-40B4-BE49-F238E27FC236}">
                  <a16:creationId xmlns:a16="http://schemas.microsoft.com/office/drawing/2014/main" id="{9B5C47EC-4BFF-4A90-967F-B26897F813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363" y="-37187"/>
              <a:ext cx="33920" cy="24746"/>
            </a:xfrm>
            <a:custGeom>
              <a:avLst/>
              <a:gdLst>
                <a:gd name="T0" fmla="*/ 6 w 8"/>
                <a:gd name="T1" fmla="*/ 4 h 6"/>
                <a:gd name="T2" fmla="*/ 6 w 8"/>
                <a:gd name="T3" fmla="*/ 4 h 6"/>
                <a:gd name="T4" fmla="*/ 6 w 8"/>
                <a:gd name="T5" fmla="*/ 4 h 6"/>
                <a:gd name="T6" fmla="*/ 6 w 8"/>
                <a:gd name="T7" fmla="*/ 6 h 6"/>
                <a:gd name="T8" fmla="*/ 8 w 8"/>
                <a:gd name="T9" fmla="*/ 6 h 6"/>
                <a:gd name="T10" fmla="*/ 8 w 8"/>
                <a:gd name="T11" fmla="*/ 6 h 6"/>
                <a:gd name="T12" fmla="*/ 8 w 8"/>
                <a:gd name="T13" fmla="*/ 4 h 6"/>
                <a:gd name="T14" fmla="*/ 6 w 8"/>
                <a:gd name="T15" fmla="*/ 4 h 6"/>
                <a:gd name="T16" fmla="*/ 2 w 8"/>
                <a:gd name="T17" fmla="*/ 4 h 6"/>
                <a:gd name="T18" fmla="*/ 0 w 8"/>
                <a:gd name="T19" fmla="*/ 4 h 6"/>
                <a:gd name="T20" fmla="*/ 2 w 8"/>
                <a:gd name="T21" fmla="*/ 6 h 6"/>
                <a:gd name="T22" fmla="*/ 2 w 8"/>
                <a:gd name="T23" fmla="*/ 6 h 6"/>
                <a:gd name="T24" fmla="*/ 4 w 8"/>
                <a:gd name="T25" fmla="*/ 6 h 6"/>
                <a:gd name="T26" fmla="*/ 4 w 8"/>
                <a:gd name="T27" fmla="*/ 4 h 6"/>
                <a:gd name="T28" fmla="*/ 4 w 8"/>
                <a:gd name="T29" fmla="*/ 4 h 6"/>
                <a:gd name="T30" fmla="*/ 2 w 8"/>
                <a:gd name="T31" fmla="*/ 4 h 6"/>
                <a:gd name="T32" fmla="*/ 8 w 8"/>
                <a:gd name="T33" fmla="*/ 2 h 6"/>
                <a:gd name="T34" fmla="*/ 8 w 8"/>
                <a:gd name="T35" fmla="*/ 2 h 6"/>
                <a:gd name="T36" fmla="*/ 8 w 8"/>
                <a:gd name="T37" fmla="*/ 2 h 6"/>
                <a:gd name="T38" fmla="*/ 8 w 8"/>
                <a:gd name="T39" fmla="*/ 0 h 6"/>
                <a:gd name="T40" fmla="*/ 6 w 8"/>
                <a:gd name="T41" fmla="*/ 0 h 6"/>
                <a:gd name="T42" fmla="*/ 6 w 8"/>
                <a:gd name="T43" fmla="*/ 0 h 6"/>
                <a:gd name="T44" fmla="*/ 6 w 8"/>
                <a:gd name="T45" fmla="*/ 0 h 6"/>
                <a:gd name="T46" fmla="*/ 6 w 8"/>
                <a:gd name="T47" fmla="*/ 0 h 6"/>
                <a:gd name="T48" fmla="*/ 4 w 8"/>
                <a:gd name="T49" fmla="*/ 0 h 6"/>
                <a:gd name="T50" fmla="*/ 4 w 8"/>
                <a:gd name="T51" fmla="*/ 0 h 6"/>
                <a:gd name="T52" fmla="*/ 4 w 8"/>
                <a:gd name="T53" fmla="*/ 0 h 6"/>
                <a:gd name="T54" fmla="*/ 2 w 8"/>
                <a:gd name="T55" fmla="*/ 0 h 6"/>
                <a:gd name="T56" fmla="*/ 2 w 8"/>
                <a:gd name="T57" fmla="*/ 0 h 6"/>
                <a:gd name="T58" fmla="*/ 2 w 8"/>
                <a:gd name="T59" fmla="*/ 0 h 6"/>
                <a:gd name="T60" fmla="*/ 2 w 8"/>
                <a:gd name="T61" fmla="*/ 2 h 6"/>
                <a:gd name="T62" fmla="*/ 2 w 8"/>
                <a:gd name="T63" fmla="*/ 2 h 6"/>
                <a:gd name="T64" fmla="*/ 2 w 8"/>
                <a:gd name="T65" fmla="*/ 2 h 6"/>
                <a:gd name="T66" fmla="*/ 4 w 8"/>
                <a:gd name="T67" fmla="*/ 2 h 6"/>
                <a:gd name="T68" fmla="*/ 6 w 8"/>
                <a:gd name="T69" fmla="*/ 4 h 6"/>
                <a:gd name="T70" fmla="*/ 8 w 8"/>
                <a:gd name="T71" fmla="*/ 4 h 6"/>
                <a:gd name="T72" fmla="*/ 8 w 8"/>
                <a:gd name="T73" fmla="*/ 4 h 6"/>
                <a:gd name="T74" fmla="*/ 8 w 8"/>
                <a:gd name="T75" fmla="*/ 2 h 6"/>
                <a:gd name="T76" fmla="*/ 8 w 8"/>
                <a:gd name="T7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" h="6">
                  <a:moveTo>
                    <a:pt x="6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4"/>
                  </a:lnTo>
                  <a:close/>
                  <a:moveTo>
                    <a:pt x="2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close/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2">
              <a:extLst>
                <a:ext uri="{FF2B5EF4-FFF2-40B4-BE49-F238E27FC236}">
                  <a16:creationId xmlns:a16="http://schemas.microsoft.com/office/drawing/2014/main" id="{73C0C408-5A73-4E7E-839D-7062CC54A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848" y="614467"/>
              <a:ext cx="16960" cy="32995"/>
            </a:xfrm>
            <a:custGeom>
              <a:avLst/>
              <a:gdLst>
                <a:gd name="T0" fmla="*/ 2 w 4"/>
                <a:gd name="T1" fmla="*/ 2 h 8"/>
                <a:gd name="T2" fmla="*/ 2 w 4"/>
                <a:gd name="T3" fmla="*/ 0 h 8"/>
                <a:gd name="T4" fmla="*/ 2 w 4"/>
                <a:gd name="T5" fmla="*/ 0 h 8"/>
                <a:gd name="T6" fmla="*/ 2 w 4"/>
                <a:gd name="T7" fmla="*/ 2 h 8"/>
                <a:gd name="T8" fmla="*/ 0 w 4"/>
                <a:gd name="T9" fmla="*/ 4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8 h 8"/>
                <a:gd name="T16" fmla="*/ 2 w 4"/>
                <a:gd name="T17" fmla="*/ 8 h 8"/>
                <a:gd name="T18" fmla="*/ 2 w 4"/>
                <a:gd name="T19" fmla="*/ 4 h 8"/>
                <a:gd name="T20" fmla="*/ 4 w 4"/>
                <a:gd name="T21" fmla="*/ 2 h 8"/>
                <a:gd name="T22" fmla="*/ 2 w 4"/>
                <a:gd name="T2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8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7">
              <a:extLst>
                <a:ext uri="{FF2B5EF4-FFF2-40B4-BE49-F238E27FC236}">
                  <a16:creationId xmlns:a16="http://schemas.microsoft.com/office/drawing/2014/main" id="{16B974E9-40A6-4608-993F-4032A8F24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526" y="2540564"/>
              <a:ext cx="534250" cy="688775"/>
            </a:xfrm>
            <a:custGeom>
              <a:avLst/>
              <a:gdLst>
                <a:gd name="T0" fmla="*/ 0 w 126"/>
                <a:gd name="T1" fmla="*/ 167 h 167"/>
                <a:gd name="T2" fmla="*/ 108 w 126"/>
                <a:gd name="T3" fmla="*/ 147 h 167"/>
                <a:gd name="T4" fmla="*/ 108 w 126"/>
                <a:gd name="T5" fmla="*/ 149 h 167"/>
                <a:gd name="T6" fmla="*/ 116 w 126"/>
                <a:gd name="T7" fmla="*/ 121 h 167"/>
                <a:gd name="T8" fmla="*/ 116 w 126"/>
                <a:gd name="T9" fmla="*/ 121 h 167"/>
                <a:gd name="T10" fmla="*/ 116 w 126"/>
                <a:gd name="T11" fmla="*/ 121 h 167"/>
                <a:gd name="T12" fmla="*/ 68 w 126"/>
                <a:gd name="T13" fmla="*/ 117 h 167"/>
                <a:gd name="T14" fmla="*/ 62 w 126"/>
                <a:gd name="T15" fmla="*/ 121 h 167"/>
                <a:gd name="T16" fmla="*/ 66 w 126"/>
                <a:gd name="T17" fmla="*/ 119 h 167"/>
                <a:gd name="T18" fmla="*/ 72 w 126"/>
                <a:gd name="T19" fmla="*/ 117 h 167"/>
                <a:gd name="T20" fmla="*/ 98 w 126"/>
                <a:gd name="T21" fmla="*/ 117 h 167"/>
                <a:gd name="T22" fmla="*/ 98 w 126"/>
                <a:gd name="T23" fmla="*/ 117 h 167"/>
                <a:gd name="T24" fmla="*/ 98 w 126"/>
                <a:gd name="T25" fmla="*/ 117 h 167"/>
                <a:gd name="T26" fmla="*/ 118 w 126"/>
                <a:gd name="T27" fmla="*/ 105 h 167"/>
                <a:gd name="T28" fmla="*/ 88 w 126"/>
                <a:gd name="T29" fmla="*/ 99 h 167"/>
                <a:gd name="T30" fmla="*/ 90 w 126"/>
                <a:gd name="T31" fmla="*/ 101 h 167"/>
                <a:gd name="T32" fmla="*/ 114 w 126"/>
                <a:gd name="T33" fmla="*/ 99 h 167"/>
                <a:gd name="T34" fmla="*/ 114 w 126"/>
                <a:gd name="T35" fmla="*/ 99 h 167"/>
                <a:gd name="T36" fmla="*/ 126 w 126"/>
                <a:gd name="T37" fmla="*/ 99 h 167"/>
                <a:gd name="T38" fmla="*/ 82 w 126"/>
                <a:gd name="T39" fmla="*/ 95 h 167"/>
                <a:gd name="T40" fmla="*/ 76 w 126"/>
                <a:gd name="T41" fmla="*/ 91 h 167"/>
                <a:gd name="T42" fmla="*/ 74 w 126"/>
                <a:gd name="T43" fmla="*/ 89 h 167"/>
                <a:gd name="T44" fmla="*/ 64 w 126"/>
                <a:gd name="T45" fmla="*/ 91 h 167"/>
                <a:gd name="T46" fmla="*/ 60 w 126"/>
                <a:gd name="T47" fmla="*/ 97 h 167"/>
                <a:gd name="T48" fmla="*/ 58 w 126"/>
                <a:gd name="T49" fmla="*/ 99 h 167"/>
                <a:gd name="T50" fmla="*/ 60 w 126"/>
                <a:gd name="T51" fmla="*/ 103 h 167"/>
                <a:gd name="T52" fmla="*/ 68 w 126"/>
                <a:gd name="T53" fmla="*/ 105 h 167"/>
                <a:gd name="T54" fmla="*/ 74 w 126"/>
                <a:gd name="T55" fmla="*/ 103 h 167"/>
                <a:gd name="T56" fmla="*/ 78 w 126"/>
                <a:gd name="T57" fmla="*/ 97 h 167"/>
                <a:gd name="T58" fmla="*/ 76 w 126"/>
                <a:gd name="T59" fmla="*/ 91 h 167"/>
                <a:gd name="T60" fmla="*/ 94 w 126"/>
                <a:gd name="T61" fmla="*/ 89 h 167"/>
                <a:gd name="T62" fmla="*/ 118 w 126"/>
                <a:gd name="T63" fmla="*/ 84 h 167"/>
                <a:gd name="T64" fmla="*/ 118 w 126"/>
                <a:gd name="T65" fmla="*/ 89 h 167"/>
                <a:gd name="T66" fmla="*/ 120 w 126"/>
                <a:gd name="T67" fmla="*/ 84 h 167"/>
                <a:gd name="T68" fmla="*/ 60 w 126"/>
                <a:gd name="T69" fmla="*/ 84 h 167"/>
                <a:gd name="T70" fmla="*/ 106 w 126"/>
                <a:gd name="T71" fmla="*/ 76 h 167"/>
                <a:gd name="T72" fmla="*/ 102 w 126"/>
                <a:gd name="T73" fmla="*/ 82 h 167"/>
                <a:gd name="T74" fmla="*/ 108 w 126"/>
                <a:gd name="T75" fmla="*/ 78 h 167"/>
                <a:gd name="T76" fmla="*/ 104 w 126"/>
                <a:gd name="T77" fmla="*/ 80 h 167"/>
                <a:gd name="T78" fmla="*/ 106 w 126"/>
                <a:gd name="T79" fmla="*/ 74 h 167"/>
                <a:gd name="T80" fmla="*/ 108 w 126"/>
                <a:gd name="T81" fmla="*/ 72 h 167"/>
                <a:gd name="T82" fmla="*/ 106 w 126"/>
                <a:gd name="T83" fmla="*/ 72 h 167"/>
                <a:gd name="T84" fmla="*/ 98 w 126"/>
                <a:gd name="T85" fmla="*/ 70 h 167"/>
                <a:gd name="T86" fmla="*/ 90 w 126"/>
                <a:gd name="T87" fmla="*/ 72 h 167"/>
                <a:gd name="T88" fmla="*/ 84 w 126"/>
                <a:gd name="T89" fmla="*/ 76 h 167"/>
                <a:gd name="T90" fmla="*/ 80 w 126"/>
                <a:gd name="T91" fmla="*/ 78 h 167"/>
                <a:gd name="T92" fmla="*/ 86 w 126"/>
                <a:gd name="T93" fmla="*/ 80 h 167"/>
                <a:gd name="T94" fmla="*/ 92 w 126"/>
                <a:gd name="T95" fmla="*/ 76 h 167"/>
                <a:gd name="T96" fmla="*/ 96 w 126"/>
                <a:gd name="T97" fmla="*/ 78 h 167"/>
                <a:gd name="T98" fmla="*/ 104 w 126"/>
                <a:gd name="T99" fmla="*/ 78 h 167"/>
                <a:gd name="T100" fmla="*/ 104 w 126"/>
                <a:gd name="T101" fmla="*/ 74 h 167"/>
                <a:gd name="T102" fmla="*/ 100 w 126"/>
                <a:gd name="T103" fmla="*/ 74 h 167"/>
                <a:gd name="T104" fmla="*/ 106 w 126"/>
                <a:gd name="T105" fmla="*/ 66 h 167"/>
                <a:gd name="T106" fmla="*/ 106 w 126"/>
                <a:gd name="T107" fmla="*/ 66 h 167"/>
                <a:gd name="T108" fmla="*/ 74 w 126"/>
                <a:gd name="T109" fmla="*/ 2 h 167"/>
                <a:gd name="T110" fmla="*/ 72 w 126"/>
                <a:gd name="T111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0" y="167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5"/>
                  </a:lnTo>
                  <a:lnTo>
                    <a:pt x="0" y="167"/>
                  </a:lnTo>
                  <a:close/>
                  <a:moveTo>
                    <a:pt x="108" y="147"/>
                  </a:moveTo>
                  <a:lnTo>
                    <a:pt x="108" y="147"/>
                  </a:lnTo>
                  <a:lnTo>
                    <a:pt x="108" y="147"/>
                  </a:lnTo>
                  <a:lnTo>
                    <a:pt x="108" y="147"/>
                  </a:lnTo>
                  <a:lnTo>
                    <a:pt x="108" y="147"/>
                  </a:lnTo>
                  <a:lnTo>
                    <a:pt x="108" y="147"/>
                  </a:lnTo>
                  <a:lnTo>
                    <a:pt x="108" y="149"/>
                  </a:lnTo>
                  <a:lnTo>
                    <a:pt x="108" y="149"/>
                  </a:lnTo>
                  <a:lnTo>
                    <a:pt x="108" y="149"/>
                  </a:lnTo>
                  <a:lnTo>
                    <a:pt x="108" y="149"/>
                  </a:lnTo>
                  <a:lnTo>
                    <a:pt x="108" y="147"/>
                  </a:lnTo>
                  <a:close/>
                  <a:moveTo>
                    <a:pt x="116" y="121"/>
                  </a:move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116" y="121"/>
                  </a:lnTo>
                  <a:close/>
                  <a:moveTo>
                    <a:pt x="70" y="117"/>
                  </a:moveTo>
                  <a:lnTo>
                    <a:pt x="68" y="117"/>
                  </a:lnTo>
                  <a:lnTo>
                    <a:pt x="68" y="117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64" y="119"/>
                  </a:lnTo>
                  <a:lnTo>
                    <a:pt x="64" y="121"/>
                  </a:lnTo>
                  <a:lnTo>
                    <a:pt x="62" y="121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68" y="119"/>
                  </a:lnTo>
                  <a:lnTo>
                    <a:pt x="68" y="119"/>
                  </a:lnTo>
                  <a:lnTo>
                    <a:pt x="70" y="119"/>
                  </a:lnTo>
                  <a:lnTo>
                    <a:pt x="72" y="119"/>
                  </a:lnTo>
                  <a:lnTo>
                    <a:pt x="72" y="117"/>
                  </a:lnTo>
                  <a:lnTo>
                    <a:pt x="70" y="117"/>
                  </a:lnTo>
                  <a:lnTo>
                    <a:pt x="70" y="117"/>
                  </a:lnTo>
                  <a:close/>
                  <a:moveTo>
                    <a:pt x="98" y="117"/>
                  </a:moveTo>
                  <a:lnTo>
                    <a:pt x="98" y="117"/>
                  </a:lnTo>
                  <a:lnTo>
                    <a:pt x="98" y="117"/>
                  </a:lnTo>
                  <a:lnTo>
                    <a:pt x="96" y="119"/>
                  </a:lnTo>
                  <a:lnTo>
                    <a:pt x="98" y="119"/>
                  </a:lnTo>
                  <a:lnTo>
                    <a:pt x="98" y="119"/>
                  </a:lnTo>
                  <a:lnTo>
                    <a:pt x="98" y="117"/>
                  </a:lnTo>
                  <a:lnTo>
                    <a:pt x="98" y="117"/>
                  </a:lnTo>
                  <a:lnTo>
                    <a:pt x="98" y="117"/>
                  </a:lnTo>
                  <a:lnTo>
                    <a:pt x="98" y="117"/>
                  </a:lnTo>
                  <a:lnTo>
                    <a:pt x="98" y="117"/>
                  </a:lnTo>
                  <a:lnTo>
                    <a:pt x="98" y="117"/>
                  </a:lnTo>
                  <a:lnTo>
                    <a:pt x="98" y="117"/>
                  </a:lnTo>
                  <a:lnTo>
                    <a:pt x="98" y="117"/>
                  </a:lnTo>
                  <a:close/>
                  <a:moveTo>
                    <a:pt x="116" y="105"/>
                  </a:moveTo>
                  <a:lnTo>
                    <a:pt x="116" y="105"/>
                  </a:lnTo>
                  <a:lnTo>
                    <a:pt x="118" y="105"/>
                  </a:lnTo>
                  <a:lnTo>
                    <a:pt x="118" y="105"/>
                  </a:lnTo>
                  <a:lnTo>
                    <a:pt x="118" y="103"/>
                  </a:lnTo>
                  <a:lnTo>
                    <a:pt x="118" y="103"/>
                  </a:lnTo>
                  <a:lnTo>
                    <a:pt x="116" y="105"/>
                  </a:lnTo>
                  <a:close/>
                  <a:moveTo>
                    <a:pt x="88" y="99"/>
                  </a:moveTo>
                  <a:lnTo>
                    <a:pt x="88" y="99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88" y="103"/>
                  </a:lnTo>
                  <a:lnTo>
                    <a:pt x="88" y="103"/>
                  </a:lnTo>
                  <a:lnTo>
                    <a:pt x="90" y="101"/>
                  </a:lnTo>
                  <a:lnTo>
                    <a:pt x="88" y="101"/>
                  </a:lnTo>
                  <a:lnTo>
                    <a:pt x="88" y="99"/>
                  </a:lnTo>
                  <a:close/>
                  <a:moveTo>
                    <a:pt x="114" y="99"/>
                  </a:moveTo>
                  <a:lnTo>
                    <a:pt x="114" y="99"/>
                  </a:lnTo>
                  <a:lnTo>
                    <a:pt x="114" y="99"/>
                  </a:lnTo>
                  <a:lnTo>
                    <a:pt x="114" y="101"/>
                  </a:lnTo>
                  <a:lnTo>
                    <a:pt x="114" y="101"/>
                  </a:lnTo>
                  <a:lnTo>
                    <a:pt x="116" y="101"/>
                  </a:lnTo>
                  <a:lnTo>
                    <a:pt x="116" y="99"/>
                  </a:lnTo>
                  <a:lnTo>
                    <a:pt x="114" y="99"/>
                  </a:lnTo>
                  <a:close/>
                  <a:moveTo>
                    <a:pt x="126" y="99"/>
                  </a:moveTo>
                  <a:lnTo>
                    <a:pt x="126" y="99"/>
                  </a:lnTo>
                  <a:lnTo>
                    <a:pt x="126" y="99"/>
                  </a:lnTo>
                  <a:lnTo>
                    <a:pt x="126" y="99"/>
                  </a:lnTo>
                  <a:lnTo>
                    <a:pt x="126" y="99"/>
                  </a:lnTo>
                  <a:lnTo>
                    <a:pt x="126" y="99"/>
                  </a:lnTo>
                  <a:lnTo>
                    <a:pt x="126" y="99"/>
                  </a:lnTo>
                  <a:close/>
                  <a:moveTo>
                    <a:pt x="82" y="93"/>
                  </a:moveTo>
                  <a:lnTo>
                    <a:pt x="82" y="95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2" y="93"/>
                  </a:lnTo>
                  <a:lnTo>
                    <a:pt x="82" y="93"/>
                  </a:lnTo>
                  <a:close/>
                  <a:moveTo>
                    <a:pt x="76" y="91"/>
                  </a:moveTo>
                  <a:lnTo>
                    <a:pt x="76" y="91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6" y="89"/>
                  </a:lnTo>
                  <a:lnTo>
                    <a:pt x="74" y="89"/>
                  </a:lnTo>
                  <a:lnTo>
                    <a:pt x="74" y="89"/>
                  </a:lnTo>
                  <a:lnTo>
                    <a:pt x="72" y="89"/>
                  </a:lnTo>
                  <a:lnTo>
                    <a:pt x="70" y="89"/>
                  </a:lnTo>
                  <a:lnTo>
                    <a:pt x="68" y="89"/>
                  </a:lnTo>
                  <a:lnTo>
                    <a:pt x="64" y="91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58" y="97"/>
                  </a:lnTo>
                  <a:lnTo>
                    <a:pt x="58" y="97"/>
                  </a:lnTo>
                  <a:lnTo>
                    <a:pt x="58" y="99"/>
                  </a:lnTo>
                  <a:lnTo>
                    <a:pt x="56" y="99"/>
                  </a:lnTo>
                  <a:lnTo>
                    <a:pt x="56" y="99"/>
                  </a:lnTo>
                  <a:lnTo>
                    <a:pt x="58" y="101"/>
                  </a:lnTo>
                  <a:lnTo>
                    <a:pt x="58" y="103"/>
                  </a:lnTo>
                  <a:lnTo>
                    <a:pt x="60" y="103"/>
                  </a:lnTo>
                  <a:lnTo>
                    <a:pt x="62" y="103"/>
                  </a:lnTo>
                  <a:lnTo>
                    <a:pt x="64" y="105"/>
                  </a:lnTo>
                  <a:lnTo>
                    <a:pt x="64" y="105"/>
                  </a:lnTo>
                  <a:lnTo>
                    <a:pt x="66" y="105"/>
                  </a:lnTo>
                  <a:lnTo>
                    <a:pt x="68" y="105"/>
                  </a:lnTo>
                  <a:lnTo>
                    <a:pt x="70" y="105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4" y="103"/>
                  </a:lnTo>
                  <a:lnTo>
                    <a:pt x="74" y="103"/>
                  </a:lnTo>
                  <a:lnTo>
                    <a:pt x="76" y="103"/>
                  </a:lnTo>
                  <a:lnTo>
                    <a:pt x="76" y="103"/>
                  </a:lnTo>
                  <a:lnTo>
                    <a:pt x="78" y="101"/>
                  </a:lnTo>
                  <a:lnTo>
                    <a:pt x="78" y="99"/>
                  </a:lnTo>
                  <a:lnTo>
                    <a:pt x="78" y="97"/>
                  </a:lnTo>
                  <a:lnTo>
                    <a:pt x="78" y="97"/>
                  </a:lnTo>
                  <a:lnTo>
                    <a:pt x="78" y="95"/>
                  </a:lnTo>
                  <a:lnTo>
                    <a:pt x="78" y="95"/>
                  </a:lnTo>
                  <a:lnTo>
                    <a:pt x="78" y="93"/>
                  </a:lnTo>
                  <a:lnTo>
                    <a:pt x="76" y="91"/>
                  </a:lnTo>
                  <a:close/>
                  <a:moveTo>
                    <a:pt x="94" y="86"/>
                  </a:moveTo>
                  <a:lnTo>
                    <a:pt x="92" y="86"/>
                  </a:lnTo>
                  <a:lnTo>
                    <a:pt x="92" y="89"/>
                  </a:lnTo>
                  <a:lnTo>
                    <a:pt x="92" y="89"/>
                  </a:lnTo>
                  <a:lnTo>
                    <a:pt x="94" y="89"/>
                  </a:lnTo>
                  <a:lnTo>
                    <a:pt x="94" y="86"/>
                  </a:lnTo>
                  <a:lnTo>
                    <a:pt x="94" y="86"/>
                  </a:lnTo>
                  <a:close/>
                  <a:moveTo>
                    <a:pt x="120" y="84"/>
                  </a:moveTo>
                  <a:lnTo>
                    <a:pt x="118" y="84"/>
                  </a:lnTo>
                  <a:lnTo>
                    <a:pt x="118" y="84"/>
                  </a:lnTo>
                  <a:lnTo>
                    <a:pt x="118" y="84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0" y="84"/>
                  </a:lnTo>
                  <a:close/>
                  <a:moveTo>
                    <a:pt x="60" y="84"/>
                  </a:moveTo>
                  <a:lnTo>
                    <a:pt x="62" y="82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0" y="84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close/>
                  <a:moveTo>
                    <a:pt x="106" y="76"/>
                  </a:moveTo>
                  <a:lnTo>
                    <a:pt x="106" y="76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102" y="80"/>
                  </a:lnTo>
                  <a:lnTo>
                    <a:pt x="102" y="80"/>
                  </a:lnTo>
                  <a:lnTo>
                    <a:pt x="102" y="82"/>
                  </a:lnTo>
                  <a:lnTo>
                    <a:pt x="104" y="80"/>
                  </a:lnTo>
                  <a:lnTo>
                    <a:pt x="104" y="80"/>
                  </a:lnTo>
                  <a:lnTo>
                    <a:pt x="104" y="80"/>
                  </a:lnTo>
                  <a:lnTo>
                    <a:pt x="106" y="78"/>
                  </a:lnTo>
                  <a:lnTo>
                    <a:pt x="108" y="78"/>
                  </a:lnTo>
                  <a:lnTo>
                    <a:pt x="106" y="76"/>
                  </a:lnTo>
                  <a:close/>
                  <a:moveTo>
                    <a:pt x="104" y="78"/>
                  </a:moveTo>
                  <a:lnTo>
                    <a:pt x="104" y="80"/>
                  </a:lnTo>
                  <a:lnTo>
                    <a:pt x="104" y="80"/>
                  </a:lnTo>
                  <a:lnTo>
                    <a:pt x="104" y="80"/>
                  </a:lnTo>
                  <a:lnTo>
                    <a:pt x="104" y="80"/>
                  </a:lnTo>
                  <a:lnTo>
                    <a:pt x="104" y="78"/>
                  </a:lnTo>
                  <a:lnTo>
                    <a:pt x="104" y="78"/>
                  </a:lnTo>
                  <a:close/>
                  <a:moveTo>
                    <a:pt x="106" y="74"/>
                  </a:moveTo>
                  <a:lnTo>
                    <a:pt x="106" y="74"/>
                  </a:lnTo>
                  <a:lnTo>
                    <a:pt x="106" y="72"/>
                  </a:lnTo>
                  <a:lnTo>
                    <a:pt x="106" y="74"/>
                  </a:lnTo>
                  <a:lnTo>
                    <a:pt x="106" y="74"/>
                  </a:lnTo>
                  <a:close/>
                  <a:moveTo>
                    <a:pt x="106" y="72"/>
                  </a:moveTo>
                  <a:lnTo>
                    <a:pt x="108" y="72"/>
                  </a:lnTo>
                  <a:lnTo>
                    <a:pt x="106" y="72"/>
                  </a:lnTo>
                  <a:lnTo>
                    <a:pt x="106" y="72"/>
                  </a:lnTo>
                  <a:lnTo>
                    <a:pt x="106" y="74"/>
                  </a:lnTo>
                  <a:lnTo>
                    <a:pt x="106" y="72"/>
                  </a:lnTo>
                  <a:lnTo>
                    <a:pt x="106" y="72"/>
                  </a:lnTo>
                  <a:close/>
                  <a:moveTo>
                    <a:pt x="104" y="68"/>
                  </a:moveTo>
                  <a:lnTo>
                    <a:pt x="102" y="68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4" y="70"/>
                  </a:lnTo>
                  <a:lnTo>
                    <a:pt x="94" y="72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8" y="74"/>
                  </a:lnTo>
                  <a:lnTo>
                    <a:pt x="86" y="76"/>
                  </a:lnTo>
                  <a:lnTo>
                    <a:pt x="86" y="76"/>
                  </a:lnTo>
                  <a:lnTo>
                    <a:pt x="84" y="76"/>
                  </a:lnTo>
                  <a:lnTo>
                    <a:pt x="84" y="76"/>
                  </a:lnTo>
                  <a:lnTo>
                    <a:pt x="82" y="74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2" y="76"/>
                  </a:lnTo>
                  <a:lnTo>
                    <a:pt x="80" y="78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2" y="80"/>
                  </a:lnTo>
                  <a:lnTo>
                    <a:pt x="84" y="82"/>
                  </a:lnTo>
                  <a:lnTo>
                    <a:pt x="86" y="80"/>
                  </a:lnTo>
                  <a:lnTo>
                    <a:pt x="86" y="80"/>
                  </a:lnTo>
                  <a:lnTo>
                    <a:pt x="88" y="80"/>
                  </a:lnTo>
                  <a:lnTo>
                    <a:pt x="88" y="80"/>
                  </a:lnTo>
                  <a:lnTo>
                    <a:pt x="90" y="78"/>
                  </a:lnTo>
                  <a:lnTo>
                    <a:pt x="92" y="76"/>
                  </a:lnTo>
                  <a:lnTo>
                    <a:pt x="94" y="76"/>
                  </a:lnTo>
                  <a:lnTo>
                    <a:pt x="94" y="76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6" y="78"/>
                  </a:lnTo>
                  <a:lnTo>
                    <a:pt x="96" y="78"/>
                  </a:lnTo>
                  <a:lnTo>
                    <a:pt x="98" y="78"/>
                  </a:lnTo>
                  <a:lnTo>
                    <a:pt x="100" y="78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4" y="76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104" y="74"/>
                  </a:lnTo>
                  <a:lnTo>
                    <a:pt x="102" y="74"/>
                  </a:lnTo>
                  <a:lnTo>
                    <a:pt x="100" y="76"/>
                  </a:lnTo>
                  <a:lnTo>
                    <a:pt x="98" y="78"/>
                  </a:lnTo>
                  <a:lnTo>
                    <a:pt x="98" y="76"/>
                  </a:lnTo>
                  <a:lnTo>
                    <a:pt x="100" y="74"/>
                  </a:lnTo>
                  <a:lnTo>
                    <a:pt x="102" y="72"/>
                  </a:lnTo>
                  <a:lnTo>
                    <a:pt x="102" y="70"/>
                  </a:lnTo>
                  <a:lnTo>
                    <a:pt x="104" y="70"/>
                  </a:lnTo>
                  <a:lnTo>
                    <a:pt x="106" y="66"/>
                  </a:lnTo>
                  <a:lnTo>
                    <a:pt x="106" y="66"/>
                  </a:lnTo>
                  <a:lnTo>
                    <a:pt x="104" y="68"/>
                  </a:lnTo>
                  <a:lnTo>
                    <a:pt x="104" y="68"/>
                  </a:lnTo>
                  <a:close/>
                  <a:moveTo>
                    <a:pt x="106" y="66"/>
                  </a:moveTo>
                  <a:lnTo>
                    <a:pt x="106" y="66"/>
                  </a:lnTo>
                  <a:lnTo>
                    <a:pt x="106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8" y="66"/>
                  </a:lnTo>
                  <a:lnTo>
                    <a:pt x="106" y="66"/>
                  </a:lnTo>
                  <a:close/>
                  <a:moveTo>
                    <a:pt x="74" y="2"/>
                  </a:moveTo>
                  <a:lnTo>
                    <a:pt x="74" y="2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7">
              <a:extLst>
                <a:ext uri="{FF2B5EF4-FFF2-40B4-BE49-F238E27FC236}">
                  <a16:creationId xmlns:a16="http://schemas.microsoft.com/office/drawing/2014/main" id="{0EC0F8A4-52A8-46CD-BA06-EA084B7CD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979" y="2227108"/>
              <a:ext cx="220485" cy="98986"/>
            </a:xfrm>
            <a:custGeom>
              <a:avLst/>
              <a:gdLst>
                <a:gd name="T0" fmla="*/ 0 w 52"/>
                <a:gd name="T1" fmla="*/ 22 h 24"/>
                <a:gd name="T2" fmla="*/ 0 w 52"/>
                <a:gd name="T3" fmla="*/ 22 h 24"/>
                <a:gd name="T4" fmla="*/ 4 w 52"/>
                <a:gd name="T5" fmla="*/ 22 h 24"/>
                <a:gd name="T6" fmla="*/ 4 w 52"/>
                <a:gd name="T7" fmla="*/ 22 h 24"/>
                <a:gd name="T8" fmla="*/ 6 w 52"/>
                <a:gd name="T9" fmla="*/ 20 h 24"/>
                <a:gd name="T10" fmla="*/ 2 w 52"/>
                <a:gd name="T11" fmla="*/ 20 h 24"/>
                <a:gd name="T12" fmla="*/ 52 w 52"/>
                <a:gd name="T13" fmla="*/ 4 h 24"/>
                <a:gd name="T14" fmla="*/ 48 w 52"/>
                <a:gd name="T15" fmla="*/ 4 h 24"/>
                <a:gd name="T16" fmla="*/ 46 w 52"/>
                <a:gd name="T17" fmla="*/ 4 h 24"/>
                <a:gd name="T18" fmla="*/ 44 w 52"/>
                <a:gd name="T19" fmla="*/ 4 h 24"/>
                <a:gd name="T20" fmla="*/ 40 w 52"/>
                <a:gd name="T21" fmla="*/ 6 h 24"/>
                <a:gd name="T22" fmla="*/ 30 w 52"/>
                <a:gd name="T23" fmla="*/ 6 h 24"/>
                <a:gd name="T24" fmla="*/ 22 w 52"/>
                <a:gd name="T25" fmla="*/ 8 h 24"/>
                <a:gd name="T26" fmla="*/ 18 w 52"/>
                <a:gd name="T27" fmla="*/ 8 h 24"/>
                <a:gd name="T28" fmla="*/ 16 w 52"/>
                <a:gd name="T29" fmla="*/ 12 h 24"/>
                <a:gd name="T30" fmla="*/ 14 w 52"/>
                <a:gd name="T31" fmla="*/ 16 h 24"/>
                <a:gd name="T32" fmla="*/ 14 w 52"/>
                <a:gd name="T33" fmla="*/ 16 h 24"/>
                <a:gd name="T34" fmla="*/ 18 w 52"/>
                <a:gd name="T35" fmla="*/ 16 h 24"/>
                <a:gd name="T36" fmla="*/ 18 w 52"/>
                <a:gd name="T37" fmla="*/ 16 h 24"/>
                <a:gd name="T38" fmla="*/ 14 w 52"/>
                <a:gd name="T39" fmla="*/ 18 h 24"/>
                <a:gd name="T40" fmla="*/ 14 w 52"/>
                <a:gd name="T41" fmla="*/ 20 h 24"/>
                <a:gd name="T42" fmla="*/ 14 w 52"/>
                <a:gd name="T43" fmla="*/ 20 h 24"/>
                <a:gd name="T44" fmla="*/ 16 w 52"/>
                <a:gd name="T45" fmla="*/ 24 h 24"/>
                <a:gd name="T46" fmla="*/ 22 w 52"/>
                <a:gd name="T47" fmla="*/ 20 h 24"/>
                <a:gd name="T48" fmla="*/ 28 w 52"/>
                <a:gd name="T49" fmla="*/ 18 h 24"/>
                <a:gd name="T50" fmla="*/ 30 w 52"/>
                <a:gd name="T51" fmla="*/ 16 h 24"/>
                <a:gd name="T52" fmla="*/ 34 w 52"/>
                <a:gd name="T53" fmla="*/ 14 h 24"/>
                <a:gd name="T54" fmla="*/ 38 w 52"/>
                <a:gd name="T55" fmla="*/ 14 h 24"/>
                <a:gd name="T56" fmla="*/ 40 w 52"/>
                <a:gd name="T57" fmla="*/ 12 h 24"/>
                <a:gd name="T58" fmla="*/ 44 w 52"/>
                <a:gd name="T59" fmla="*/ 10 h 24"/>
                <a:gd name="T60" fmla="*/ 50 w 52"/>
                <a:gd name="T61" fmla="*/ 8 h 24"/>
                <a:gd name="T62" fmla="*/ 52 w 52"/>
                <a:gd name="T63" fmla="*/ 4 h 24"/>
                <a:gd name="T64" fmla="*/ 26 w 52"/>
                <a:gd name="T65" fmla="*/ 0 h 24"/>
                <a:gd name="T66" fmla="*/ 24 w 52"/>
                <a:gd name="T67" fmla="*/ 2 h 24"/>
                <a:gd name="T68" fmla="*/ 26 w 52"/>
                <a:gd name="T6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24">
                  <a:moveTo>
                    <a:pt x="0" y="2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2" y="20"/>
                  </a:lnTo>
                  <a:lnTo>
                    <a:pt x="0" y="20"/>
                  </a:lnTo>
                  <a:close/>
                  <a:moveTo>
                    <a:pt x="52" y="4"/>
                  </a:moveTo>
                  <a:lnTo>
                    <a:pt x="50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8" y="6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2" y="20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2" y="4"/>
                  </a:lnTo>
                  <a:lnTo>
                    <a:pt x="52" y="4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4">
              <a:extLst>
                <a:ext uri="{FF2B5EF4-FFF2-40B4-BE49-F238E27FC236}">
                  <a16:creationId xmlns:a16="http://schemas.microsoft.com/office/drawing/2014/main" id="{2E619131-084B-4C5B-8D8D-2BE203F5E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7980" y="2392084"/>
              <a:ext cx="606333" cy="131981"/>
            </a:xfrm>
            <a:custGeom>
              <a:avLst/>
              <a:gdLst>
                <a:gd name="T0" fmla="*/ 2 w 143"/>
                <a:gd name="T1" fmla="*/ 32 h 32"/>
                <a:gd name="T2" fmla="*/ 2 w 143"/>
                <a:gd name="T3" fmla="*/ 32 h 32"/>
                <a:gd name="T4" fmla="*/ 2 w 143"/>
                <a:gd name="T5" fmla="*/ 32 h 32"/>
                <a:gd name="T6" fmla="*/ 2 w 143"/>
                <a:gd name="T7" fmla="*/ 32 h 32"/>
                <a:gd name="T8" fmla="*/ 2 w 143"/>
                <a:gd name="T9" fmla="*/ 32 h 32"/>
                <a:gd name="T10" fmla="*/ 2 w 143"/>
                <a:gd name="T11" fmla="*/ 32 h 32"/>
                <a:gd name="T12" fmla="*/ 2 w 143"/>
                <a:gd name="T13" fmla="*/ 32 h 32"/>
                <a:gd name="T14" fmla="*/ 2 w 143"/>
                <a:gd name="T15" fmla="*/ 32 h 32"/>
                <a:gd name="T16" fmla="*/ 2 w 143"/>
                <a:gd name="T17" fmla="*/ 32 h 32"/>
                <a:gd name="T18" fmla="*/ 2 w 143"/>
                <a:gd name="T19" fmla="*/ 32 h 32"/>
                <a:gd name="T20" fmla="*/ 2 w 143"/>
                <a:gd name="T21" fmla="*/ 32 h 32"/>
                <a:gd name="T22" fmla="*/ 2 w 143"/>
                <a:gd name="T23" fmla="*/ 32 h 32"/>
                <a:gd name="T24" fmla="*/ 2 w 143"/>
                <a:gd name="T25" fmla="*/ 32 h 32"/>
                <a:gd name="T26" fmla="*/ 0 w 143"/>
                <a:gd name="T27" fmla="*/ 32 h 32"/>
                <a:gd name="T28" fmla="*/ 0 w 143"/>
                <a:gd name="T29" fmla="*/ 32 h 32"/>
                <a:gd name="T30" fmla="*/ 0 w 143"/>
                <a:gd name="T31" fmla="*/ 32 h 32"/>
                <a:gd name="T32" fmla="*/ 0 w 143"/>
                <a:gd name="T33" fmla="*/ 30 h 32"/>
                <a:gd name="T34" fmla="*/ 0 w 143"/>
                <a:gd name="T35" fmla="*/ 30 h 32"/>
                <a:gd name="T36" fmla="*/ 0 w 143"/>
                <a:gd name="T37" fmla="*/ 30 h 32"/>
                <a:gd name="T38" fmla="*/ 0 w 143"/>
                <a:gd name="T39" fmla="*/ 30 h 32"/>
                <a:gd name="T40" fmla="*/ 0 w 143"/>
                <a:gd name="T41" fmla="*/ 32 h 32"/>
                <a:gd name="T42" fmla="*/ 0 w 143"/>
                <a:gd name="T43" fmla="*/ 32 h 32"/>
                <a:gd name="T44" fmla="*/ 0 w 143"/>
                <a:gd name="T45" fmla="*/ 32 h 32"/>
                <a:gd name="T46" fmla="*/ 2 w 143"/>
                <a:gd name="T47" fmla="*/ 32 h 32"/>
                <a:gd name="T48" fmla="*/ 2 w 143"/>
                <a:gd name="T49" fmla="*/ 32 h 32"/>
                <a:gd name="T50" fmla="*/ 2 w 143"/>
                <a:gd name="T51" fmla="*/ 32 h 32"/>
                <a:gd name="T52" fmla="*/ 143 w 143"/>
                <a:gd name="T53" fmla="*/ 0 h 32"/>
                <a:gd name="T54" fmla="*/ 143 w 143"/>
                <a:gd name="T55" fmla="*/ 0 h 32"/>
                <a:gd name="T56" fmla="*/ 143 w 143"/>
                <a:gd name="T57" fmla="*/ 0 h 32"/>
                <a:gd name="T58" fmla="*/ 141 w 143"/>
                <a:gd name="T59" fmla="*/ 0 h 32"/>
                <a:gd name="T60" fmla="*/ 141 w 143"/>
                <a:gd name="T61" fmla="*/ 2 h 32"/>
                <a:gd name="T62" fmla="*/ 143 w 143"/>
                <a:gd name="T63" fmla="*/ 2 h 32"/>
                <a:gd name="T64" fmla="*/ 143 w 143"/>
                <a:gd name="T65" fmla="*/ 2 h 32"/>
                <a:gd name="T66" fmla="*/ 143 w 143"/>
                <a:gd name="T67" fmla="*/ 2 h 32"/>
                <a:gd name="T68" fmla="*/ 143 w 143"/>
                <a:gd name="T6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" h="32">
                  <a:moveTo>
                    <a:pt x="2" y="32"/>
                  </a:move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close/>
                  <a:moveTo>
                    <a:pt x="2" y="32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close/>
                  <a:moveTo>
                    <a:pt x="143" y="0"/>
                  </a:moveTo>
                  <a:lnTo>
                    <a:pt x="143" y="0"/>
                  </a:lnTo>
                  <a:lnTo>
                    <a:pt x="143" y="0"/>
                  </a:lnTo>
                  <a:lnTo>
                    <a:pt x="141" y="0"/>
                  </a:lnTo>
                  <a:lnTo>
                    <a:pt x="141" y="2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43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4">
              <a:extLst>
                <a:ext uri="{FF2B5EF4-FFF2-40B4-BE49-F238E27FC236}">
                  <a16:creationId xmlns:a16="http://schemas.microsoft.com/office/drawing/2014/main" id="{17B6F6C7-4508-4770-B81B-5FB7FD3DD3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428" y="540229"/>
              <a:ext cx="356168" cy="313455"/>
            </a:xfrm>
            <a:custGeom>
              <a:avLst/>
              <a:gdLst>
                <a:gd name="T0" fmla="*/ 18 w 84"/>
                <a:gd name="T1" fmla="*/ 70 h 76"/>
                <a:gd name="T2" fmla="*/ 14 w 84"/>
                <a:gd name="T3" fmla="*/ 60 h 76"/>
                <a:gd name="T4" fmla="*/ 16 w 84"/>
                <a:gd name="T5" fmla="*/ 58 h 76"/>
                <a:gd name="T6" fmla="*/ 82 w 84"/>
                <a:gd name="T7" fmla="*/ 32 h 76"/>
                <a:gd name="T8" fmla="*/ 84 w 84"/>
                <a:gd name="T9" fmla="*/ 20 h 76"/>
                <a:gd name="T10" fmla="*/ 78 w 84"/>
                <a:gd name="T11" fmla="*/ 12 h 76"/>
                <a:gd name="T12" fmla="*/ 78 w 84"/>
                <a:gd name="T13" fmla="*/ 6 h 76"/>
                <a:gd name="T14" fmla="*/ 80 w 84"/>
                <a:gd name="T15" fmla="*/ 0 h 76"/>
                <a:gd name="T16" fmla="*/ 76 w 84"/>
                <a:gd name="T17" fmla="*/ 2 h 76"/>
                <a:gd name="T18" fmla="*/ 74 w 84"/>
                <a:gd name="T19" fmla="*/ 4 h 76"/>
                <a:gd name="T20" fmla="*/ 70 w 84"/>
                <a:gd name="T21" fmla="*/ 6 h 76"/>
                <a:gd name="T22" fmla="*/ 66 w 84"/>
                <a:gd name="T23" fmla="*/ 4 h 76"/>
                <a:gd name="T24" fmla="*/ 64 w 84"/>
                <a:gd name="T25" fmla="*/ 2 h 76"/>
                <a:gd name="T26" fmla="*/ 60 w 84"/>
                <a:gd name="T27" fmla="*/ 4 h 76"/>
                <a:gd name="T28" fmla="*/ 56 w 84"/>
                <a:gd name="T29" fmla="*/ 6 h 76"/>
                <a:gd name="T30" fmla="*/ 58 w 84"/>
                <a:gd name="T31" fmla="*/ 14 h 76"/>
                <a:gd name="T32" fmla="*/ 54 w 84"/>
                <a:gd name="T33" fmla="*/ 10 h 76"/>
                <a:gd name="T34" fmla="*/ 46 w 84"/>
                <a:gd name="T35" fmla="*/ 10 h 76"/>
                <a:gd name="T36" fmla="*/ 44 w 84"/>
                <a:gd name="T37" fmla="*/ 6 h 76"/>
                <a:gd name="T38" fmla="*/ 42 w 84"/>
                <a:gd name="T39" fmla="*/ 8 h 76"/>
                <a:gd name="T40" fmla="*/ 38 w 84"/>
                <a:gd name="T41" fmla="*/ 4 h 76"/>
                <a:gd name="T42" fmla="*/ 28 w 84"/>
                <a:gd name="T43" fmla="*/ 6 h 76"/>
                <a:gd name="T44" fmla="*/ 22 w 84"/>
                <a:gd name="T45" fmla="*/ 6 h 76"/>
                <a:gd name="T46" fmla="*/ 16 w 84"/>
                <a:gd name="T47" fmla="*/ 6 h 76"/>
                <a:gd name="T48" fmla="*/ 8 w 84"/>
                <a:gd name="T49" fmla="*/ 10 h 76"/>
                <a:gd name="T50" fmla="*/ 4 w 84"/>
                <a:gd name="T51" fmla="*/ 18 h 76"/>
                <a:gd name="T52" fmla="*/ 2 w 84"/>
                <a:gd name="T53" fmla="*/ 20 h 76"/>
                <a:gd name="T54" fmla="*/ 2 w 84"/>
                <a:gd name="T55" fmla="*/ 26 h 76"/>
                <a:gd name="T56" fmla="*/ 4 w 84"/>
                <a:gd name="T57" fmla="*/ 36 h 76"/>
                <a:gd name="T58" fmla="*/ 8 w 84"/>
                <a:gd name="T59" fmla="*/ 40 h 76"/>
                <a:gd name="T60" fmla="*/ 14 w 84"/>
                <a:gd name="T61" fmla="*/ 54 h 76"/>
                <a:gd name="T62" fmla="*/ 14 w 84"/>
                <a:gd name="T63" fmla="*/ 56 h 76"/>
                <a:gd name="T64" fmla="*/ 16 w 84"/>
                <a:gd name="T65" fmla="*/ 64 h 76"/>
                <a:gd name="T66" fmla="*/ 22 w 84"/>
                <a:gd name="T67" fmla="*/ 66 h 76"/>
                <a:gd name="T68" fmla="*/ 26 w 84"/>
                <a:gd name="T69" fmla="*/ 64 h 76"/>
                <a:gd name="T70" fmla="*/ 24 w 84"/>
                <a:gd name="T71" fmla="*/ 72 h 76"/>
                <a:gd name="T72" fmla="*/ 28 w 84"/>
                <a:gd name="T73" fmla="*/ 74 h 76"/>
                <a:gd name="T74" fmla="*/ 36 w 84"/>
                <a:gd name="T75" fmla="*/ 74 h 76"/>
                <a:gd name="T76" fmla="*/ 40 w 84"/>
                <a:gd name="T77" fmla="*/ 74 h 76"/>
                <a:gd name="T78" fmla="*/ 46 w 84"/>
                <a:gd name="T79" fmla="*/ 72 h 76"/>
                <a:gd name="T80" fmla="*/ 48 w 84"/>
                <a:gd name="T81" fmla="*/ 70 h 76"/>
                <a:gd name="T82" fmla="*/ 52 w 84"/>
                <a:gd name="T83" fmla="*/ 68 h 76"/>
                <a:gd name="T84" fmla="*/ 54 w 84"/>
                <a:gd name="T85" fmla="*/ 66 h 76"/>
                <a:gd name="T86" fmla="*/ 60 w 84"/>
                <a:gd name="T87" fmla="*/ 66 h 76"/>
                <a:gd name="T88" fmla="*/ 62 w 84"/>
                <a:gd name="T89" fmla="*/ 68 h 76"/>
                <a:gd name="T90" fmla="*/ 64 w 84"/>
                <a:gd name="T91" fmla="*/ 66 h 76"/>
                <a:gd name="T92" fmla="*/ 60 w 84"/>
                <a:gd name="T93" fmla="*/ 60 h 76"/>
                <a:gd name="T94" fmla="*/ 58 w 84"/>
                <a:gd name="T95" fmla="*/ 54 h 76"/>
                <a:gd name="T96" fmla="*/ 60 w 84"/>
                <a:gd name="T97" fmla="*/ 54 h 76"/>
                <a:gd name="T98" fmla="*/ 66 w 84"/>
                <a:gd name="T99" fmla="*/ 54 h 76"/>
                <a:gd name="T100" fmla="*/ 68 w 84"/>
                <a:gd name="T101" fmla="*/ 50 h 76"/>
                <a:gd name="T102" fmla="*/ 72 w 84"/>
                <a:gd name="T103" fmla="*/ 48 h 76"/>
                <a:gd name="T104" fmla="*/ 78 w 84"/>
                <a:gd name="T105" fmla="*/ 42 h 76"/>
                <a:gd name="T106" fmla="*/ 82 w 84"/>
                <a:gd name="T107" fmla="*/ 44 h 76"/>
                <a:gd name="T108" fmla="*/ 84 w 84"/>
                <a:gd name="T10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" h="76">
                  <a:moveTo>
                    <a:pt x="18" y="70"/>
                  </a:moveTo>
                  <a:lnTo>
                    <a:pt x="20" y="72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8" y="70"/>
                  </a:lnTo>
                  <a:close/>
                  <a:moveTo>
                    <a:pt x="14" y="58"/>
                  </a:moveTo>
                  <a:lnTo>
                    <a:pt x="14" y="60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4" y="58"/>
                  </a:lnTo>
                  <a:close/>
                  <a:moveTo>
                    <a:pt x="84" y="36"/>
                  </a:moveTo>
                  <a:lnTo>
                    <a:pt x="84" y="32"/>
                  </a:lnTo>
                  <a:lnTo>
                    <a:pt x="82" y="32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4" y="22"/>
                  </a:lnTo>
                  <a:lnTo>
                    <a:pt x="84" y="20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80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8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70" y="6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60" y="12"/>
                  </a:lnTo>
                  <a:lnTo>
                    <a:pt x="58" y="14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8" y="38"/>
                  </a:lnTo>
                  <a:lnTo>
                    <a:pt x="10" y="40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10" y="46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6"/>
                  </a:lnTo>
                  <a:lnTo>
                    <a:pt x="16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26" y="64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4" y="70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4" y="74"/>
                  </a:lnTo>
                  <a:lnTo>
                    <a:pt x="26" y="74"/>
                  </a:lnTo>
                  <a:lnTo>
                    <a:pt x="28" y="74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4"/>
                  </a:lnTo>
                  <a:lnTo>
                    <a:pt x="36" y="74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40" y="74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8"/>
                  </a:lnTo>
                  <a:lnTo>
                    <a:pt x="52" y="68"/>
                  </a:lnTo>
                  <a:lnTo>
                    <a:pt x="52" y="68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4" y="66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0" y="66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4" y="68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0" y="62"/>
                  </a:lnTo>
                  <a:lnTo>
                    <a:pt x="60" y="60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66" y="54"/>
                  </a:lnTo>
                  <a:lnTo>
                    <a:pt x="68" y="54"/>
                  </a:lnTo>
                  <a:lnTo>
                    <a:pt x="68" y="54"/>
                  </a:lnTo>
                  <a:lnTo>
                    <a:pt x="68" y="52"/>
                  </a:lnTo>
                  <a:lnTo>
                    <a:pt x="68" y="50"/>
                  </a:lnTo>
                  <a:lnTo>
                    <a:pt x="68" y="48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2" y="48"/>
                  </a:lnTo>
                  <a:lnTo>
                    <a:pt x="72" y="46"/>
                  </a:lnTo>
                  <a:lnTo>
                    <a:pt x="76" y="46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80" y="42"/>
                  </a:lnTo>
                  <a:lnTo>
                    <a:pt x="80" y="42"/>
                  </a:lnTo>
                  <a:lnTo>
                    <a:pt x="82" y="42"/>
                  </a:lnTo>
                  <a:lnTo>
                    <a:pt x="82" y="44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4" y="40"/>
                  </a:lnTo>
                  <a:lnTo>
                    <a:pt x="84" y="38"/>
                  </a:lnTo>
                  <a:lnTo>
                    <a:pt x="84" y="36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8">
              <a:extLst>
                <a:ext uri="{FF2B5EF4-FFF2-40B4-BE49-F238E27FC236}">
                  <a16:creationId xmlns:a16="http://schemas.microsoft.com/office/drawing/2014/main" id="{7428AE6F-2E2B-480F-88CB-E0F08A47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3486" y="1253750"/>
              <a:ext cx="84802" cy="74240"/>
            </a:xfrm>
            <a:custGeom>
              <a:avLst/>
              <a:gdLst>
                <a:gd name="T0" fmla="*/ 18 w 20"/>
                <a:gd name="T1" fmla="*/ 10 h 18"/>
                <a:gd name="T2" fmla="*/ 18 w 20"/>
                <a:gd name="T3" fmla="*/ 8 h 18"/>
                <a:gd name="T4" fmla="*/ 18 w 20"/>
                <a:gd name="T5" fmla="*/ 6 h 18"/>
                <a:gd name="T6" fmla="*/ 16 w 20"/>
                <a:gd name="T7" fmla="*/ 4 h 18"/>
                <a:gd name="T8" fmla="*/ 16 w 20"/>
                <a:gd name="T9" fmla="*/ 2 h 18"/>
                <a:gd name="T10" fmla="*/ 14 w 20"/>
                <a:gd name="T11" fmla="*/ 2 h 18"/>
                <a:gd name="T12" fmla="*/ 14 w 20"/>
                <a:gd name="T13" fmla="*/ 4 h 18"/>
                <a:gd name="T14" fmla="*/ 14 w 20"/>
                <a:gd name="T15" fmla="*/ 6 h 18"/>
                <a:gd name="T16" fmla="*/ 16 w 20"/>
                <a:gd name="T17" fmla="*/ 8 h 18"/>
                <a:gd name="T18" fmla="*/ 16 w 20"/>
                <a:gd name="T19" fmla="*/ 12 h 18"/>
                <a:gd name="T20" fmla="*/ 18 w 20"/>
                <a:gd name="T21" fmla="*/ 12 h 18"/>
                <a:gd name="T22" fmla="*/ 18 w 20"/>
                <a:gd name="T23" fmla="*/ 12 h 18"/>
                <a:gd name="T24" fmla="*/ 20 w 20"/>
                <a:gd name="T25" fmla="*/ 12 h 18"/>
                <a:gd name="T26" fmla="*/ 20 w 20"/>
                <a:gd name="T27" fmla="*/ 12 h 18"/>
                <a:gd name="T28" fmla="*/ 20 w 20"/>
                <a:gd name="T29" fmla="*/ 12 h 18"/>
                <a:gd name="T30" fmla="*/ 18 w 20"/>
                <a:gd name="T31" fmla="*/ 10 h 18"/>
                <a:gd name="T32" fmla="*/ 14 w 20"/>
                <a:gd name="T33" fmla="*/ 0 h 18"/>
                <a:gd name="T34" fmla="*/ 14 w 20"/>
                <a:gd name="T35" fmla="*/ 0 h 18"/>
                <a:gd name="T36" fmla="*/ 12 w 20"/>
                <a:gd name="T37" fmla="*/ 2 h 18"/>
                <a:gd name="T38" fmla="*/ 10 w 20"/>
                <a:gd name="T39" fmla="*/ 2 h 18"/>
                <a:gd name="T40" fmla="*/ 8 w 20"/>
                <a:gd name="T41" fmla="*/ 4 h 18"/>
                <a:gd name="T42" fmla="*/ 8 w 20"/>
                <a:gd name="T43" fmla="*/ 6 h 18"/>
                <a:gd name="T44" fmla="*/ 6 w 20"/>
                <a:gd name="T45" fmla="*/ 6 h 18"/>
                <a:gd name="T46" fmla="*/ 4 w 20"/>
                <a:gd name="T47" fmla="*/ 8 h 18"/>
                <a:gd name="T48" fmla="*/ 2 w 20"/>
                <a:gd name="T49" fmla="*/ 8 h 18"/>
                <a:gd name="T50" fmla="*/ 0 w 20"/>
                <a:gd name="T51" fmla="*/ 8 h 18"/>
                <a:gd name="T52" fmla="*/ 0 w 20"/>
                <a:gd name="T53" fmla="*/ 8 h 18"/>
                <a:gd name="T54" fmla="*/ 2 w 20"/>
                <a:gd name="T55" fmla="*/ 10 h 18"/>
                <a:gd name="T56" fmla="*/ 2 w 20"/>
                <a:gd name="T57" fmla="*/ 10 h 18"/>
                <a:gd name="T58" fmla="*/ 2 w 20"/>
                <a:gd name="T59" fmla="*/ 12 h 18"/>
                <a:gd name="T60" fmla="*/ 4 w 20"/>
                <a:gd name="T61" fmla="*/ 12 h 18"/>
                <a:gd name="T62" fmla="*/ 4 w 20"/>
                <a:gd name="T63" fmla="*/ 14 h 18"/>
                <a:gd name="T64" fmla="*/ 4 w 20"/>
                <a:gd name="T65" fmla="*/ 14 h 18"/>
                <a:gd name="T66" fmla="*/ 6 w 20"/>
                <a:gd name="T67" fmla="*/ 14 h 18"/>
                <a:gd name="T68" fmla="*/ 6 w 20"/>
                <a:gd name="T69" fmla="*/ 14 h 18"/>
                <a:gd name="T70" fmla="*/ 8 w 20"/>
                <a:gd name="T71" fmla="*/ 16 h 18"/>
                <a:gd name="T72" fmla="*/ 8 w 20"/>
                <a:gd name="T73" fmla="*/ 18 h 18"/>
                <a:gd name="T74" fmla="*/ 8 w 20"/>
                <a:gd name="T75" fmla="*/ 18 h 18"/>
                <a:gd name="T76" fmla="*/ 10 w 20"/>
                <a:gd name="T77" fmla="*/ 18 h 18"/>
                <a:gd name="T78" fmla="*/ 10 w 20"/>
                <a:gd name="T79" fmla="*/ 16 h 18"/>
                <a:gd name="T80" fmla="*/ 12 w 20"/>
                <a:gd name="T81" fmla="*/ 16 h 18"/>
                <a:gd name="T82" fmla="*/ 12 w 20"/>
                <a:gd name="T83" fmla="*/ 14 h 18"/>
                <a:gd name="T84" fmla="*/ 12 w 20"/>
                <a:gd name="T85" fmla="*/ 14 h 18"/>
                <a:gd name="T86" fmla="*/ 12 w 20"/>
                <a:gd name="T87" fmla="*/ 12 h 18"/>
                <a:gd name="T88" fmla="*/ 12 w 20"/>
                <a:gd name="T89" fmla="*/ 12 h 18"/>
                <a:gd name="T90" fmla="*/ 12 w 20"/>
                <a:gd name="T91" fmla="*/ 10 h 18"/>
                <a:gd name="T92" fmla="*/ 12 w 20"/>
                <a:gd name="T93" fmla="*/ 10 h 18"/>
                <a:gd name="T94" fmla="*/ 10 w 20"/>
                <a:gd name="T95" fmla="*/ 8 h 18"/>
                <a:gd name="T96" fmla="*/ 10 w 20"/>
                <a:gd name="T97" fmla="*/ 6 h 18"/>
                <a:gd name="T98" fmla="*/ 10 w 20"/>
                <a:gd name="T99" fmla="*/ 6 h 18"/>
                <a:gd name="T100" fmla="*/ 10 w 20"/>
                <a:gd name="T101" fmla="*/ 6 h 18"/>
                <a:gd name="T102" fmla="*/ 12 w 20"/>
                <a:gd name="T103" fmla="*/ 4 h 18"/>
                <a:gd name="T104" fmla="*/ 14 w 20"/>
                <a:gd name="T105" fmla="*/ 4 h 18"/>
                <a:gd name="T106" fmla="*/ 14 w 20"/>
                <a:gd name="T107" fmla="*/ 2 h 18"/>
                <a:gd name="T108" fmla="*/ 14 w 20"/>
                <a:gd name="T109" fmla="*/ 2 h 18"/>
                <a:gd name="T110" fmla="*/ 14 w 20"/>
                <a:gd name="T1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" h="18">
                  <a:moveTo>
                    <a:pt x="18" y="10"/>
                  </a:moveTo>
                  <a:lnTo>
                    <a:pt x="18" y="8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8">
              <a:extLst>
                <a:ext uri="{FF2B5EF4-FFF2-40B4-BE49-F238E27FC236}">
                  <a16:creationId xmlns:a16="http://schemas.microsoft.com/office/drawing/2014/main" id="{525CD0AB-FB26-4BC7-ABE1-92D4D9C441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198" y="2367338"/>
              <a:ext cx="2688217" cy="3266526"/>
            </a:xfrm>
            <a:custGeom>
              <a:avLst/>
              <a:gdLst>
                <a:gd name="T0" fmla="*/ 396 w 634"/>
                <a:gd name="T1" fmla="*/ 591 h 792"/>
                <a:gd name="T2" fmla="*/ 412 w 634"/>
                <a:gd name="T3" fmla="*/ 553 h 792"/>
                <a:gd name="T4" fmla="*/ 378 w 634"/>
                <a:gd name="T5" fmla="*/ 559 h 792"/>
                <a:gd name="T6" fmla="*/ 378 w 634"/>
                <a:gd name="T7" fmla="*/ 593 h 792"/>
                <a:gd name="T8" fmla="*/ 400 w 634"/>
                <a:gd name="T9" fmla="*/ 583 h 792"/>
                <a:gd name="T10" fmla="*/ 420 w 634"/>
                <a:gd name="T11" fmla="*/ 571 h 792"/>
                <a:gd name="T12" fmla="*/ 434 w 634"/>
                <a:gd name="T13" fmla="*/ 551 h 792"/>
                <a:gd name="T14" fmla="*/ 442 w 634"/>
                <a:gd name="T15" fmla="*/ 535 h 792"/>
                <a:gd name="T16" fmla="*/ 384 w 634"/>
                <a:gd name="T17" fmla="*/ 529 h 792"/>
                <a:gd name="T18" fmla="*/ 324 w 634"/>
                <a:gd name="T19" fmla="*/ 459 h 792"/>
                <a:gd name="T20" fmla="*/ 620 w 634"/>
                <a:gd name="T21" fmla="*/ 315 h 792"/>
                <a:gd name="T22" fmla="*/ 632 w 634"/>
                <a:gd name="T23" fmla="*/ 263 h 792"/>
                <a:gd name="T24" fmla="*/ 604 w 634"/>
                <a:gd name="T25" fmla="*/ 241 h 792"/>
                <a:gd name="T26" fmla="*/ 586 w 634"/>
                <a:gd name="T27" fmla="*/ 183 h 792"/>
                <a:gd name="T28" fmla="*/ 448 w 634"/>
                <a:gd name="T29" fmla="*/ 126 h 792"/>
                <a:gd name="T30" fmla="*/ 414 w 634"/>
                <a:gd name="T31" fmla="*/ 102 h 792"/>
                <a:gd name="T32" fmla="*/ 232 w 634"/>
                <a:gd name="T33" fmla="*/ 80 h 792"/>
                <a:gd name="T34" fmla="*/ 410 w 634"/>
                <a:gd name="T35" fmla="*/ 74 h 792"/>
                <a:gd name="T36" fmla="*/ 414 w 634"/>
                <a:gd name="T37" fmla="*/ 26 h 792"/>
                <a:gd name="T38" fmla="*/ 336 w 634"/>
                <a:gd name="T39" fmla="*/ 26 h 792"/>
                <a:gd name="T40" fmla="*/ 418 w 634"/>
                <a:gd name="T41" fmla="*/ 20 h 792"/>
                <a:gd name="T42" fmla="*/ 616 w 634"/>
                <a:gd name="T43" fmla="*/ 261 h 792"/>
                <a:gd name="T44" fmla="*/ 592 w 634"/>
                <a:gd name="T45" fmla="*/ 223 h 792"/>
                <a:gd name="T46" fmla="*/ 572 w 634"/>
                <a:gd name="T47" fmla="*/ 177 h 792"/>
                <a:gd name="T48" fmla="*/ 548 w 634"/>
                <a:gd name="T49" fmla="*/ 122 h 792"/>
                <a:gd name="T50" fmla="*/ 522 w 634"/>
                <a:gd name="T51" fmla="*/ 72 h 792"/>
                <a:gd name="T52" fmla="*/ 512 w 634"/>
                <a:gd name="T53" fmla="*/ 14 h 792"/>
                <a:gd name="T54" fmla="*/ 492 w 634"/>
                <a:gd name="T55" fmla="*/ 60 h 792"/>
                <a:gd name="T56" fmla="*/ 442 w 634"/>
                <a:gd name="T57" fmla="*/ 126 h 792"/>
                <a:gd name="T58" fmla="*/ 402 w 634"/>
                <a:gd name="T59" fmla="*/ 96 h 792"/>
                <a:gd name="T60" fmla="*/ 418 w 634"/>
                <a:gd name="T61" fmla="*/ 38 h 792"/>
                <a:gd name="T62" fmla="*/ 396 w 634"/>
                <a:gd name="T63" fmla="*/ 36 h 792"/>
                <a:gd name="T64" fmla="*/ 348 w 634"/>
                <a:gd name="T65" fmla="*/ 22 h 792"/>
                <a:gd name="T66" fmla="*/ 334 w 634"/>
                <a:gd name="T67" fmla="*/ 38 h 792"/>
                <a:gd name="T68" fmla="*/ 312 w 634"/>
                <a:gd name="T69" fmla="*/ 60 h 792"/>
                <a:gd name="T70" fmla="*/ 298 w 634"/>
                <a:gd name="T71" fmla="*/ 86 h 792"/>
                <a:gd name="T72" fmla="*/ 278 w 634"/>
                <a:gd name="T73" fmla="*/ 84 h 792"/>
                <a:gd name="T74" fmla="*/ 246 w 634"/>
                <a:gd name="T75" fmla="*/ 76 h 792"/>
                <a:gd name="T76" fmla="*/ 234 w 634"/>
                <a:gd name="T77" fmla="*/ 90 h 792"/>
                <a:gd name="T78" fmla="*/ 216 w 634"/>
                <a:gd name="T79" fmla="*/ 102 h 792"/>
                <a:gd name="T80" fmla="*/ 206 w 634"/>
                <a:gd name="T81" fmla="*/ 110 h 792"/>
                <a:gd name="T82" fmla="*/ 196 w 634"/>
                <a:gd name="T83" fmla="*/ 128 h 792"/>
                <a:gd name="T84" fmla="*/ 162 w 634"/>
                <a:gd name="T85" fmla="*/ 163 h 792"/>
                <a:gd name="T86" fmla="*/ 58 w 634"/>
                <a:gd name="T87" fmla="*/ 207 h 792"/>
                <a:gd name="T88" fmla="*/ 24 w 634"/>
                <a:gd name="T89" fmla="*/ 261 h 792"/>
                <a:gd name="T90" fmla="*/ 20 w 634"/>
                <a:gd name="T91" fmla="*/ 289 h 792"/>
                <a:gd name="T92" fmla="*/ 24 w 634"/>
                <a:gd name="T93" fmla="*/ 341 h 792"/>
                <a:gd name="T94" fmla="*/ 2 w 634"/>
                <a:gd name="T95" fmla="*/ 433 h 792"/>
                <a:gd name="T96" fmla="*/ 106 w 634"/>
                <a:gd name="T97" fmla="*/ 425 h 792"/>
                <a:gd name="T98" fmla="*/ 234 w 634"/>
                <a:gd name="T99" fmla="*/ 385 h 792"/>
                <a:gd name="T100" fmla="*/ 300 w 634"/>
                <a:gd name="T101" fmla="*/ 419 h 792"/>
                <a:gd name="T102" fmla="*/ 308 w 634"/>
                <a:gd name="T103" fmla="*/ 439 h 792"/>
                <a:gd name="T104" fmla="*/ 336 w 634"/>
                <a:gd name="T105" fmla="*/ 431 h 792"/>
                <a:gd name="T106" fmla="*/ 340 w 634"/>
                <a:gd name="T107" fmla="*/ 451 h 792"/>
                <a:gd name="T108" fmla="*/ 350 w 634"/>
                <a:gd name="T109" fmla="*/ 477 h 792"/>
                <a:gd name="T110" fmla="*/ 402 w 634"/>
                <a:gd name="T111" fmla="*/ 507 h 792"/>
                <a:gd name="T112" fmla="*/ 416 w 634"/>
                <a:gd name="T113" fmla="*/ 511 h 792"/>
                <a:gd name="T114" fmla="*/ 458 w 634"/>
                <a:gd name="T115" fmla="*/ 499 h 792"/>
                <a:gd name="T116" fmla="*/ 524 w 634"/>
                <a:gd name="T117" fmla="*/ 447 h 792"/>
                <a:gd name="T118" fmla="*/ 560 w 634"/>
                <a:gd name="T119" fmla="*/ 409 h 792"/>
                <a:gd name="T120" fmla="*/ 618 w 634"/>
                <a:gd name="T121" fmla="*/ 325 h 792"/>
                <a:gd name="T122" fmla="*/ 506 w 634"/>
                <a:gd name="T123" fmla="*/ 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4" h="792">
                  <a:moveTo>
                    <a:pt x="400" y="792"/>
                  </a:moveTo>
                  <a:lnTo>
                    <a:pt x="400" y="792"/>
                  </a:lnTo>
                  <a:lnTo>
                    <a:pt x="400" y="792"/>
                  </a:lnTo>
                  <a:lnTo>
                    <a:pt x="404" y="790"/>
                  </a:lnTo>
                  <a:lnTo>
                    <a:pt x="406" y="788"/>
                  </a:lnTo>
                  <a:lnTo>
                    <a:pt x="404" y="788"/>
                  </a:lnTo>
                  <a:lnTo>
                    <a:pt x="400" y="792"/>
                  </a:lnTo>
                  <a:close/>
                  <a:moveTo>
                    <a:pt x="392" y="593"/>
                  </a:moveTo>
                  <a:lnTo>
                    <a:pt x="392" y="593"/>
                  </a:lnTo>
                  <a:lnTo>
                    <a:pt x="392" y="593"/>
                  </a:lnTo>
                  <a:lnTo>
                    <a:pt x="392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2" y="595"/>
                  </a:lnTo>
                  <a:lnTo>
                    <a:pt x="392" y="595"/>
                  </a:lnTo>
                  <a:lnTo>
                    <a:pt x="394" y="59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2" y="593"/>
                  </a:lnTo>
                  <a:close/>
                  <a:moveTo>
                    <a:pt x="396" y="589"/>
                  </a:moveTo>
                  <a:lnTo>
                    <a:pt x="396" y="589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6" y="591"/>
                  </a:lnTo>
                  <a:lnTo>
                    <a:pt x="398" y="589"/>
                  </a:lnTo>
                  <a:lnTo>
                    <a:pt x="398" y="589"/>
                  </a:lnTo>
                  <a:lnTo>
                    <a:pt x="396" y="589"/>
                  </a:lnTo>
                  <a:close/>
                  <a:moveTo>
                    <a:pt x="412" y="581"/>
                  </a:moveTo>
                  <a:lnTo>
                    <a:pt x="412" y="581"/>
                  </a:lnTo>
                  <a:lnTo>
                    <a:pt x="412" y="583"/>
                  </a:lnTo>
                  <a:lnTo>
                    <a:pt x="412" y="583"/>
                  </a:lnTo>
                  <a:lnTo>
                    <a:pt x="412" y="583"/>
                  </a:lnTo>
                  <a:lnTo>
                    <a:pt x="412" y="581"/>
                  </a:lnTo>
                  <a:lnTo>
                    <a:pt x="414" y="581"/>
                  </a:lnTo>
                  <a:lnTo>
                    <a:pt x="414" y="581"/>
                  </a:lnTo>
                  <a:lnTo>
                    <a:pt x="414" y="581"/>
                  </a:lnTo>
                  <a:lnTo>
                    <a:pt x="412" y="581"/>
                  </a:lnTo>
                  <a:close/>
                  <a:moveTo>
                    <a:pt x="432" y="549"/>
                  </a:moveTo>
                  <a:lnTo>
                    <a:pt x="432" y="549"/>
                  </a:lnTo>
                  <a:lnTo>
                    <a:pt x="428" y="551"/>
                  </a:lnTo>
                  <a:lnTo>
                    <a:pt x="428" y="551"/>
                  </a:lnTo>
                  <a:lnTo>
                    <a:pt x="426" y="549"/>
                  </a:lnTo>
                  <a:lnTo>
                    <a:pt x="424" y="551"/>
                  </a:lnTo>
                  <a:lnTo>
                    <a:pt x="422" y="553"/>
                  </a:lnTo>
                  <a:lnTo>
                    <a:pt x="422" y="553"/>
                  </a:lnTo>
                  <a:lnTo>
                    <a:pt x="420" y="553"/>
                  </a:lnTo>
                  <a:lnTo>
                    <a:pt x="420" y="551"/>
                  </a:lnTo>
                  <a:lnTo>
                    <a:pt x="420" y="551"/>
                  </a:lnTo>
                  <a:lnTo>
                    <a:pt x="418" y="553"/>
                  </a:lnTo>
                  <a:lnTo>
                    <a:pt x="416" y="553"/>
                  </a:lnTo>
                  <a:lnTo>
                    <a:pt x="414" y="553"/>
                  </a:lnTo>
                  <a:lnTo>
                    <a:pt x="414" y="553"/>
                  </a:lnTo>
                  <a:lnTo>
                    <a:pt x="412" y="553"/>
                  </a:lnTo>
                  <a:lnTo>
                    <a:pt x="412" y="555"/>
                  </a:lnTo>
                  <a:lnTo>
                    <a:pt x="410" y="555"/>
                  </a:lnTo>
                  <a:lnTo>
                    <a:pt x="410" y="555"/>
                  </a:lnTo>
                  <a:lnTo>
                    <a:pt x="410" y="555"/>
                  </a:lnTo>
                  <a:lnTo>
                    <a:pt x="408" y="555"/>
                  </a:lnTo>
                  <a:lnTo>
                    <a:pt x="408" y="555"/>
                  </a:lnTo>
                  <a:lnTo>
                    <a:pt x="404" y="555"/>
                  </a:lnTo>
                  <a:lnTo>
                    <a:pt x="400" y="555"/>
                  </a:lnTo>
                  <a:lnTo>
                    <a:pt x="398" y="553"/>
                  </a:lnTo>
                  <a:lnTo>
                    <a:pt x="398" y="553"/>
                  </a:lnTo>
                  <a:lnTo>
                    <a:pt x="396" y="551"/>
                  </a:lnTo>
                  <a:lnTo>
                    <a:pt x="396" y="551"/>
                  </a:lnTo>
                  <a:lnTo>
                    <a:pt x="396" y="551"/>
                  </a:lnTo>
                  <a:lnTo>
                    <a:pt x="394" y="551"/>
                  </a:lnTo>
                  <a:lnTo>
                    <a:pt x="394" y="551"/>
                  </a:lnTo>
                  <a:lnTo>
                    <a:pt x="394" y="551"/>
                  </a:lnTo>
                  <a:lnTo>
                    <a:pt x="392" y="549"/>
                  </a:lnTo>
                  <a:lnTo>
                    <a:pt x="392" y="549"/>
                  </a:lnTo>
                  <a:lnTo>
                    <a:pt x="392" y="549"/>
                  </a:lnTo>
                  <a:lnTo>
                    <a:pt x="390" y="549"/>
                  </a:lnTo>
                  <a:lnTo>
                    <a:pt x="388" y="549"/>
                  </a:lnTo>
                  <a:lnTo>
                    <a:pt x="386" y="547"/>
                  </a:lnTo>
                  <a:lnTo>
                    <a:pt x="386" y="547"/>
                  </a:lnTo>
                  <a:lnTo>
                    <a:pt x="384" y="549"/>
                  </a:lnTo>
                  <a:lnTo>
                    <a:pt x="380" y="553"/>
                  </a:lnTo>
                  <a:lnTo>
                    <a:pt x="380" y="555"/>
                  </a:lnTo>
                  <a:lnTo>
                    <a:pt x="380" y="555"/>
                  </a:lnTo>
                  <a:lnTo>
                    <a:pt x="378" y="559"/>
                  </a:lnTo>
                  <a:lnTo>
                    <a:pt x="378" y="559"/>
                  </a:lnTo>
                  <a:lnTo>
                    <a:pt x="378" y="559"/>
                  </a:lnTo>
                  <a:lnTo>
                    <a:pt x="378" y="563"/>
                  </a:lnTo>
                  <a:lnTo>
                    <a:pt x="378" y="567"/>
                  </a:lnTo>
                  <a:lnTo>
                    <a:pt x="378" y="571"/>
                  </a:lnTo>
                  <a:lnTo>
                    <a:pt x="378" y="571"/>
                  </a:lnTo>
                  <a:lnTo>
                    <a:pt x="376" y="573"/>
                  </a:lnTo>
                  <a:lnTo>
                    <a:pt x="378" y="573"/>
                  </a:lnTo>
                  <a:lnTo>
                    <a:pt x="378" y="573"/>
                  </a:lnTo>
                  <a:lnTo>
                    <a:pt x="378" y="573"/>
                  </a:lnTo>
                  <a:lnTo>
                    <a:pt x="378" y="575"/>
                  </a:lnTo>
                  <a:lnTo>
                    <a:pt x="378" y="577"/>
                  </a:lnTo>
                  <a:lnTo>
                    <a:pt x="378" y="577"/>
                  </a:lnTo>
                  <a:lnTo>
                    <a:pt x="376" y="579"/>
                  </a:lnTo>
                  <a:lnTo>
                    <a:pt x="378" y="577"/>
                  </a:lnTo>
                  <a:lnTo>
                    <a:pt x="378" y="575"/>
                  </a:lnTo>
                  <a:lnTo>
                    <a:pt x="376" y="575"/>
                  </a:lnTo>
                  <a:lnTo>
                    <a:pt x="374" y="577"/>
                  </a:lnTo>
                  <a:lnTo>
                    <a:pt x="374" y="579"/>
                  </a:lnTo>
                  <a:lnTo>
                    <a:pt x="372" y="587"/>
                  </a:lnTo>
                  <a:lnTo>
                    <a:pt x="372" y="587"/>
                  </a:lnTo>
                  <a:lnTo>
                    <a:pt x="374" y="587"/>
                  </a:lnTo>
                  <a:lnTo>
                    <a:pt x="374" y="587"/>
                  </a:lnTo>
                  <a:lnTo>
                    <a:pt x="374" y="589"/>
                  </a:lnTo>
                  <a:lnTo>
                    <a:pt x="374" y="591"/>
                  </a:lnTo>
                  <a:lnTo>
                    <a:pt x="374" y="593"/>
                  </a:lnTo>
                  <a:lnTo>
                    <a:pt x="376" y="593"/>
                  </a:lnTo>
                  <a:lnTo>
                    <a:pt x="378" y="593"/>
                  </a:lnTo>
                  <a:lnTo>
                    <a:pt x="378" y="593"/>
                  </a:lnTo>
                  <a:lnTo>
                    <a:pt x="378" y="593"/>
                  </a:lnTo>
                  <a:lnTo>
                    <a:pt x="378" y="593"/>
                  </a:lnTo>
                  <a:lnTo>
                    <a:pt x="376" y="593"/>
                  </a:lnTo>
                  <a:lnTo>
                    <a:pt x="374" y="593"/>
                  </a:lnTo>
                  <a:lnTo>
                    <a:pt x="374" y="595"/>
                  </a:lnTo>
                  <a:lnTo>
                    <a:pt x="374" y="595"/>
                  </a:lnTo>
                  <a:lnTo>
                    <a:pt x="374" y="597"/>
                  </a:lnTo>
                  <a:lnTo>
                    <a:pt x="376" y="597"/>
                  </a:lnTo>
                  <a:lnTo>
                    <a:pt x="378" y="597"/>
                  </a:lnTo>
                  <a:lnTo>
                    <a:pt x="382" y="597"/>
                  </a:lnTo>
                  <a:lnTo>
                    <a:pt x="382" y="597"/>
                  </a:lnTo>
                  <a:lnTo>
                    <a:pt x="384" y="599"/>
                  </a:lnTo>
                  <a:lnTo>
                    <a:pt x="384" y="597"/>
                  </a:lnTo>
                  <a:lnTo>
                    <a:pt x="386" y="597"/>
                  </a:lnTo>
                  <a:lnTo>
                    <a:pt x="390" y="593"/>
                  </a:lnTo>
                  <a:lnTo>
                    <a:pt x="390" y="593"/>
                  </a:lnTo>
                  <a:lnTo>
                    <a:pt x="392" y="593"/>
                  </a:lnTo>
                  <a:lnTo>
                    <a:pt x="390" y="591"/>
                  </a:lnTo>
                  <a:lnTo>
                    <a:pt x="390" y="591"/>
                  </a:lnTo>
                  <a:lnTo>
                    <a:pt x="392" y="591"/>
                  </a:lnTo>
                  <a:lnTo>
                    <a:pt x="392" y="591"/>
                  </a:lnTo>
                  <a:lnTo>
                    <a:pt x="394" y="591"/>
                  </a:lnTo>
                  <a:lnTo>
                    <a:pt x="396" y="589"/>
                  </a:lnTo>
                  <a:lnTo>
                    <a:pt x="396" y="589"/>
                  </a:lnTo>
                  <a:lnTo>
                    <a:pt x="396" y="587"/>
                  </a:lnTo>
                  <a:lnTo>
                    <a:pt x="398" y="587"/>
                  </a:lnTo>
                  <a:lnTo>
                    <a:pt x="398" y="587"/>
                  </a:lnTo>
                  <a:lnTo>
                    <a:pt x="398" y="587"/>
                  </a:lnTo>
                  <a:lnTo>
                    <a:pt x="400" y="585"/>
                  </a:lnTo>
                  <a:lnTo>
                    <a:pt x="400" y="583"/>
                  </a:lnTo>
                  <a:lnTo>
                    <a:pt x="400" y="585"/>
                  </a:lnTo>
                  <a:lnTo>
                    <a:pt x="400" y="587"/>
                  </a:lnTo>
                  <a:lnTo>
                    <a:pt x="400" y="587"/>
                  </a:lnTo>
                  <a:lnTo>
                    <a:pt x="402" y="587"/>
                  </a:lnTo>
                  <a:lnTo>
                    <a:pt x="402" y="585"/>
                  </a:lnTo>
                  <a:lnTo>
                    <a:pt x="404" y="585"/>
                  </a:lnTo>
                  <a:lnTo>
                    <a:pt x="404" y="585"/>
                  </a:lnTo>
                  <a:lnTo>
                    <a:pt x="406" y="587"/>
                  </a:lnTo>
                  <a:lnTo>
                    <a:pt x="406" y="587"/>
                  </a:lnTo>
                  <a:lnTo>
                    <a:pt x="404" y="587"/>
                  </a:lnTo>
                  <a:lnTo>
                    <a:pt x="404" y="587"/>
                  </a:lnTo>
                  <a:lnTo>
                    <a:pt x="404" y="587"/>
                  </a:lnTo>
                  <a:lnTo>
                    <a:pt x="402" y="587"/>
                  </a:lnTo>
                  <a:lnTo>
                    <a:pt x="402" y="589"/>
                  </a:lnTo>
                  <a:lnTo>
                    <a:pt x="402" y="591"/>
                  </a:lnTo>
                  <a:lnTo>
                    <a:pt x="402" y="591"/>
                  </a:lnTo>
                  <a:lnTo>
                    <a:pt x="404" y="591"/>
                  </a:lnTo>
                  <a:lnTo>
                    <a:pt x="406" y="591"/>
                  </a:lnTo>
                  <a:lnTo>
                    <a:pt x="408" y="587"/>
                  </a:lnTo>
                  <a:lnTo>
                    <a:pt x="408" y="585"/>
                  </a:lnTo>
                  <a:lnTo>
                    <a:pt x="410" y="581"/>
                  </a:lnTo>
                  <a:lnTo>
                    <a:pt x="412" y="579"/>
                  </a:lnTo>
                  <a:lnTo>
                    <a:pt x="412" y="579"/>
                  </a:lnTo>
                  <a:lnTo>
                    <a:pt x="414" y="577"/>
                  </a:lnTo>
                  <a:lnTo>
                    <a:pt x="414" y="577"/>
                  </a:lnTo>
                  <a:lnTo>
                    <a:pt x="416" y="575"/>
                  </a:lnTo>
                  <a:lnTo>
                    <a:pt x="418" y="573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2" y="569"/>
                  </a:lnTo>
                  <a:lnTo>
                    <a:pt x="422" y="571"/>
                  </a:lnTo>
                  <a:lnTo>
                    <a:pt x="420" y="571"/>
                  </a:lnTo>
                  <a:lnTo>
                    <a:pt x="420" y="571"/>
                  </a:lnTo>
                  <a:lnTo>
                    <a:pt x="422" y="571"/>
                  </a:lnTo>
                  <a:lnTo>
                    <a:pt x="420" y="573"/>
                  </a:lnTo>
                  <a:lnTo>
                    <a:pt x="420" y="573"/>
                  </a:lnTo>
                  <a:lnTo>
                    <a:pt x="420" y="573"/>
                  </a:lnTo>
                  <a:lnTo>
                    <a:pt x="420" y="575"/>
                  </a:lnTo>
                  <a:lnTo>
                    <a:pt x="420" y="575"/>
                  </a:lnTo>
                  <a:lnTo>
                    <a:pt x="422" y="573"/>
                  </a:lnTo>
                  <a:lnTo>
                    <a:pt x="422" y="573"/>
                  </a:lnTo>
                  <a:lnTo>
                    <a:pt x="422" y="571"/>
                  </a:lnTo>
                  <a:lnTo>
                    <a:pt x="422" y="571"/>
                  </a:lnTo>
                  <a:lnTo>
                    <a:pt x="422" y="571"/>
                  </a:lnTo>
                  <a:lnTo>
                    <a:pt x="422" y="571"/>
                  </a:lnTo>
                  <a:lnTo>
                    <a:pt x="424" y="569"/>
                  </a:lnTo>
                  <a:lnTo>
                    <a:pt x="424" y="567"/>
                  </a:lnTo>
                  <a:lnTo>
                    <a:pt x="426" y="563"/>
                  </a:lnTo>
                  <a:lnTo>
                    <a:pt x="428" y="563"/>
                  </a:lnTo>
                  <a:lnTo>
                    <a:pt x="428" y="561"/>
                  </a:lnTo>
                  <a:lnTo>
                    <a:pt x="430" y="559"/>
                  </a:lnTo>
                  <a:lnTo>
                    <a:pt x="432" y="557"/>
                  </a:lnTo>
                  <a:lnTo>
                    <a:pt x="432" y="555"/>
                  </a:lnTo>
                  <a:lnTo>
                    <a:pt x="432" y="555"/>
                  </a:lnTo>
                  <a:lnTo>
                    <a:pt x="434" y="551"/>
                  </a:lnTo>
                  <a:lnTo>
                    <a:pt x="434" y="551"/>
                  </a:lnTo>
                  <a:lnTo>
                    <a:pt x="432" y="549"/>
                  </a:lnTo>
                  <a:close/>
                  <a:moveTo>
                    <a:pt x="438" y="543"/>
                  </a:moveTo>
                  <a:lnTo>
                    <a:pt x="436" y="545"/>
                  </a:lnTo>
                  <a:lnTo>
                    <a:pt x="436" y="545"/>
                  </a:lnTo>
                  <a:lnTo>
                    <a:pt x="436" y="545"/>
                  </a:lnTo>
                  <a:lnTo>
                    <a:pt x="438" y="545"/>
                  </a:lnTo>
                  <a:lnTo>
                    <a:pt x="438" y="543"/>
                  </a:lnTo>
                  <a:lnTo>
                    <a:pt x="438" y="543"/>
                  </a:lnTo>
                  <a:close/>
                  <a:moveTo>
                    <a:pt x="388" y="543"/>
                  </a:moveTo>
                  <a:lnTo>
                    <a:pt x="388" y="543"/>
                  </a:lnTo>
                  <a:lnTo>
                    <a:pt x="386" y="543"/>
                  </a:lnTo>
                  <a:lnTo>
                    <a:pt x="386" y="545"/>
                  </a:lnTo>
                  <a:lnTo>
                    <a:pt x="388" y="543"/>
                  </a:lnTo>
                  <a:lnTo>
                    <a:pt x="388" y="543"/>
                  </a:lnTo>
                  <a:lnTo>
                    <a:pt x="388" y="543"/>
                  </a:lnTo>
                  <a:close/>
                  <a:moveTo>
                    <a:pt x="442" y="541"/>
                  </a:moveTo>
                  <a:lnTo>
                    <a:pt x="438" y="541"/>
                  </a:lnTo>
                  <a:lnTo>
                    <a:pt x="436" y="541"/>
                  </a:lnTo>
                  <a:lnTo>
                    <a:pt x="436" y="541"/>
                  </a:lnTo>
                  <a:lnTo>
                    <a:pt x="436" y="543"/>
                  </a:lnTo>
                  <a:lnTo>
                    <a:pt x="436" y="543"/>
                  </a:lnTo>
                  <a:lnTo>
                    <a:pt x="438" y="543"/>
                  </a:lnTo>
                  <a:lnTo>
                    <a:pt x="440" y="543"/>
                  </a:lnTo>
                  <a:lnTo>
                    <a:pt x="440" y="543"/>
                  </a:lnTo>
                  <a:lnTo>
                    <a:pt x="440" y="543"/>
                  </a:lnTo>
                  <a:lnTo>
                    <a:pt x="442" y="543"/>
                  </a:lnTo>
                  <a:lnTo>
                    <a:pt x="442" y="541"/>
                  </a:lnTo>
                  <a:lnTo>
                    <a:pt x="442" y="541"/>
                  </a:lnTo>
                  <a:close/>
                  <a:moveTo>
                    <a:pt x="442" y="535"/>
                  </a:moveTo>
                  <a:lnTo>
                    <a:pt x="442" y="533"/>
                  </a:lnTo>
                  <a:lnTo>
                    <a:pt x="442" y="531"/>
                  </a:lnTo>
                  <a:lnTo>
                    <a:pt x="438" y="533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5"/>
                  </a:lnTo>
                  <a:lnTo>
                    <a:pt x="438" y="539"/>
                  </a:lnTo>
                  <a:lnTo>
                    <a:pt x="438" y="539"/>
                  </a:lnTo>
                  <a:lnTo>
                    <a:pt x="438" y="539"/>
                  </a:lnTo>
                  <a:lnTo>
                    <a:pt x="438" y="539"/>
                  </a:lnTo>
                  <a:lnTo>
                    <a:pt x="440" y="539"/>
                  </a:lnTo>
                  <a:lnTo>
                    <a:pt x="442" y="539"/>
                  </a:lnTo>
                  <a:lnTo>
                    <a:pt x="442" y="539"/>
                  </a:lnTo>
                  <a:lnTo>
                    <a:pt x="442" y="537"/>
                  </a:lnTo>
                  <a:lnTo>
                    <a:pt x="442" y="537"/>
                  </a:lnTo>
                  <a:lnTo>
                    <a:pt x="444" y="537"/>
                  </a:lnTo>
                  <a:lnTo>
                    <a:pt x="444" y="537"/>
                  </a:lnTo>
                  <a:lnTo>
                    <a:pt x="444" y="535"/>
                  </a:lnTo>
                  <a:lnTo>
                    <a:pt x="442" y="535"/>
                  </a:lnTo>
                  <a:close/>
                  <a:moveTo>
                    <a:pt x="382" y="537"/>
                  </a:moveTo>
                  <a:lnTo>
                    <a:pt x="382" y="535"/>
                  </a:lnTo>
                  <a:lnTo>
                    <a:pt x="384" y="535"/>
                  </a:lnTo>
                  <a:lnTo>
                    <a:pt x="384" y="535"/>
                  </a:lnTo>
                  <a:lnTo>
                    <a:pt x="386" y="533"/>
                  </a:lnTo>
                  <a:lnTo>
                    <a:pt x="386" y="531"/>
                  </a:lnTo>
                  <a:lnTo>
                    <a:pt x="386" y="529"/>
                  </a:lnTo>
                  <a:lnTo>
                    <a:pt x="384" y="529"/>
                  </a:lnTo>
                  <a:lnTo>
                    <a:pt x="384" y="531"/>
                  </a:lnTo>
                  <a:lnTo>
                    <a:pt x="382" y="531"/>
                  </a:lnTo>
                  <a:lnTo>
                    <a:pt x="382" y="531"/>
                  </a:lnTo>
                  <a:lnTo>
                    <a:pt x="382" y="533"/>
                  </a:lnTo>
                  <a:lnTo>
                    <a:pt x="380" y="535"/>
                  </a:lnTo>
                  <a:lnTo>
                    <a:pt x="380" y="537"/>
                  </a:lnTo>
                  <a:lnTo>
                    <a:pt x="378" y="537"/>
                  </a:lnTo>
                  <a:lnTo>
                    <a:pt x="378" y="537"/>
                  </a:lnTo>
                  <a:lnTo>
                    <a:pt x="380" y="537"/>
                  </a:lnTo>
                  <a:lnTo>
                    <a:pt x="382" y="537"/>
                  </a:lnTo>
                  <a:close/>
                  <a:moveTo>
                    <a:pt x="414" y="511"/>
                  </a:moveTo>
                  <a:lnTo>
                    <a:pt x="416" y="511"/>
                  </a:lnTo>
                  <a:lnTo>
                    <a:pt x="414" y="509"/>
                  </a:lnTo>
                  <a:lnTo>
                    <a:pt x="414" y="509"/>
                  </a:lnTo>
                  <a:lnTo>
                    <a:pt x="414" y="509"/>
                  </a:lnTo>
                  <a:lnTo>
                    <a:pt x="412" y="511"/>
                  </a:lnTo>
                  <a:lnTo>
                    <a:pt x="414" y="509"/>
                  </a:lnTo>
                  <a:lnTo>
                    <a:pt x="414" y="511"/>
                  </a:lnTo>
                  <a:close/>
                  <a:moveTo>
                    <a:pt x="418" y="507"/>
                  </a:moveTo>
                  <a:lnTo>
                    <a:pt x="418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7"/>
                  </a:lnTo>
                  <a:lnTo>
                    <a:pt x="416" y="509"/>
                  </a:lnTo>
                  <a:lnTo>
                    <a:pt x="418" y="507"/>
                  </a:lnTo>
                  <a:close/>
                  <a:moveTo>
                    <a:pt x="330" y="459"/>
                  </a:moveTo>
                  <a:lnTo>
                    <a:pt x="328" y="459"/>
                  </a:lnTo>
                  <a:lnTo>
                    <a:pt x="324" y="459"/>
                  </a:lnTo>
                  <a:lnTo>
                    <a:pt x="324" y="459"/>
                  </a:lnTo>
                  <a:lnTo>
                    <a:pt x="326" y="457"/>
                  </a:lnTo>
                  <a:lnTo>
                    <a:pt x="326" y="457"/>
                  </a:lnTo>
                  <a:lnTo>
                    <a:pt x="324" y="457"/>
                  </a:lnTo>
                  <a:lnTo>
                    <a:pt x="322" y="457"/>
                  </a:lnTo>
                  <a:lnTo>
                    <a:pt x="318" y="459"/>
                  </a:lnTo>
                  <a:lnTo>
                    <a:pt x="310" y="459"/>
                  </a:lnTo>
                  <a:lnTo>
                    <a:pt x="310" y="461"/>
                  </a:lnTo>
                  <a:lnTo>
                    <a:pt x="308" y="463"/>
                  </a:lnTo>
                  <a:lnTo>
                    <a:pt x="308" y="463"/>
                  </a:lnTo>
                  <a:lnTo>
                    <a:pt x="310" y="465"/>
                  </a:lnTo>
                  <a:lnTo>
                    <a:pt x="312" y="465"/>
                  </a:lnTo>
                  <a:lnTo>
                    <a:pt x="314" y="465"/>
                  </a:lnTo>
                  <a:lnTo>
                    <a:pt x="316" y="465"/>
                  </a:lnTo>
                  <a:lnTo>
                    <a:pt x="318" y="463"/>
                  </a:lnTo>
                  <a:lnTo>
                    <a:pt x="320" y="465"/>
                  </a:lnTo>
                  <a:lnTo>
                    <a:pt x="320" y="465"/>
                  </a:lnTo>
                  <a:lnTo>
                    <a:pt x="322" y="465"/>
                  </a:lnTo>
                  <a:lnTo>
                    <a:pt x="324" y="463"/>
                  </a:lnTo>
                  <a:lnTo>
                    <a:pt x="324" y="463"/>
                  </a:lnTo>
                  <a:lnTo>
                    <a:pt x="328" y="461"/>
                  </a:lnTo>
                  <a:lnTo>
                    <a:pt x="330" y="463"/>
                  </a:lnTo>
                  <a:lnTo>
                    <a:pt x="330" y="463"/>
                  </a:lnTo>
                  <a:lnTo>
                    <a:pt x="332" y="461"/>
                  </a:lnTo>
                  <a:lnTo>
                    <a:pt x="332" y="459"/>
                  </a:lnTo>
                  <a:lnTo>
                    <a:pt x="330" y="459"/>
                  </a:lnTo>
                  <a:close/>
                  <a:moveTo>
                    <a:pt x="622" y="311"/>
                  </a:moveTo>
                  <a:lnTo>
                    <a:pt x="620" y="313"/>
                  </a:lnTo>
                  <a:lnTo>
                    <a:pt x="620" y="315"/>
                  </a:lnTo>
                  <a:lnTo>
                    <a:pt x="620" y="315"/>
                  </a:lnTo>
                  <a:lnTo>
                    <a:pt x="620" y="315"/>
                  </a:lnTo>
                  <a:lnTo>
                    <a:pt x="622" y="311"/>
                  </a:lnTo>
                  <a:lnTo>
                    <a:pt x="622" y="311"/>
                  </a:lnTo>
                  <a:lnTo>
                    <a:pt x="622" y="311"/>
                  </a:lnTo>
                  <a:close/>
                  <a:moveTo>
                    <a:pt x="622" y="305"/>
                  </a:moveTo>
                  <a:lnTo>
                    <a:pt x="622" y="305"/>
                  </a:lnTo>
                  <a:lnTo>
                    <a:pt x="622" y="307"/>
                  </a:lnTo>
                  <a:lnTo>
                    <a:pt x="622" y="309"/>
                  </a:lnTo>
                  <a:lnTo>
                    <a:pt x="622" y="309"/>
                  </a:lnTo>
                  <a:lnTo>
                    <a:pt x="622" y="307"/>
                  </a:lnTo>
                  <a:lnTo>
                    <a:pt x="624" y="303"/>
                  </a:lnTo>
                  <a:lnTo>
                    <a:pt x="624" y="303"/>
                  </a:lnTo>
                  <a:lnTo>
                    <a:pt x="622" y="305"/>
                  </a:lnTo>
                  <a:close/>
                  <a:moveTo>
                    <a:pt x="12" y="287"/>
                  </a:moveTo>
                  <a:lnTo>
                    <a:pt x="12" y="287"/>
                  </a:lnTo>
                  <a:lnTo>
                    <a:pt x="12" y="285"/>
                  </a:lnTo>
                  <a:lnTo>
                    <a:pt x="12" y="285"/>
                  </a:lnTo>
                  <a:lnTo>
                    <a:pt x="12" y="283"/>
                  </a:lnTo>
                  <a:lnTo>
                    <a:pt x="12" y="283"/>
                  </a:lnTo>
                  <a:lnTo>
                    <a:pt x="12" y="27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81"/>
                  </a:lnTo>
                  <a:lnTo>
                    <a:pt x="12" y="287"/>
                  </a:lnTo>
                  <a:close/>
                  <a:moveTo>
                    <a:pt x="632" y="265"/>
                  </a:moveTo>
                  <a:lnTo>
                    <a:pt x="632" y="263"/>
                  </a:lnTo>
                  <a:lnTo>
                    <a:pt x="632" y="263"/>
                  </a:lnTo>
                  <a:lnTo>
                    <a:pt x="632" y="263"/>
                  </a:lnTo>
                  <a:lnTo>
                    <a:pt x="632" y="263"/>
                  </a:lnTo>
                  <a:lnTo>
                    <a:pt x="630" y="265"/>
                  </a:lnTo>
                  <a:lnTo>
                    <a:pt x="632" y="265"/>
                  </a:lnTo>
                  <a:lnTo>
                    <a:pt x="632" y="267"/>
                  </a:lnTo>
                  <a:lnTo>
                    <a:pt x="630" y="267"/>
                  </a:lnTo>
                  <a:lnTo>
                    <a:pt x="630" y="269"/>
                  </a:lnTo>
                  <a:lnTo>
                    <a:pt x="628" y="271"/>
                  </a:lnTo>
                  <a:lnTo>
                    <a:pt x="626" y="273"/>
                  </a:lnTo>
                  <a:lnTo>
                    <a:pt x="626" y="273"/>
                  </a:lnTo>
                  <a:lnTo>
                    <a:pt x="626" y="275"/>
                  </a:lnTo>
                  <a:lnTo>
                    <a:pt x="624" y="277"/>
                  </a:lnTo>
                  <a:lnTo>
                    <a:pt x="624" y="281"/>
                  </a:lnTo>
                  <a:lnTo>
                    <a:pt x="624" y="281"/>
                  </a:lnTo>
                  <a:lnTo>
                    <a:pt x="624" y="281"/>
                  </a:lnTo>
                  <a:lnTo>
                    <a:pt x="626" y="279"/>
                  </a:lnTo>
                  <a:lnTo>
                    <a:pt x="628" y="277"/>
                  </a:lnTo>
                  <a:lnTo>
                    <a:pt x="632" y="269"/>
                  </a:lnTo>
                  <a:lnTo>
                    <a:pt x="634" y="267"/>
                  </a:lnTo>
                  <a:lnTo>
                    <a:pt x="632" y="265"/>
                  </a:lnTo>
                  <a:close/>
                  <a:moveTo>
                    <a:pt x="606" y="245"/>
                  </a:moveTo>
                  <a:lnTo>
                    <a:pt x="606" y="245"/>
                  </a:lnTo>
                  <a:lnTo>
                    <a:pt x="608" y="245"/>
                  </a:lnTo>
                  <a:lnTo>
                    <a:pt x="606" y="243"/>
                  </a:lnTo>
                  <a:lnTo>
                    <a:pt x="606" y="243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6" y="241"/>
                  </a:lnTo>
                  <a:lnTo>
                    <a:pt x="604" y="239"/>
                  </a:lnTo>
                  <a:lnTo>
                    <a:pt x="604" y="241"/>
                  </a:lnTo>
                  <a:lnTo>
                    <a:pt x="606" y="245"/>
                  </a:lnTo>
                  <a:lnTo>
                    <a:pt x="606" y="245"/>
                  </a:lnTo>
                  <a:close/>
                  <a:moveTo>
                    <a:pt x="600" y="219"/>
                  </a:moveTo>
                  <a:lnTo>
                    <a:pt x="602" y="219"/>
                  </a:lnTo>
                  <a:lnTo>
                    <a:pt x="602" y="217"/>
                  </a:lnTo>
                  <a:lnTo>
                    <a:pt x="600" y="217"/>
                  </a:lnTo>
                  <a:lnTo>
                    <a:pt x="600" y="219"/>
                  </a:lnTo>
                  <a:lnTo>
                    <a:pt x="600" y="219"/>
                  </a:lnTo>
                  <a:lnTo>
                    <a:pt x="600" y="219"/>
                  </a:lnTo>
                  <a:lnTo>
                    <a:pt x="600" y="219"/>
                  </a:lnTo>
                  <a:close/>
                  <a:moveTo>
                    <a:pt x="592" y="217"/>
                  </a:moveTo>
                  <a:lnTo>
                    <a:pt x="592" y="217"/>
                  </a:lnTo>
                  <a:lnTo>
                    <a:pt x="592" y="215"/>
                  </a:lnTo>
                  <a:lnTo>
                    <a:pt x="592" y="215"/>
                  </a:lnTo>
                  <a:lnTo>
                    <a:pt x="592" y="217"/>
                  </a:lnTo>
                  <a:lnTo>
                    <a:pt x="592" y="217"/>
                  </a:lnTo>
                  <a:lnTo>
                    <a:pt x="592" y="217"/>
                  </a:lnTo>
                  <a:close/>
                  <a:moveTo>
                    <a:pt x="62" y="193"/>
                  </a:moveTo>
                  <a:lnTo>
                    <a:pt x="64" y="193"/>
                  </a:lnTo>
                  <a:lnTo>
                    <a:pt x="64" y="191"/>
                  </a:lnTo>
                  <a:lnTo>
                    <a:pt x="64" y="191"/>
                  </a:lnTo>
                  <a:lnTo>
                    <a:pt x="62" y="191"/>
                  </a:lnTo>
                  <a:lnTo>
                    <a:pt x="62" y="193"/>
                  </a:lnTo>
                  <a:lnTo>
                    <a:pt x="62" y="193"/>
                  </a:lnTo>
                  <a:lnTo>
                    <a:pt x="62" y="193"/>
                  </a:lnTo>
                  <a:close/>
                  <a:moveTo>
                    <a:pt x="586" y="181"/>
                  </a:moveTo>
                  <a:lnTo>
                    <a:pt x="584" y="183"/>
                  </a:lnTo>
                  <a:lnTo>
                    <a:pt x="584" y="183"/>
                  </a:lnTo>
                  <a:lnTo>
                    <a:pt x="586" y="183"/>
                  </a:lnTo>
                  <a:lnTo>
                    <a:pt x="586" y="183"/>
                  </a:lnTo>
                  <a:lnTo>
                    <a:pt x="586" y="183"/>
                  </a:lnTo>
                  <a:lnTo>
                    <a:pt x="586" y="183"/>
                  </a:lnTo>
                  <a:lnTo>
                    <a:pt x="586" y="181"/>
                  </a:lnTo>
                  <a:close/>
                  <a:moveTo>
                    <a:pt x="584" y="181"/>
                  </a:moveTo>
                  <a:lnTo>
                    <a:pt x="584" y="181"/>
                  </a:lnTo>
                  <a:lnTo>
                    <a:pt x="586" y="179"/>
                  </a:lnTo>
                  <a:lnTo>
                    <a:pt x="584" y="179"/>
                  </a:lnTo>
                  <a:lnTo>
                    <a:pt x="584" y="181"/>
                  </a:lnTo>
                  <a:lnTo>
                    <a:pt x="584" y="181"/>
                  </a:lnTo>
                  <a:lnTo>
                    <a:pt x="584" y="181"/>
                  </a:lnTo>
                  <a:lnTo>
                    <a:pt x="584" y="181"/>
                  </a:lnTo>
                  <a:close/>
                  <a:moveTo>
                    <a:pt x="550" y="147"/>
                  </a:moveTo>
                  <a:lnTo>
                    <a:pt x="550" y="147"/>
                  </a:lnTo>
                  <a:lnTo>
                    <a:pt x="548" y="147"/>
                  </a:lnTo>
                  <a:lnTo>
                    <a:pt x="548" y="147"/>
                  </a:lnTo>
                  <a:lnTo>
                    <a:pt x="548" y="147"/>
                  </a:lnTo>
                  <a:lnTo>
                    <a:pt x="548" y="149"/>
                  </a:lnTo>
                  <a:lnTo>
                    <a:pt x="548" y="151"/>
                  </a:lnTo>
                  <a:lnTo>
                    <a:pt x="550" y="151"/>
                  </a:lnTo>
                  <a:lnTo>
                    <a:pt x="550" y="151"/>
                  </a:lnTo>
                  <a:lnTo>
                    <a:pt x="550" y="149"/>
                  </a:lnTo>
                  <a:lnTo>
                    <a:pt x="550" y="149"/>
                  </a:lnTo>
                  <a:lnTo>
                    <a:pt x="550" y="147"/>
                  </a:lnTo>
                  <a:lnTo>
                    <a:pt x="550" y="147"/>
                  </a:lnTo>
                  <a:close/>
                  <a:moveTo>
                    <a:pt x="448" y="124"/>
                  </a:moveTo>
                  <a:lnTo>
                    <a:pt x="446" y="126"/>
                  </a:lnTo>
                  <a:lnTo>
                    <a:pt x="448" y="126"/>
                  </a:lnTo>
                  <a:lnTo>
                    <a:pt x="448" y="126"/>
                  </a:lnTo>
                  <a:lnTo>
                    <a:pt x="450" y="126"/>
                  </a:lnTo>
                  <a:lnTo>
                    <a:pt x="450" y="124"/>
                  </a:lnTo>
                  <a:lnTo>
                    <a:pt x="448" y="124"/>
                  </a:lnTo>
                  <a:lnTo>
                    <a:pt x="448" y="124"/>
                  </a:lnTo>
                  <a:close/>
                  <a:moveTo>
                    <a:pt x="446" y="118"/>
                  </a:moveTo>
                  <a:lnTo>
                    <a:pt x="446" y="118"/>
                  </a:lnTo>
                  <a:lnTo>
                    <a:pt x="448" y="118"/>
                  </a:lnTo>
                  <a:lnTo>
                    <a:pt x="448" y="118"/>
                  </a:lnTo>
                  <a:lnTo>
                    <a:pt x="448" y="118"/>
                  </a:lnTo>
                  <a:lnTo>
                    <a:pt x="450" y="116"/>
                  </a:lnTo>
                  <a:lnTo>
                    <a:pt x="452" y="116"/>
                  </a:lnTo>
                  <a:lnTo>
                    <a:pt x="454" y="114"/>
                  </a:lnTo>
                  <a:lnTo>
                    <a:pt x="452" y="112"/>
                  </a:lnTo>
                  <a:lnTo>
                    <a:pt x="452" y="112"/>
                  </a:lnTo>
                  <a:lnTo>
                    <a:pt x="450" y="114"/>
                  </a:lnTo>
                  <a:lnTo>
                    <a:pt x="448" y="114"/>
                  </a:lnTo>
                  <a:lnTo>
                    <a:pt x="446" y="116"/>
                  </a:lnTo>
                  <a:lnTo>
                    <a:pt x="444" y="116"/>
                  </a:lnTo>
                  <a:lnTo>
                    <a:pt x="444" y="118"/>
                  </a:lnTo>
                  <a:lnTo>
                    <a:pt x="444" y="120"/>
                  </a:lnTo>
                  <a:lnTo>
                    <a:pt x="446" y="118"/>
                  </a:lnTo>
                  <a:close/>
                  <a:moveTo>
                    <a:pt x="414" y="98"/>
                  </a:moveTo>
                  <a:lnTo>
                    <a:pt x="414" y="100"/>
                  </a:lnTo>
                  <a:lnTo>
                    <a:pt x="414" y="100"/>
                  </a:lnTo>
                  <a:lnTo>
                    <a:pt x="412" y="100"/>
                  </a:lnTo>
                  <a:lnTo>
                    <a:pt x="414" y="100"/>
                  </a:lnTo>
                  <a:lnTo>
                    <a:pt x="414" y="102"/>
                  </a:lnTo>
                  <a:lnTo>
                    <a:pt x="414" y="102"/>
                  </a:lnTo>
                  <a:lnTo>
                    <a:pt x="414" y="102"/>
                  </a:lnTo>
                  <a:lnTo>
                    <a:pt x="414" y="102"/>
                  </a:lnTo>
                  <a:lnTo>
                    <a:pt x="414" y="100"/>
                  </a:lnTo>
                  <a:lnTo>
                    <a:pt x="414" y="98"/>
                  </a:lnTo>
                  <a:close/>
                  <a:moveTo>
                    <a:pt x="406" y="100"/>
                  </a:moveTo>
                  <a:lnTo>
                    <a:pt x="408" y="100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8"/>
                  </a:lnTo>
                  <a:lnTo>
                    <a:pt x="406" y="98"/>
                  </a:lnTo>
                  <a:lnTo>
                    <a:pt x="406" y="100"/>
                  </a:lnTo>
                  <a:lnTo>
                    <a:pt x="406" y="100"/>
                  </a:lnTo>
                  <a:close/>
                  <a:moveTo>
                    <a:pt x="412" y="100"/>
                  </a:moveTo>
                  <a:lnTo>
                    <a:pt x="412" y="98"/>
                  </a:lnTo>
                  <a:lnTo>
                    <a:pt x="412" y="98"/>
                  </a:lnTo>
                  <a:lnTo>
                    <a:pt x="412" y="96"/>
                  </a:lnTo>
                  <a:lnTo>
                    <a:pt x="412" y="98"/>
                  </a:lnTo>
                  <a:lnTo>
                    <a:pt x="412" y="100"/>
                  </a:lnTo>
                  <a:close/>
                  <a:moveTo>
                    <a:pt x="220" y="96"/>
                  </a:moveTo>
                  <a:lnTo>
                    <a:pt x="220" y="96"/>
                  </a:lnTo>
                  <a:lnTo>
                    <a:pt x="220" y="96"/>
                  </a:lnTo>
                  <a:lnTo>
                    <a:pt x="222" y="94"/>
                  </a:lnTo>
                  <a:lnTo>
                    <a:pt x="220" y="94"/>
                  </a:lnTo>
                  <a:lnTo>
                    <a:pt x="220" y="92"/>
                  </a:lnTo>
                  <a:lnTo>
                    <a:pt x="220" y="92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20" y="96"/>
                  </a:lnTo>
                  <a:close/>
                  <a:moveTo>
                    <a:pt x="232" y="80"/>
                  </a:moveTo>
                  <a:lnTo>
                    <a:pt x="232" y="80"/>
                  </a:lnTo>
                  <a:lnTo>
                    <a:pt x="232" y="78"/>
                  </a:lnTo>
                  <a:lnTo>
                    <a:pt x="232" y="78"/>
                  </a:lnTo>
                  <a:lnTo>
                    <a:pt x="232" y="78"/>
                  </a:lnTo>
                  <a:lnTo>
                    <a:pt x="230" y="80"/>
                  </a:lnTo>
                  <a:lnTo>
                    <a:pt x="232" y="82"/>
                  </a:lnTo>
                  <a:lnTo>
                    <a:pt x="232" y="80"/>
                  </a:lnTo>
                  <a:close/>
                  <a:moveTo>
                    <a:pt x="414" y="70"/>
                  </a:moveTo>
                  <a:lnTo>
                    <a:pt x="416" y="68"/>
                  </a:lnTo>
                  <a:lnTo>
                    <a:pt x="416" y="68"/>
                  </a:lnTo>
                  <a:lnTo>
                    <a:pt x="418" y="66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6" y="66"/>
                  </a:lnTo>
                  <a:lnTo>
                    <a:pt x="416" y="68"/>
                  </a:lnTo>
                  <a:lnTo>
                    <a:pt x="414" y="68"/>
                  </a:lnTo>
                  <a:lnTo>
                    <a:pt x="414" y="66"/>
                  </a:lnTo>
                  <a:lnTo>
                    <a:pt x="414" y="66"/>
                  </a:lnTo>
                  <a:lnTo>
                    <a:pt x="414" y="64"/>
                  </a:lnTo>
                  <a:lnTo>
                    <a:pt x="414" y="64"/>
                  </a:lnTo>
                  <a:lnTo>
                    <a:pt x="412" y="66"/>
                  </a:lnTo>
                  <a:lnTo>
                    <a:pt x="412" y="66"/>
                  </a:lnTo>
                  <a:lnTo>
                    <a:pt x="410" y="68"/>
                  </a:lnTo>
                  <a:lnTo>
                    <a:pt x="408" y="70"/>
                  </a:lnTo>
                  <a:lnTo>
                    <a:pt x="408" y="72"/>
                  </a:lnTo>
                  <a:lnTo>
                    <a:pt x="408" y="74"/>
                  </a:lnTo>
                  <a:lnTo>
                    <a:pt x="408" y="74"/>
                  </a:lnTo>
                  <a:lnTo>
                    <a:pt x="408" y="74"/>
                  </a:lnTo>
                  <a:lnTo>
                    <a:pt x="410" y="74"/>
                  </a:lnTo>
                  <a:lnTo>
                    <a:pt x="412" y="76"/>
                  </a:lnTo>
                  <a:lnTo>
                    <a:pt x="414" y="74"/>
                  </a:lnTo>
                  <a:lnTo>
                    <a:pt x="416" y="76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6" y="74"/>
                  </a:lnTo>
                  <a:lnTo>
                    <a:pt x="414" y="72"/>
                  </a:lnTo>
                  <a:lnTo>
                    <a:pt x="414" y="72"/>
                  </a:lnTo>
                  <a:lnTo>
                    <a:pt x="414" y="72"/>
                  </a:lnTo>
                  <a:lnTo>
                    <a:pt x="414" y="70"/>
                  </a:lnTo>
                  <a:close/>
                  <a:moveTo>
                    <a:pt x="408" y="66"/>
                  </a:moveTo>
                  <a:lnTo>
                    <a:pt x="408" y="64"/>
                  </a:lnTo>
                  <a:lnTo>
                    <a:pt x="406" y="64"/>
                  </a:lnTo>
                  <a:lnTo>
                    <a:pt x="406" y="66"/>
                  </a:lnTo>
                  <a:lnTo>
                    <a:pt x="406" y="66"/>
                  </a:lnTo>
                  <a:lnTo>
                    <a:pt x="404" y="66"/>
                  </a:lnTo>
                  <a:lnTo>
                    <a:pt x="404" y="66"/>
                  </a:lnTo>
                  <a:lnTo>
                    <a:pt x="406" y="68"/>
                  </a:lnTo>
                  <a:lnTo>
                    <a:pt x="406" y="66"/>
                  </a:lnTo>
                  <a:lnTo>
                    <a:pt x="408" y="66"/>
                  </a:lnTo>
                  <a:close/>
                  <a:moveTo>
                    <a:pt x="414" y="26"/>
                  </a:moveTo>
                  <a:lnTo>
                    <a:pt x="416" y="26"/>
                  </a:lnTo>
                  <a:lnTo>
                    <a:pt x="416" y="24"/>
                  </a:lnTo>
                  <a:lnTo>
                    <a:pt x="416" y="26"/>
                  </a:lnTo>
                  <a:lnTo>
                    <a:pt x="412" y="26"/>
                  </a:lnTo>
                  <a:lnTo>
                    <a:pt x="410" y="28"/>
                  </a:lnTo>
                  <a:lnTo>
                    <a:pt x="414" y="28"/>
                  </a:lnTo>
                  <a:lnTo>
                    <a:pt x="414" y="26"/>
                  </a:lnTo>
                  <a:close/>
                  <a:moveTo>
                    <a:pt x="316" y="32"/>
                  </a:moveTo>
                  <a:lnTo>
                    <a:pt x="318" y="30"/>
                  </a:lnTo>
                  <a:lnTo>
                    <a:pt x="322" y="32"/>
                  </a:lnTo>
                  <a:lnTo>
                    <a:pt x="322" y="32"/>
                  </a:lnTo>
                  <a:lnTo>
                    <a:pt x="322" y="30"/>
                  </a:lnTo>
                  <a:lnTo>
                    <a:pt x="322" y="30"/>
                  </a:lnTo>
                  <a:lnTo>
                    <a:pt x="322" y="30"/>
                  </a:lnTo>
                  <a:lnTo>
                    <a:pt x="320" y="28"/>
                  </a:lnTo>
                  <a:lnTo>
                    <a:pt x="320" y="28"/>
                  </a:lnTo>
                  <a:lnTo>
                    <a:pt x="320" y="26"/>
                  </a:lnTo>
                  <a:lnTo>
                    <a:pt x="320" y="24"/>
                  </a:lnTo>
                  <a:lnTo>
                    <a:pt x="320" y="22"/>
                  </a:lnTo>
                  <a:lnTo>
                    <a:pt x="318" y="22"/>
                  </a:lnTo>
                  <a:lnTo>
                    <a:pt x="318" y="22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4" y="28"/>
                  </a:lnTo>
                  <a:lnTo>
                    <a:pt x="314" y="30"/>
                  </a:lnTo>
                  <a:lnTo>
                    <a:pt x="314" y="32"/>
                  </a:lnTo>
                  <a:lnTo>
                    <a:pt x="316" y="32"/>
                  </a:lnTo>
                  <a:close/>
                  <a:moveTo>
                    <a:pt x="320" y="24"/>
                  </a:moveTo>
                  <a:lnTo>
                    <a:pt x="322" y="28"/>
                  </a:lnTo>
                  <a:lnTo>
                    <a:pt x="324" y="30"/>
                  </a:lnTo>
                  <a:lnTo>
                    <a:pt x="328" y="34"/>
                  </a:lnTo>
                  <a:lnTo>
                    <a:pt x="334" y="30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6" y="26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36" y="22"/>
                  </a:lnTo>
                  <a:lnTo>
                    <a:pt x="336" y="20"/>
                  </a:lnTo>
                  <a:lnTo>
                    <a:pt x="334" y="20"/>
                  </a:lnTo>
                  <a:lnTo>
                    <a:pt x="334" y="20"/>
                  </a:lnTo>
                  <a:lnTo>
                    <a:pt x="332" y="22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28" y="22"/>
                  </a:lnTo>
                  <a:lnTo>
                    <a:pt x="326" y="24"/>
                  </a:lnTo>
                  <a:lnTo>
                    <a:pt x="324" y="24"/>
                  </a:lnTo>
                  <a:lnTo>
                    <a:pt x="322" y="22"/>
                  </a:lnTo>
                  <a:lnTo>
                    <a:pt x="322" y="22"/>
                  </a:lnTo>
                  <a:lnTo>
                    <a:pt x="322" y="20"/>
                  </a:lnTo>
                  <a:lnTo>
                    <a:pt x="320" y="20"/>
                  </a:lnTo>
                  <a:lnTo>
                    <a:pt x="320" y="20"/>
                  </a:lnTo>
                  <a:lnTo>
                    <a:pt x="320" y="20"/>
                  </a:lnTo>
                  <a:lnTo>
                    <a:pt x="320" y="22"/>
                  </a:lnTo>
                  <a:lnTo>
                    <a:pt x="320" y="24"/>
                  </a:lnTo>
                  <a:close/>
                  <a:moveTo>
                    <a:pt x="420" y="20"/>
                  </a:moveTo>
                  <a:lnTo>
                    <a:pt x="422" y="16"/>
                  </a:lnTo>
                  <a:lnTo>
                    <a:pt x="420" y="16"/>
                  </a:lnTo>
                  <a:lnTo>
                    <a:pt x="420" y="18"/>
                  </a:lnTo>
                  <a:lnTo>
                    <a:pt x="420" y="20"/>
                  </a:lnTo>
                  <a:lnTo>
                    <a:pt x="420" y="20"/>
                  </a:lnTo>
                  <a:lnTo>
                    <a:pt x="418" y="20"/>
                  </a:lnTo>
                  <a:lnTo>
                    <a:pt x="416" y="22"/>
                  </a:lnTo>
                  <a:lnTo>
                    <a:pt x="416" y="24"/>
                  </a:lnTo>
                  <a:lnTo>
                    <a:pt x="416" y="24"/>
                  </a:lnTo>
                  <a:lnTo>
                    <a:pt x="418" y="24"/>
                  </a:lnTo>
                  <a:lnTo>
                    <a:pt x="420" y="20"/>
                  </a:lnTo>
                  <a:close/>
                  <a:moveTo>
                    <a:pt x="354" y="22"/>
                  </a:moveTo>
                  <a:lnTo>
                    <a:pt x="354" y="22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54" y="16"/>
                  </a:lnTo>
                  <a:lnTo>
                    <a:pt x="354" y="18"/>
                  </a:lnTo>
                  <a:lnTo>
                    <a:pt x="354" y="18"/>
                  </a:lnTo>
                  <a:lnTo>
                    <a:pt x="354" y="20"/>
                  </a:lnTo>
                  <a:lnTo>
                    <a:pt x="354" y="22"/>
                  </a:lnTo>
                  <a:close/>
                  <a:moveTo>
                    <a:pt x="624" y="283"/>
                  </a:moveTo>
                  <a:lnTo>
                    <a:pt x="624" y="283"/>
                  </a:lnTo>
                  <a:lnTo>
                    <a:pt x="622" y="279"/>
                  </a:lnTo>
                  <a:lnTo>
                    <a:pt x="624" y="275"/>
                  </a:lnTo>
                  <a:lnTo>
                    <a:pt x="622" y="273"/>
                  </a:lnTo>
                  <a:lnTo>
                    <a:pt x="622" y="271"/>
                  </a:lnTo>
                  <a:lnTo>
                    <a:pt x="620" y="269"/>
                  </a:lnTo>
                  <a:lnTo>
                    <a:pt x="620" y="267"/>
                  </a:lnTo>
                  <a:lnTo>
                    <a:pt x="620" y="265"/>
                  </a:lnTo>
                  <a:lnTo>
                    <a:pt x="620" y="263"/>
                  </a:lnTo>
                  <a:lnTo>
                    <a:pt x="618" y="263"/>
                  </a:lnTo>
                  <a:lnTo>
                    <a:pt x="618" y="263"/>
                  </a:lnTo>
                  <a:lnTo>
                    <a:pt x="616" y="261"/>
                  </a:lnTo>
                  <a:lnTo>
                    <a:pt x="616" y="259"/>
                  </a:lnTo>
                  <a:lnTo>
                    <a:pt x="614" y="253"/>
                  </a:lnTo>
                  <a:lnTo>
                    <a:pt x="614" y="251"/>
                  </a:lnTo>
                  <a:lnTo>
                    <a:pt x="612" y="251"/>
                  </a:lnTo>
                  <a:lnTo>
                    <a:pt x="610" y="251"/>
                  </a:lnTo>
                  <a:lnTo>
                    <a:pt x="608" y="249"/>
                  </a:lnTo>
                  <a:lnTo>
                    <a:pt x="606" y="247"/>
                  </a:lnTo>
                  <a:lnTo>
                    <a:pt x="604" y="245"/>
                  </a:lnTo>
                  <a:lnTo>
                    <a:pt x="604" y="245"/>
                  </a:lnTo>
                  <a:lnTo>
                    <a:pt x="602" y="243"/>
                  </a:lnTo>
                  <a:lnTo>
                    <a:pt x="602" y="241"/>
                  </a:lnTo>
                  <a:lnTo>
                    <a:pt x="602" y="239"/>
                  </a:lnTo>
                  <a:lnTo>
                    <a:pt x="602" y="235"/>
                  </a:lnTo>
                  <a:lnTo>
                    <a:pt x="602" y="231"/>
                  </a:lnTo>
                  <a:lnTo>
                    <a:pt x="604" y="225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0" y="223"/>
                  </a:lnTo>
                  <a:lnTo>
                    <a:pt x="600" y="223"/>
                  </a:lnTo>
                  <a:lnTo>
                    <a:pt x="600" y="223"/>
                  </a:lnTo>
                  <a:lnTo>
                    <a:pt x="598" y="223"/>
                  </a:lnTo>
                  <a:lnTo>
                    <a:pt x="596" y="221"/>
                  </a:lnTo>
                  <a:lnTo>
                    <a:pt x="596" y="219"/>
                  </a:lnTo>
                  <a:lnTo>
                    <a:pt x="594" y="217"/>
                  </a:lnTo>
                  <a:lnTo>
                    <a:pt x="594" y="217"/>
                  </a:lnTo>
                  <a:lnTo>
                    <a:pt x="594" y="217"/>
                  </a:lnTo>
                  <a:lnTo>
                    <a:pt x="592" y="219"/>
                  </a:lnTo>
                  <a:lnTo>
                    <a:pt x="592" y="223"/>
                  </a:lnTo>
                  <a:lnTo>
                    <a:pt x="592" y="223"/>
                  </a:lnTo>
                  <a:lnTo>
                    <a:pt x="590" y="223"/>
                  </a:lnTo>
                  <a:lnTo>
                    <a:pt x="590" y="221"/>
                  </a:lnTo>
                  <a:lnTo>
                    <a:pt x="588" y="221"/>
                  </a:lnTo>
                  <a:lnTo>
                    <a:pt x="588" y="221"/>
                  </a:lnTo>
                  <a:lnTo>
                    <a:pt x="588" y="219"/>
                  </a:lnTo>
                  <a:lnTo>
                    <a:pt x="586" y="219"/>
                  </a:lnTo>
                  <a:lnTo>
                    <a:pt x="586" y="215"/>
                  </a:lnTo>
                  <a:lnTo>
                    <a:pt x="586" y="209"/>
                  </a:lnTo>
                  <a:lnTo>
                    <a:pt x="588" y="207"/>
                  </a:lnTo>
                  <a:lnTo>
                    <a:pt x="586" y="205"/>
                  </a:lnTo>
                  <a:lnTo>
                    <a:pt x="586" y="201"/>
                  </a:lnTo>
                  <a:lnTo>
                    <a:pt x="586" y="201"/>
                  </a:lnTo>
                  <a:lnTo>
                    <a:pt x="586" y="199"/>
                  </a:lnTo>
                  <a:lnTo>
                    <a:pt x="584" y="195"/>
                  </a:lnTo>
                  <a:lnTo>
                    <a:pt x="582" y="193"/>
                  </a:lnTo>
                  <a:lnTo>
                    <a:pt x="580" y="191"/>
                  </a:lnTo>
                  <a:lnTo>
                    <a:pt x="580" y="189"/>
                  </a:lnTo>
                  <a:lnTo>
                    <a:pt x="580" y="187"/>
                  </a:lnTo>
                  <a:lnTo>
                    <a:pt x="582" y="187"/>
                  </a:lnTo>
                  <a:lnTo>
                    <a:pt x="582" y="187"/>
                  </a:lnTo>
                  <a:lnTo>
                    <a:pt x="582" y="185"/>
                  </a:lnTo>
                  <a:lnTo>
                    <a:pt x="582" y="183"/>
                  </a:lnTo>
                  <a:lnTo>
                    <a:pt x="580" y="181"/>
                  </a:lnTo>
                  <a:lnTo>
                    <a:pt x="578" y="181"/>
                  </a:lnTo>
                  <a:lnTo>
                    <a:pt x="576" y="179"/>
                  </a:lnTo>
                  <a:lnTo>
                    <a:pt x="574" y="177"/>
                  </a:lnTo>
                  <a:lnTo>
                    <a:pt x="572" y="177"/>
                  </a:lnTo>
                  <a:lnTo>
                    <a:pt x="572" y="177"/>
                  </a:lnTo>
                  <a:lnTo>
                    <a:pt x="570" y="175"/>
                  </a:lnTo>
                  <a:lnTo>
                    <a:pt x="570" y="175"/>
                  </a:lnTo>
                  <a:lnTo>
                    <a:pt x="568" y="175"/>
                  </a:lnTo>
                  <a:lnTo>
                    <a:pt x="566" y="171"/>
                  </a:lnTo>
                  <a:lnTo>
                    <a:pt x="564" y="169"/>
                  </a:lnTo>
                  <a:lnTo>
                    <a:pt x="564" y="167"/>
                  </a:lnTo>
                  <a:lnTo>
                    <a:pt x="564" y="167"/>
                  </a:lnTo>
                  <a:lnTo>
                    <a:pt x="562" y="167"/>
                  </a:lnTo>
                  <a:lnTo>
                    <a:pt x="562" y="167"/>
                  </a:lnTo>
                  <a:lnTo>
                    <a:pt x="560" y="167"/>
                  </a:lnTo>
                  <a:lnTo>
                    <a:pt x="558" y="167"/>
                  </a:lnTo>
                  <a:lnTo>
                    <a:pt x="558" y="165"/>
                  </a:lnTo>
                  <a:lnTo>
                    <a:pt x="556" y="165"/>
                  </a:lnTo>
                  <a:lnTo>
                    <a:pt x="554" y="163"/>
                  </a:lnTo>
                  <a:lnTo>
                    <a:pt x="552" y="163"/>
                  </a:lnTo>
                  <a:lnTo>
                    <a:pt x="550" y="161"/>
                  </a:lnTo>
                  <a:lnTo>
                    <a:pt x="550" y="159"/>
                  </a:lnTo>
                  <a:lnTo>
                    <a:pt x="548" y="157"/>
                  </a:lnTo>
                  <a:lnTo>
                    <a:pt x="550" y="155"/>
                  </a:lnTo>
                  <a:lnTo>
                    <a:pt x="550" y="153"/>
                  </a:lnTo>
                  <a:lnTo>
                    <a:pt x="548" y="151"/>
                  </a:lnTo>
                  <a:lnTo>
                    <a:pt x="546" y="147"/>
                  </a:lnTo>
                  <a:lnTo>
                    <a:pt x="546" y="145"/>
                  </a:lnTo>
                  <a:lnTo>
                    <a:pt x="548" y="143"/>
                  </a:lnTo>
                  <a:lnTo>
                    <a:pt x="550" y="135"/>
                  </a:lnTo>
                  <a:lnTo>
                    <a:pt x="550" y="131"/>
                  </a:lnTo>
                  <a:lnTo>
                    <a:pt x="548" y="124"/>
                  </a:lnTo>
                  <a:lnTo>
                    <a:pt x="548" y="122"/>
                  </a:lnTo>
                  <a:lnTo>
                    <a:pt x="548" y="122"/>
                  </a:lnTo>
                  <a:lnTo>
                    <a:pt x="546" y="122"/>
                  </a:lnTo>
                  <a:lnTo>
                    <a:pt x="546" y="118"/>
                  </a:lnTo>
                  <a:lnTo>
                    <a:pt x="544" y="116"/>
                  </a:lnTo>
                  <a:lnTo>
                    <a:pt x="544" y="116"/>
                  </a:lnTo>
                  <a:lnTo>
                    <a:pt x="542" y="114"/>
                  </a:lnTo>
                  <a:lnTo>
                    <a:pt x="544" y="112"/>
                  </a:lnTo>
                  <a:lnTo>
                    <a:pt x="544" y="110"/>
                  </a:lnTo>
                  <a:lnTo>
                    <a:pt x="544" y="106"/>
                  </a:lnTo>
                  <a:lnTo>
                    <a:pt x="544" y="104"/>
                  </a:lnTo>
                  <a:lnTo>
                    <a:pt x="544" y="100"/>
                  </a:lnTo>
                  <a:lnTo>
                    <a:pt x="544" y="96"/>
                  </a:lnTo>
                  <a:lnTo>
                    <a:pt x="544" y="94"/>
                  </a:lnTo>
                  <a:lnTo>
                    <a:pt x="544" y="92"/>
                  </a:lnTo>
                  <a:lnTo>
                    <a:pt x="544" y="90"/>
                  </a:lnTo>
                  <a:lnTo>
                    <a:pt x="544" y="88"/>
                  </a:lnTo>
                  <a:lnTo>
                    <a:pt x="546" y="86"/>
                  </a:lnTo>
                  <a:lnTo>
                    <a:pt x="544" y="86"/>
                  </a:lnTo>
                  <a:lnTo>
                    <a:pt x="542" y="84"/>
                  </a:lnTo>
                  <a:lnTo>
                    <a:pt x="540" y="82"/>
                  </a:lnTo>
                  <a:lnTo>
                    <a:pt x="536" y="78"/>
                  </a:lnTo>
                  <a:lnTo>
                    <a:pt x="536" y="76"/>
                  </a:lnTo>
                  <a:lnTo>
                    <a:pt x="534" y="74"/>
                  </a:lnTo>
                  <a:lnTo>
                    <a:pt x="532" y="76"/>
                  </a:lnTo>
                  <a:lnTo>
                    <a:pt x="530" y="76"/>
                  </a:lnTo>
                  <a:lnTo>
                    <a:pt x="528" y="78"/>
                  </a:lnTo>
                  <a:lnTo>
                    <a:pt x="526" y="78"/>
                  </a:lnTo>
                  <a:lnTo>
                    <a:pt x="524" y="78"/>
                  </a:lnTo>
                  <a:lnTo>
                    <a:pt x="522" y="76"/>
                  </a:lnTo>
                  <a:lnTo>
                    <a:pt x="522" y="72"/>
                  </a:lnTo>
                  <a:lnTo>
                    <a:pt x="522" y="70"/>
                  </a:lnTo>
                  <a:lnTo>
                    <a:pt x="522" y="68"/>
                  </a:lnTo>
                  <a:lnTo>
                    <a:pt x="522" y="66"/>
                  </a:lnTo>
                  <a:lnTo>
                    <a:pt x="522" y="60"/>
                  </a:lnTo>
                  <a:lnTo>
                    <a:pt x="522" y="58"/>
                  </a:lnTo>
                  <a:lnTo>
                    <a:pt x="522" y="54"/>
                  </a:lnTo>
                  <a:lnTo>
                    <a:pt x="522" y="50"/>
                  </a:lnTo>
                  <a:lnTo>
                    <a:pt x="522" y="48"/>
                  </a:lnTo>
                  <a:lnTo>
                    <a:pt x="522" y="46"/>
                  </a:lnTo>
                  <a:lnTo>
                    <a:pt x="520" y="44"/>
                  </a:lnTo>
                  <a:lnTo>
                    <a:pt x="520" y="42"/>
                  </a:lnTo>
                  <a:lnTo>
                    <a:pt x="518" y="40"/>
                  </a:lnTo>
                  <a:lnTo>
                    <a:pt x="518" y="40"/>
                  </a:lnTo>
                  <a:lnTo>
                    <a:pt x="518" y="38"/>
                  </a:lnTo>
                  <a:lnTo>
                    <a:pt x="518" y="38"/>
                  </a:lnTo>
                  <a:lnTo>
                    <a:pt x="518" y="36"/>
                  </a:lnTo>
                  <a:lnTo>
                    <a:pt x="520" y="34"/>
                  </a:lnTo>
                  <a:lnTo>
                    <a:pt x="518" y="32"/>
                  </a:lnTo>
                  <a:lnTo>
                    <a:pt x="516" y="32"/>
                  </a:lnTo>
                  <a:lnTo>
                    <a:pt x="516" y="32"/>
                  </a:lnTo>
                  <a:lnTo>
                    <a:pt x="516" y="32"/>
                  </a:lnTo>
                  <a:lnTo>
                    <a:pt x="516" y="28"/>
                  </a:lnTo>
                  <a:lnTo>
                    <a:pt x="516" y="24"/>
                  </a:lnTo>
                  <a:lnTo>
                    <a:pt x="516" y="22"/>
                  </a:lnTo>
                  <a:lnTo>
                    <a:pt x="516" y="20"/>
                  </a:lnTo>
                  <a:lnTo>
                    <a:pt x="516" y="18"/>
                  </a:lnTo>
                  <a:lnTo>
                    <a:pt x="514" y="16"/>
                  </a:lnTo>
                  <a:lnTo>
                    <a:pt x="512" y="14"/>
                  </a:lnTo>
                  <a:lnTo>
                    <a:pt x="512" y="14"/>
                  </a:lnTo>
                  <a:lnTo>
                    <a:pt x="512" y="12"/>
                  </a:lnTo>
                  <a:lnTo>
                    <a:pt x="512" y="12"/>
                  </a:lnTo>
                  <a:lnTo>
                    <a:pt x="510" y="12"/>
                  </a:lnTo>
                  <a:lnTo>
                    <a:pt x="510" y="12"/>
                  </a:lnTo>
                  <a:lnTo>
                    <a:pt x="508" y="14"/>
                  </a:lnTo>
                  <a:lnTo>
                    <a:pt x="506" y="16"/>
                  </a:lnTo>
                  <a:lnTo>
                    <a:pt x="504" y="22"/>
                  </a:lnTo>
                  <a:lnTo>
                    <a:pt x="502" y="28"/>
                  </a:lnTo>
                  <a:lnTo>
                    <a:pt x="500" y="32"/>
                  </a:lnTo>
                  <a:lnTo>
                    <a:pt x="500" y="34"/>
                  </a:lnTo>
                  <a:lnTo>
                    <a:pt x="500" y="36"/>
                  </a:lnTo>
                  <a:lnTo>
                    <a:pt x="500" y="34"/>
                  </a:lnTo>
                  <a:lnTo>
                    <a:pt x="500" y="34"/>
                  </a:lnTo>
                  <a:lnTo>
                    <a:pt x="498" y="36"/>
                  </a:lnTo>
                  <a:lnTo>
                    <a:pt x="496" y="40"/>
                  </a:lnTo>
                  <a:lnTo>
                    <a:pt x="494" y="44"/>
                  </a:lnTo>
                  <a:lnTo>
                    <a:pt x="496" y="44"/>
                  </a:lnTo>
                  <a:lnTo>
                    <a:pt x="496" y="44"/>
                  </a:lnTo>
                  <a:lnTo>
                    <a:pt x="498" y="44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8"/>
                  </a:lnTo>
                  <a:lnTo>
                    <a:pt x="498" y="48"/>
                  </a:lnTo>
                  <a:lnTo>
                    <a:pt x="498" y="48"/>
                  </a:lnTo>
                  <a:lnTo>
                    <a:pt x="496" y="48"/>
                  </a:lnTo>
                  <a:lnTo>
                    <a:pt x="496" y="50"/>
                  </a:lnTo>
                  <a:lnTo>
                    <a:pt x="492" y="52"/>
                  </a:lnTo>
                  <a:lnTo>
                    <a:pt x="492" y="56"/>
                  </a:lnTo>
                  <a:lnTo>
                    <a:pt x="492" y="60"/>
                  </a:lnTo>
                  <a:lnTo>
                    <a:pt x="490" y="62"/>
                  </a:lnTo>
                  <a:lnTo>
                    <a:pt x="488" y="66"/>
                  </a:lnTo>
                  <a:lnTo>
                    <a:pt x="488" y="68"/>
                  </a:lnTo>
                  <a:lnTo>
                    <a:pt x="490" y="70"/>
                  </a:lnTo>
                  <a:lnTo>
                    <a:pt x="490" y="72"/>
                  </a:lnTo>
                  <a:lnTo>
                    <a:pt x="488" y="76"/>
                  </a:lnTo>
                  <a:lnTo>
                    <a:pt x="488" y="78"/>
                  </a:lnTo>
                  <a:lnTo>
                    <a:pt x="488" y="86"/>
                  </a:lnTo>
                  <a:lnTo>
                    <a:pt x="488" y="88"/>
                  </a:lnTo>
                  <a:lnTo>
                    <a:pt x="486" y="92"/>
                  </a:lnTo>
                  <a:lnTo>
                    <a:pt x="484" y="98"/>
                  </a:lnTo>
                  <a:lnTo>
                    <a:pt x="482" y="104"/>
                  </a:lnTo>
                  <a:lnTo>
                    <a:pt x="482" y="108"/>
                  </a:lnTo>
                  <a:lnTo>
                    <a:pt x="480" y="110"/>
                  </a:lnTo>
                  <a:lnTo>
                    <a:pt x="478" y="114"/>
                  </a:lnTo>
                  <a:lnTo>
                    <a:pt x="476" y="118"/>
                  </a:lnTo>
                  <a:lnTo>
                    <a:pt x="472" y="124"/>
                  </a:lnTo>
                  <a:lnTo>
                    <a:pt x="470" y="128"/>
                  </a:lnTo>
                  <a:lnTo>
                    <a:pt x="468" y="133"/>
                  </a:lnTo>
                  <a:lnTo>
                    <a:pt x="464" y="135"/>
                  </a:lnTo>
                  <a:lnTo>
                    <a:pt x="462" y="135"/>
                  </a:lnTo>
                  <a:lnTo>
                    <a:pt x="458" y="137"/>
                  </a:lnTo>
                  <a:lnTo>
                    <a:pt x="454" y="137"/>
                  </a:lnTo>
                  <a:lnTo>
                    <a:pt x="454" y="137"/>
                  </a:lnTo>
                  <a:lnTo>
                    <a:pt x="452" y="135"/>
                  </a:lnTo>
                  <a:lnTo>
                    <a:pt x="450" y="135"/>
                  </a:lnTo>
                  <a:lnTo>
                    <a:pt x="446" y="131"/>
                  </a:lnTo>
                  <a:lnTo>
                    <a:pt x="444" y="131"/>
                  </a:lnTo>
                  <a:lnTo>
                    <a:pt x="442" y="126"/>
                  </a:lnTo>
                  <a:lnTo>
                    <a:pt x="442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38" y="122"/>
                  </a:lnTo>
                  <a:lnTo>
                    <a:pt x="436" y="120"/>
                  </a:lnTo>
                  <a:lnTo>
                    <a:pt x="434" y="120"/>
                  </a:lnTo>
                  <a:lnTo>
                    <a:pt x="430" y="118"/>
                  </a:lnTo>
                  <a:lnTo>
                    <a:pt x="428" y="116"/>
                  </a:lnTo>
                  <a:lnTo>
                    <a:pt x="426" y="114"/>
                  </a:lnTo>
                  <a:lnTo>
                    <a:pt x="424" y="110"/>
                  </a:lnTo>
                  <a:lnTo>
                    <a:pt x="420" y="108"/>
                  </a:lnTo>
                  <a:lnTo>
                    <a:pt x="418" y="106"/>
                  </a:lnTo>
                  <a:lnTo>
                    <a:pt x="416" y="106"/>
                  </a:lnTo>
                  <a:lnTo>
                    <a:pt x="414" y="104"/>
                  </a:lnTo>
                  <a:lnTo>
                    <a:pt x="414" y="104"/>
                  </a:lnTo>
                  <a:lnTo>
                    <a:pt x="412" y="104"/>
                  </a:lnTo>
                  <a:lnTo>
                    <a:pt x="410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10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6" y="100"/>
                  </a:lnTo>
                  <a:lnTo>
                    <a:pt x="402" y="98"/>
                  </a:lnTo>
                  <a:lnTo>
                    <a:pt x="402" y="96"/>
                  </a:lnTo>
                  <a:lnTo>
                    <a:pt x="402" y="96"/>
                  </a:lnTo>
                  <a:lnTo>
                    <a:pt x="398" y="92"/>
                  </a:lnTo>
                  <a:lnTo>
                    <a:pt x="396" y="90"/>
                  </a:lnTo>
                  <a:lnTo>
                    <a:pt x="392" y="88"/>
                  </a:lnTo>
                  <a:lnTo>
                    <a:pt x="392" y="86"/>
                  </a:lnTo>
                  <a:lnTo>
                    <a:pt x="392" y="86"/>
                  </a:lnTo>
                  <a:lnTo>
                    <a:pt x="392" y="84"/>
                  </a:lnTo>
                  <a:lnTo>
                    <a:pt x="392" y="82"/>
                  </a:lnTo>
                  <a:lnTo>
                    <a:pt x="394" y="80"/>
                  </a:lnTo>
                  <a:lnTo>
                    <a:pt x="398" y="76"/>
                  </a:lnTo>
                  <a:lnTo>
                    <a:pt x="398" y="74"/>
                  </a:lnTo>
                  <a:lnTo>
                    <a:pt x="400" y="72"/>
                  </a:lnTo>
                  <a:lnTo>
                    <a:pt x="402" y="68"/>
                  </a:lnTo>
                  <a:lnTo>
                    <a:pt x="402" y="66"/>
                  </a:lnTo>
                  <a:lnTo>
                    <a:pt x="402" y="64"/>
                  </a:lnTo>
                  <a:lnTo>
                    <a:pt x="404" y="58"/>
                  </a:lnTo>
                  <a:lnTo>
                    <a:pt x="408" y="56"/>
                  </a:lnTo>
                  <a:lnTo>
                    <a:pt x="408" y="56"/>
                  </a:lnTo>
                  <a:lnTo>
                    <a:pt x="410" y="54"/>
                  </a:lnTo>
                  <a:lnTo>
                    <a:pt x="410" y="56"/>
                  </a:lnTo>
                  <a:lnTo>
                    <a:pt x="410" y="56"/>
                  </a:lnTo>
                  <a:lnTo>
                    <a:pt x="412" y="56"/>
                  </a:lnTo>
                  <a:lnTo>
                    <a:pt x="414" y="52"/>
                  </a:lnTo>
                  <a:lnTo>
                    <a:pt x="414" y="50"/>
                  </a:lnTo>
                  <a:lnTo>
                    <a:pt x="414" y="50"/>
                  </a:lnTo>
                  <a:lnTo>
                    <a:pt x="414" y="48"/>
                  </a:lnTo>
                  <a:lnTo>
                    <a:pt x="422" y="40"/>
                  </a:lnTo>
                  <a:lnTo>
                    <a:pt x="420" y="38"/>
                  </a:lnTo>
                  <a:lnTo>
                    <a:pt x="420" y="38"/>
                  </a:lnTo>
                  <a:lnTo>
                    <a:pt x="418" y="38"/>
                  </a:lnTo>
                  <a:lnTo>
                    <a:pt x="416" y="36"/>
                  </a:lnTo>
                  <a:lnTo>
                    <a:pt x="416" y="34"/>
                  </a:lnTo>
                  <a:lnTo>
                    <a:pt x="414" y="34"/>
                  </a:lnTo>
                  <a:lnTo>
                    <a:pt x="410" y="36"/>
                  </a:lnTo>
                  <a:lnTo>
                    <a:pt x="410" y="38"/>
                  </a:lnTo>
                  <a:lnTo>
                    <a:pt x="412" y="38"/>
                  </a:lnTo>
                  <a:lnTo>
                    <a:pt x="412" y="40"/>
                  </a:lnTo>
                  <a:lnTo>
                    <a:pt x="410" y="42"/>
                  </a:lnTo>
                  <a:lnTo>
                    <a:pt x="410" y="42"/>
                  </a:lnTo>
                  <a:lnTo>
                    <a:pt x="408" y="42"/>
                  </a:lnTo>
                  <a:lnTo>
                    <a:pt x="406" y="40"/>
                  </a:lnTo>
                  <a:lnTo>
                    <a:pt x="406" y="38"/>
                  </a:lnTo>
                  <a:lnTo>
                    <a:pt x="406" y="38"/>
                  </a:lnTo>
                  <a:lnTo>
                    <a:pt x="404" y="38"/>
                  </a:lnTo>
                  <a:lnTo>
                    <a:pt x="404" y="38"/>
                  </a:lnTo>
                  <a:lnTo>
                    <a:pt x="402" y="38"/>
                  </a:lnTo>
                  <a:lnTo>
                    <a:pt x="402" y="38"/>
                  </a:lnTo>
                  <a:lnTo>
                    <a:pt x="402" y="38"/>
                  </a:lnTo>
                  <a:lnTo>
                    <a:pt x="404" y="36"/>
                  </a:lnTo>
                  <a:lnTo>
                    <a:pt x="406" y="34"/>
                  </a:lnTo>
                  <a:lnTo>
                    <a:pt x="406" y="34"/>
                  </a:lnTo>
                  <a:lnTo>
                    <a:pt x="404" y="34"/>
                  </a:lnTo>
                  <a:lnTo>
                    <a:pt x="404" y="32"/>
                  </a:lnTo>
                  <a:lnTo>
                    <a:pt x="406" y="32"/>
                  </a:lnTo>
                  <a:lnTo>
                    <a:pt x="406" y="32"/>
                  </a:lnTo>
                  <a:lnTo>
                    <a:pt x="404" y="32"/>
                  </a:lnTo>
                  <a:lnTo>
                    <a:pt x="402" y="34"/>
                  </a:lnTo>
                  <a:lnTo>
                    <a:pt x="400" y="36"/>
                  </a:lnTo>
                  <a:lnTo>
                    <a:pt x="396" y="36"/>
                  </a:lnTo>
                  <a:lnTo>
                    <a:pt x="394" y="38"/>
                  </a:lnTo>
                  <a:lnTo>
                    <a:pt x="392" y="38"/>
                  </a:lnTo>
                  <a:lnTo>
                    <a:pt x="388" y="36"/>
                  </a:lnTo>
                  <a:lnTo>
                    <a:pt x="388" y="36"/>
                  </a:lnTo>
                  <a:lnTo>
                    <a:pt x="388" y="34"/>
                  </a:lnTo>
                  <a:lnTo>
                    <a:pt x="384" y="36"/>
                  </a:lnTo>
                  <a:lnTo>
                    <a:pt x="382" y="36"/>
                  </a:lnTo>
                  <a:lnTo>
                    <a:pt x="382" y="34"/>
                  </a:lnTo>
                  <a:lnTo>
                    <a:pt x="380" y="34"/>
                  </a:lnTo>
                  <a:lnTo>
                    <a:pt x="378" y="34"/>
                  </a:lnTo>
                  <a:lnTo>
                    <a:pt x="374" y="32"/>
                  </a:lnTo>
                  <a:lnTo>
                    <a:pt x="370" y="30"/>
                  </a:lnTo>
                  <a:lnTo>
                    <a:pt x="368" y="32"/>
                  </a:lnTo>
                  <a:lnTo>
                    <a:pt x="368" y="30"/>
                  </a:lnTo>
                  <a:lnTo>
                    <a:pt x="366" y="30"/>
                  </a:lnTo>
                  <a:lnTo>
                    <a:pt x="364" y="30"/>
                  </a:lnTo>
                  <a:lnTo>
                    <a:pt x="362" y="28"/>
                  </a:lnTo>
                  <a:lnTo>
                    <a:pt x="362" y="24"/>
                  </a:lnTo>
                  <a:lnTo>
                    <a:pt x="360" y="24"/>
                  </a:lnTo>
                  <a:lnTo>
                    <a:pt x="358" y="24"/>
                  </a:lnTo>
                  <a:lnTo>
                    <a:pt x="356" y="24"/>
                  </a:lnTo>
                  <a:lnTo>
                    <a:pt x="356" y="26"/>
                  </a:lnTo>
                  <a:lnTo>
                    <a:pt x="354" y="24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8" y="22"/>
                  </a:lnTo>
                  <a:lnTo>
                    <a:pt x="346" y="20"/>
                  </a:lnTo>
                  <a:lnTo>
                    <a:pt x="346" y="20"/>
                  </a:lnTo>
                  <a:lnTo>
                    <a:pt x="342" y="22"/>
                  </a:lnTo>
                  <a:lnTo>
                    <a:pt x="342" y="22"/>
                  </a:lnTo>
                  <a:lnTo>
                    <a:pt x="344" y="22"/>
                  </a:lnTo>
                  <a:lnTo>
                    <a:pt x="346" y="24"/>
                  </a:lnTo>
                  <a:lnTo>
                    <a:pt x="348" y="26"/>
                  </a:lnTo>
                  <a:lnTo>
                    <a:pt x="350" y="24"/>
                  </a:lnTo>
                  <a:lnTo>
                    <a:pt x="352" y="26"/>
                  </a:lnTo>
                  <a:lnTo>
                    <a:pt x="356" y="28"/>
                  </a:lnTo>
                  <a:lnTo>
                    <a:pt x="354" y="30"/>
                  </a:lnTo>
                  <a:lnTo>
                    <a:pt x="354" y="32"/>
                  </a:lnTo>
                  <a:lnTo>
                    <a:pt x="354" y="34"/>
                  </a:lnTo>
                  <a:lnTo>
                    <a:pt x="354" y="34"/>
                  </a:lnTo>
                  <a:lnTo>
                    <a:pt x="356" y="36"/>
                  </a:lnTo>
                  <a:lnTo>
                    <a:pt x="354" y="36"/>
                  </a:lnTo>
                  <a:lnTo>
                    <a:pt x="354" y="36"/>
                  </a:lnTo>
                  <a:lnTo>
                    <a:pt x="352" y="36"/>
                  </a:lnTo>
                  <a:lnTo>
                    <a:pt x="350" y="38"/>
                  </a:lnTo>
                  <a:lnTo>
                    <a:pt x="350" y="40"/>
                  </a:lnTo>
                  <a:lnTo>
                    <a:pt x="350" y="38"/>
                  </a:lnTo>
                  <a:lnTo>
                    <a:pt x="348" y="38"/>
                  </a:lnTo>
                  <a:lnTo>
                    <a:pt x="346" y="38"/>
                  </a:lnTo>
                  <a:lnTo>
                    <a:pt x="344" y="40"/>
                  </a:lnTo>
                  <a:lnTo>
                    <a:pt x="344" y="38"/>
                  </a:lnTo>
                  <a:lnTo>
                    <a:pt x="342" y="38"/>
                  </a:lnTo>
                  <a:lnTo>
                    <a:pt x="340" y="40"/>
                  </a:lnTo>
                  <a:lnTo>
                    <a:pt x="334" y="40"/>
                  </a:lnTo>
                  <a:lnTo>
                    <a:pt x="334" y="38"/>
                  </a:lnTo>
                  <a:lnTo>
                    <a:pt x="334" y="36"/>
                  </a:lnTo>
                  <a:lnTo>
                    <a:pt x="334" y="36"/>
                  </a:lnTo>
                  <a:lnTo>
                    <a:pt x="332" y="36"/>
                  </a:lnTo>
                  <a:lnTo>
                    <a:pt x="332" y="38"/>
                  </a:lnTo>
                  <a:lnTo>
                    <a:pt x="328" y="38"/>
                  </a:lnTo>
                  <a:lnTo>
                    <a:pt x="328" y="38"/>
                  </a:lnTo>
                  <a:lnTo>
                    <a:pt x="328" y="40"/>
                  </a:lnTo>
                  <a:lnTo>
                    <a:pt x="328" y="40"/>
                  </a:lnTo>
                  <a:lnTo>
                    <a:pt x="328" y="40"/>
                  </a:lnTo>
                  <a:lnTo>
                    <a:pt x="326" y="40"/>
                  </a:lnTo>
                  <a:lnTo>
                    <a:pt x="326" y="42"/>
                  </a:lnTo>
                  <a:lnTo>
                    <a:pt x="326" y="44"/>
                  </a:lnTo>
                  <a:lnTo>
                    <a:pt x="326" y="44"/>
                  </a:lnTo>
                  <a:lnTo>
                    <a:pt x="324" y="44"/>
                  </a:lnTo>
                  <a:lnTo>
                    <a:pt x="324" y="42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22" y="44"/>
                  </a:lnTo>
                  <a:lnTo>
                    <a:pt x="322" y="46"/>
                  </a:lnTo>
                  <a:lnTo>
                    <a:pt x="320" y="46"/>
                  </a:lnTo>
                  <a:lnTo>
                    <a:pt x="318" y="46"/>
                  </a:lnTo>
                  <a:lnTo>
                    <a:pt x="318" y="46"/>
                  </a:lnTo>
                  <a:lnTo>
                    <a:pt x="316" y="50"/>
                  </a:lnTo>
                  <a:lnTo>
                    <a:pt x="314" y="52"/>
                  </a:lnTo>
                  <a:lnTo>
                    <a:pt x="314" y="54"/>
                  </a:lnTo>
                  <a:lnTo>
                    <a:pt x="312" y="54"/>
                  </a:lnTo>
                  <a:lnTo>
                    <a:pt x="314" y="58"/>
                  </a:lnTo>
                  <a:lnTo>
                    <a:pt x="314" y="60"/>
                  </a:lnTo>
                  <a:lnTo>
                    <a:pt x="312" y="60"/>
                  </a:lnTo>
                  <a:lnTo>
                    <a:pt x="310" y="60"/>
                  </a:lnTo>
                  <a:lnTo>
                    <a:pt x="308" y="62"/>
                  </a:lnTo>
                  <a:lnTo>
                    <a:pt x="308" y="62"/>
                  </a:lnTo>
                  <a:lnTo>
                    <a:pt x="306" y="64"/>
                  </a:lnTo>
                  <a:lnTo>
                    <a:pt x="306" y="66"/>
                  </a:lnTo>
                  <a:lnTo>
                    <a:pt x="306" y="66"/>
                  </a:lnTo>
                  <a:lnTo>
                    <a:pt x="304" y="68"/>
                  </a:lnTo>
                  <a:lnTo>
                    <a:pt x="304" y="70"/>
                  </a:lnTo>
                  <a:lnTo>
                    <a:pt x="302" y="70"/>
                  </a:lnTo>
                  <a:lnTo>
                    <a:pt x="300" y="74"/>
                  </a:lnTo>
                  <a:lnTo>
                    <a:pt x="298" y="78"/>
                  </a:lnTo>
                  <a:lnTo>
                    <a:pt x="300" y="78"/>
                  </a:lnTo>
                  <a:lnTo>
                    <a:pt x="302" y="80"/>
                  </a:lnTo>
                  <a:lnTo>
                    <a:pt x="302" y="80"/>
                  </a:lnTo>
                  <a:lnTo>
                    <a:pt x="302" y="80"/>
                  </a:lnTo>
                  <a:lnTo>
                    <a:pt x="300" y="82"/>
                  </a:lnTo>
                  <a:lnTo>
                    <a:pt x="302" y="82"/>
                  </a:lnTo>
                  <a:lnTo>
                    <a:pt x="302" y="84"/>
                  </a:lnTo>
                  <a:lnTo>
                    <a:pt x="304" y="84"/>
                  </a:lnTo>
                  <a:lnTo>
                    <a:pt x="304" y="84"/>
                  </a:lnTo>
                  <a:lnTo>
                    <a:pt x="302" y="86"/>
                  </a:lnTo>
                  <a:lnTo>
                    <a:pt x="300" y="86"/>
                  </a:lnTo>
                  <a:lnTo>
                    <a:pt x="300" y="86"/>
                  </a:lnTo>
                  <a:lnTo>
                    <a:pt x="300" y="88"/>
                  </a:lnTo>
                  <a:lnTo>
                    <a:pt x="300" y="90"/>
                  </a:lnTo>
                  <a:lnTo>
                    <a:pt x="300" y="90"/>
                  </a:lnTo>
                  <a:lnTo>
                    <a:pt x="300" y="90"/>
                  </a:lnTo>
                  <a:lnTo>
                    <a:pt x="300" y="88"/>
                  </a:lnTo>
                  <a:lnTo>
                    <a:pt x="298" y="86"/>
                  </a:lnTo>
                  <a:lnTo>
                    <a:pt x="296" y="86"/>
                  </a:lnTo>
                  <a:lnTo>
                    <a:pt x="296" y="86"/>
                  </a:lnTo>
                  <a:lnTo>
                    <a:pt x="294" y="86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88"/>
                  </a:lnTo>
                  <a:lnTo>
                    <a:pt x="292" y="86"/>
                  </a:lnTo>
                  <a:lnTo>
                    <a:pt x="286" y="84"/>
                  </a:lnTo>
                  <a:lnTo>
                    <a:pt x="284" y="84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2" y="86"/>
                  </a:lnTo>
                  <a:lnTo>
                    <a:pt x="280" y="86"/>
                  </a:lnTo>
                  <a:lnTo>
                    <a:pt x="280" y="86"/>
                  </a:lnTo>
                  <a:lnTo>
                    <a:pt x="278" y="88"/>
                  </a:lnTo>
                  <a:lnTo>
                    <a:pt x="278" y="88"/>
                  </a:lnTo>
                  <a:lnTo>
                    <a:pt x="278" y="90"/>
                  </a:lnTo>
                  <a:lnTo>
                    <a:pt x="278" y="92"/>
                  </a:lnTo>
                  <a:lnTo>
                    <a:pt x="278" y="92"/>
                  </a:lnTo>
                  <a:lnTo>
                    <a:pt x="278" y="94"/>
                  </a:lnTo>
                  <a:lnTo>
                    <a:pt x="278" y="92"/>
                  </a:lnTo>
                  <a:lnTo>
                    <a:pt x="276" y="92"/>
                  </a:lnTo>
                  <a:lnTo>
                    <a:pt x="276" y="94"/>
                  </a:lnTo>
                  <a:lnTo>
                    <a:pt x="276" y="94"/>
                  </a:lnTo>
                  <a:lnTo>
                    <a:pt x="276" y="90"/>
                  </a:lnTo>
                  <a:lnTo>
                    <a:pt x="278" y="86"/>
                  </a:lnTo>
                  <a:lnTo>
                    <a:pt x="278" y="84"/>
                  </a:lnTo>
                  <a:lnTo>
                    <a:pt x="278" y="84"/>
                  </a:lnTo>
                  <a:lnTo>
                    <a:pt x="278" y="82"/>
                  </a:lnTo>
                  <a:lnTo>
                    <a:pt x="274" y="78"/>
                  </a:lnTo>
                  <a:lnTo>
                    <a:pt x="272" y="76"/>
                  </a:lnTo>
                  <a:lnTo>
                    <a:pt x="272" y="74"/>
                  </a:lnTo>
                  <a:lnTo>
                    <a:pt x="270" y="72"/>
                  </a:lnTo>
                  <a:lnTo>
                    <a:pt x="268" y="70"/>
                  </a:lnTo>
                  <a:lnTo>
                    <a:pt x="266" y="68"/>
                  </a:lnTo>
                  <a:lnTo>
                    <a:pt x="264" y="68"/>
                  </a:lnTo>
                  <a:lnTo>
                    <a:pt x="262" y="66"/>
                  </a:lnTo>
                  <a:lnTo>
                    <a:pt x="260" y="66"/>
                  </a:lnTo>
                  <a:lnTo>
                    <a:pt x="258" y="66"/>
                  </a:lnTo>
                  <a:lnTo>
                    <a:pt x="258" y="68"/>
                  </a:lnTo>
                  <a:lnTo>
                    <a:pt x="258" y="70"/>
                  </a:lnTo>
                  <a:lnTo>
                    <a:pt x="256" y="72"/>
                  </a:lnTo>
                  <a:lnTo>
                    <a:pt x="254" y="72"/>
                  </a:lnTo>
                  <a:lnTo>
                    <a:pt x="254" y="72"/>
                  </a:lnTo>
                  <a:lnTo>
                    <a:pt x="252" y="70"/>
                  </a:lnTo>
                  <a:lnTo>
                    <a:pt x="252" y="72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50" y="72"/>
                  </a:lnTo>
                  <a:lnTo>
                    <a:pt x="248" y="70"/>
                  </a:lnTo>
                  <a:lnTo>
                    <a:pt x="248" y="70"/>
                  </a:lnTo>
                  <a:lnTo>
                    <a:pt x="246" y="70"/>
                  </a:lnTo>
                  <a:lnTo>
                    <a:pt x="248" y="72"/>
                  </a:lnTo>
                  <a:lnTo>
                    <a:pt x="248" y="72"/>
                  </a:lnTo>
                  <a:lnTo>
                    <a:pt x="248" y="74"/>
                  </a:lnTo>
                  <a:lnTo>
                    <a:pt x="246" y="74"/>
                  </a:lnTo>
                  <a:lnTo>
                    <a:pt x="246" y="76"/>
                  </a:lnTo>
                  <a:lnTo>
                    <a:pt x="246" y="76"/>
                  </a:lnTo>
                  <a:lnTo>
                    <a:pt x="246" y="78"/>
                  </a:lnTo>
                  <a:lnTo>
                    <a:pt x="244" y="80"/>
                  </a:lnTo>
                  <a:lnTo>
                    <a:pt x="242" y="82"/>
                  </a:lnTo>
                  <a:lnTo>
                    <a:pt x="242" y="80"/>
                  </a:lnTo>
                  <a:lnTo>
                    <a:pt x="242" y="80"/>
                  </a:lnTo>
                  <a:lnTo>
                    <a:pt x="242" y="78"/>
                  </a:lnTo>
                  <a:lnTo>
                    <a:pt x="240" y="78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40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40" y="76"/>
                  </a:lnTo>
                  <a:lnTo>
                    <a:pt x="240" y="74"/>
                  </a:lnTo>
                  <a:lnTo>
                    <a:pt x="240" y="76"/>
                  </a:lnTo>
                  <a:lnTo>
                    <a:pt x="238" y="76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6" y="80"/>
                  </a:lnTo>
                  <a:lnTo>
                    <a:pt x="234" y="80"/>
                  </a:lnTo>
                  <a:lnTo>
                    <a:pt x="234" y="80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4"/>
                  </a:lnTo>
                  <a:lnTo>
                    <a:pt x="232" y="86"/>
                  </a:lnTo>
                  <a:lnTo>
                    <a:pt x="232" y="86"/>
                  </a:lnTo>
                  <a:lnTo>
                    <a:pt x="234" y="88"/>
                  </a:lnTo>
                  <a:lnTo>
                    <a:pt x="234" y="90"/>
                  </a:lnTo>
                  <a:lnTo>
                    <a:pt x="234" y="90"/>
                  </a:lnTo>
                  <a:lnTo>
                    <a:pt x="232" y="90"/>
                  </a:lnTo>
                  <a:lnTo>
                    <a:pt x="230" y="88"/>
                  </a:lnTo>
                  <a:lnTo>
                    <a:pt x="230" y="88"/>
                  </a:lnTo>
                  <a:lnTo>
                    <a:pt x="228" y="88"/>
                  </a:lnTo>
                  <a:lnTo>
                    <a:pt x="228" y="88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26" y="90"/>
                  </a:lnTo>
                  <a:lnTo>
                    <a:pt x="226" y="90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26" y="94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8" y="96"/>
                  </a:lnTo>
                  <a:lnTo>
                    <a:pt x="228" y="96"/>
                  </a:lnTo>
                  <a:lnTo>
                    <a:pt x="226" y="96"/>
                  </a:lnTo>
                  <a:lnTo>
                    <a:pt x="224" y="94"/>
                  </a:lnTo>
                  <a:lnTo>
                    <a:pt x="222" y="92"/>
                  </a:lnTo>
                  <a:lnTo>
                    <a:pt x="222" y="94"/>
                  </a:lnTo>
                  <a:lnTo>
                    <a:pt x="222" y="94"/>
                  </a:lnTo>
                  <a:lnTo>
                    <a:pt x="222" y="96"/>
                  </a:lnTo>
                  <a:lnTo>
                    <a:pt x="220" y="96"/>
                  </a:lnTo>
                  <a:lnTo>
                    <a:pt x="220" y="96"/>
                  </a:lnTo>
                  <a:lnTo>
                    <a:pt x="218" y="96"/>
                  </a:lnTo>
                  <a:lnTo>
                    <a:pt x="218" y="100"/>
                  </a:lnTo>
                  <a:lnTo>
                    <a:pt x="216" y="102"/>
                  </a:lnTo>
                  <a:lnTo>
                    <a:pt x="218" y="104"/>
                  </a:lnTo>
                  <a:lnTo>
                    <a:pt x="218" y="106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20" y="104"/>
                  </a:lnTo>
                  <a:lnTo>
                    <a:pt x="220" y="104"/>
                  </a:lnTo>
                  <a:lnTo>
                    <a:pt x="220" y="106"/>
                  </a:lnTo>
                  <a:lnTo>
                    <a:pt x="218" y="108"/>
                  </a:lnTo>
                  <a:lnTo>
                    <a:pt x="218" y="108"/>
                  </a:lnTo>
                  <a:lnTo>
                    <a:pt x="216" y="108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6" y="112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18" y="112"/>
                  </a:lnTo>
                  <a:lnTo>
                    <a:pt x="216" y="112"/>
                  </a:lnTo>
                  <a:lnTo>
                    <a:pt x="214" y="112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0" y="110"/>
                  </a:lnTo>
                  <a:lnTo>
                    <a:pt x="208" y="110"/>
                  </a:lnTo>
                  <a:lnTo>
                    <a:pt x="208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4" y="108"/>
                  </a:lnTo>
                  <a:lnTo>
                    <a:pt x="204" y="110"/>
                  </a:lnTo>
                  <a:lnTo>
                    <a:pt x="204" y="112"/>
                  </a:lnTo>
                  <a:lnTo>
                    <a:pt x="204" y="114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00" y="114"/>
                  </a:lnTo>
                  <a:lnTo>
                    <a:pt x="202" y="116"/>
                  </a:lnTo>
                  <a:lnTo>
                    <a:pt x="202" y="118"/>
                  </a:lnTo>
                  <a:lnTo>
                    <a:pt x="204" y="118"/>
                  </a:lnTo>
                  <a:lnTo>
                    <a:pt x="204" y="120"/>
                  </a:lnTo>
                  <a:lnTo>
                    <a:pt x="204" y="122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4" y="124"/>
                  </a:lnTo>
                  <a:lnTo>
                    <a:pt x="204" y="126"/>
                  </a:lnTo>
                  <a:lnTo>
                    <a:pt x="204" y="126"/>
                  </a:lnTo>
                  <a:lnTo>
                    <a:pt x="204" y="126"/>
                  </a:lnTo>
                  <a:lnTo>
                    <a:pt x="202" y="124"/>
                  </a:lnTo>
                  <a:lnTo>
                    <a:pt x="202" y="124"/>
                  </a:lnTo>
                  <a:lnTo>
                    <a:pt x="200" y="124"/>
                  </a:lnTo>
                  <a:lnTo>
                    <a:pt x="200" y="126"/>
                  </a:lnTo>
                  <a:lnTo>
                    <a:pt x="200" y="128"/>
                  </a:lnTo>
                  <a:lnTo>
                    <a:pt x="200" y="133"/>
                  </a:lnTo>
                  <a:lnTo>
                    <a:pt x="200" y="133"/>
                  </a:lnTo>
                  <a:lnTo>
                    <a:pt x="200" y="133"/>
                  </a:lnTo>
                  <a:lnTo>
                    <a:pt x="198" y="133"/>
                  </a:lnTo>
                  <a:lnTo>
                    <a:pt x="198" y="131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22"/>
                  </a:lnTo>
                  <a:lnTo>
                    <a:pt x="194" y="118"/>
                  </a:lnTo>
                  <a:lnTo>
                    <a:pt x="192" y="114"/>
                  </a:lnTo>
                  <a:lnTo>
                    <a:pt x="192" y="114"/>
                  </a:lnTo>
                  <a:lnTo>
                    <a:pt x="190" y="116"/>
                  </a:lnTo>
                  <a:lnTo>
                    <a:pt x="188" y="118"/>
                  </a:lnTo>
                  <a:lnTo>
                    <a:pt x="188" y="120"/>
                  </a:lnTo>
                  <a:lnTo>
                    <a:pt x="186" y="122"/>
                  </a:lnTo>
                  <a:lnTo>
                    <a:pt x="184" y="122"/>
                  </a:lnTo>
                  <a:lnTo>
                    <a:pt x="182" y="124"/>
                  </a:lnTo>
                  <a:lnTo>
                    <a:pt x="182" y="124"/>
                  </a:lnTo>
                  <a:lnTo>
                    <a:pt x="180" y="126"/>
                  </a:lnTo>
                  <a:lnTo>
                    <a:pt x="178" y="131"/>
                  </a:lnTo>
                  <a:lnTo>
                    <a:pt x="178" y="133"/>
                  </a:lnTo>
                  <a:lnTo>
                    <a:pt x="176" y="135"/>
                  </a:lnTo>
                  <a:lnTo>
                    <a:pt x="178" y="137"/>
                  </a:lnTo>
                  <a:lnTo>
                    <a:pt x="178" y="141"/>
                  </a:lnTo>
                  <a:lnTo>
                    <a:pt x="178" y="143"/>
                  </a:lnTo>
                  <a:lnTo>
                    <a:pt x="178" y="143"/>
                  </a:lnTo>
                  <a:lnTo>
                    <a:pt x="178" y="145"/>
                  </a:lnTo>
                  <a:lnTo>
                    <a:pt x="178" y="145"/>
                  </a:lnTo>
                  <a:lnTo>
                    <a:pt x="172" y="149"/>
                  </a:lnTo>
                  <a:lnTo>
                    <a:pt x="170" y="151"/>
                  </a:lnTo>
                  <a:lnTo>
                    <a:pt x="168" y="153"/>
                  </a:lnTo>
                  <a:lnTo>
                    <a:pt x="168" y="155"/>
                  </a:lnTo>
                  <a:lnTo>
                    <a:pt x="166" y="157"/>
                  </a:lnTo>
                  <a:lnTo>
                    <a:pt x="164" y="159"/>
                  </a:lnTo>
                  <a:lnTo>
                    <a:pt x="162" y="163"/>
                  </a:lnTo>
                  <a:lnTo>
                    <a:pt x="160" y="167"/>
                  </a:lnTo>
                  <a:lnTo>
                    <a:pt x="156" y="169"/>
                  </a:lnTo>
                  <a:lnTo>
                    <a:pt x="154" y="171"/>
                  </a:lnTo>
                  <a:lnTo>
                    <a:pt x="152" y="173"/>
                  </a:lnTo>
                  <a:lnTo>
                    <a:pt x="144" y="175"/>
                  </a:lnTo>
                  <a:lnTo>
                    <a:pt x="140" y="177"/>
                  </a:lnTo>
                  <a:lnTo>
                    <a:pt x="134" y="177"/>
                  </a:lnTo>
                  <a:lnTo>
                    <a:pt x="130" y="179"/>
                  </a:lnTo>
                  <a:lnTo>
                    <a:pt x="126" y="179"/>
                  </a:lnTo>
                  <a:lnTo>
                    <a:pt x="122" y="179"/>
                  </a:lnTo>
                  <a:lnTo>
                    <a:pt x="116" y="183"/>
                  </a:lnTo>
                  <a:lnTo>
                    <a:pt x="112" y="185"/>
                  </a:lnTo>
                  <a:lnTo>
                    <a:pt x="108" y="185"/>
                  </a:lnTo>
                  <a:lnTo>
                    <a:pt x="106" y="185"/>
                  </a:lnTo>
                  <a:lnTo>
                    <a:pt x="102" y="189"/>
                  </a:lnTo>
                  <a:lnTo>
                    <a:pt x="98" y="189"/>
                  </a:lnTo>
                  <a:lnTo>
                    <a:pt x="94" y="191"/>
                  </a:lnTo>
                  <a:lnTo>
                    <a:pt x="92" y="191"/>
                  </a:lnTo>
                  <a:lnTo>
                    <a:pt x="90" y="189"/>
                  </a:lnTo>
                  <a:lnTo>
                    <a:pt x="88" y="189"/>
                  </a:lnTo>
                  <a:lnTo>
                    <a:pt x="86" y="189"/>
                  </a:lnTo>
                  <a:lnTo>
                    <a:pt x="84" y="189"/>
                  </a:lnTo>
                  <a:lnTo>
                    <a:pt x="82" y="191"/>
                  </a:lnTo>
                  <a:lnTo>
                    <a:pt x="72" y="197"/>
                  </a:lnTo>
                  <a:lnTo>
                    <a:pt x="70" y="199"/>
                  </a:lnTo>
                  <a:lnTo>
                    <a:pt x="68" y="201"/>
                  </a:lnTo>
                  <a:lnTo>
                    <a:pt x="64" y="203"/>
                  </a:lnTo>
                  <a:lnTo>
                    <a:pt x="62" y="205"/>
                  </a:lnTo>
                  <a:lnTo>
                    <a:pt x="58" y="207"/>
                  </a:lnTo>
                  <a:lnTo>
                    <a:pt x="52" y="209"/>
                  </a:lnTo>
                  <a:lnTo>
                    <a:pt x="50" y="211"/>
                  </a:lnTo>
                  <a:lnTo>
                    <a:pt x="48" y="213"/>
                  </a:lnTo>
                  <a:lnTo>
                    <a:pt x="44" y="219"/>
                  </a:lnTo>
                  <a:lnTo>
                    <a:pt x="42" y="219"/>
                  </a:lnTo>
                  <a:lnTo>
                    <a:pt x="42" y="221"/>
                  </a:lnTo>
                  <a:lnTo>
                    <a:pt x="40" y="223"/>
                  </a:lnTo>
                  <a:lnTo>
                    <a:pt x="38" y="223"/>
                  </a:lnTo>
                  <a:lnTo>
                    <a:pt x="40" y="219"/>
                  </a:lnTo>
                  <a:lnTo>
                    <a:pt x="38" y="217"/>
                  </a:lnTo>
                  <a:lnTo>
                    <a:pt x="40" y="213"/>
                  </a:lnTo>
                  <a:lnTo>
                    <a:pt x="40" y="211"/>
                  </a:lnTo>
                  <a:lnTo>
                    <a:pt x="38" y="211"/>
                  </a:lnTo>
                  <a:lnTo>
                    <a:pt x="38" y="213"/>
                  </a:lnTo>
                  <a:lnTo>
                    <a:pt x="34" y="219"/>
                  </a:lnTo>
                  <a:lnTo>
                    <a:pt x="32" y="225"/>
                  </a:lnTo>
                  <a:lnTo>
                    <a:pt x="32" y="229"/>
                  </a:lnTo>
                  <a:lnTo>
                    <a:pt x="32" y="231"/>
                  </a:lnTo>
                  <a:lnTo>
                    <a:pt x="32" y="233"/>
                  </a:lnTo>
                  <a:lnTo>
                    <a:pt x="30" y="235"/>
                  </a:lnTo>
                  <a:lnTo>
                    <a:pt x="30" y="237"/>
                  </a:lnTo>
                  <a:lnTo>
                    <a:pt x="30" y="239"/>
                  </a:lnTo>
                  <a:lnTo>
                    <a:pt x="26" y="245"/>
                  </a:lnTo>
                  <a:lnTo>
                    <a:pt x="24" y="247"/>
                  </a:lnTo>
                  <a:lnTo>
                    <a:pt x="22" y="251"/>
                  </a:lnTo>
                  <a:lnTo>
                    <a:pt x="22" y="255"/>
                  </a:lnTo>
                  <a:lnTo>
                    <a:pt x="22" y="257"/>
                  </a:lnTo>
                  <a:lnTo>
                    <a:pt x="22" y="261"/>
                  </a:lnTo>
                  <a:lnTo>
                    <a:pt x="24" y="261"/>
                  </a:lnTo>
                  <a:lnTo>
                    <a:pt x="24" y="267"/>
                  </a:lnTo>
                  <a:lnTo>
                    <a:pt x="24" y="271"/>
                  </a:lnTo>
                  <a:lnTo>
                    <a:pt x="26" y="277"/>
                  </a:lnTo>
                  <a:lnTo>
                    <a:pt x="28" y="283"/>
                  </a:lnTo>
                  <a:lnTo>
                    <a:pt x="28" y="285"/>
                  </a:lnTo>
                  <a:lnTo>
                    <a:pt x="28" y="287"/>
                  </a:lnTo>
                  <a:lnTo>
                    <a:pt x="28" y="291"/>
                  </a:lnTo>
                  <a:lnTo>
                    <a:pt x="26" y="291"/>
                  </a:lnTo>
                  <a:lnTo>
                    <a:pt x="24" y="293"/>
                  </a:lnTo>
                  <a:lnTo>
                    <a:pt x="24" y="291"/>
                  </a:lnTo>
                  <a:lnTo>
                    <a:pt x="24" y="289"/>
                  </a:lnTo>
                  <a:lnTo>
                    <a:pt x="24" y="285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0" y="289"/>
                  </a:lnTo>
                  <a:lnTo>
                    <a:pt x="20" y="287"/>
                  </a:lnTo>
                  <a:lnTo>
                    <a:pt x="20" y="287"/>
                  </a:lnTo>
                  <a:lnTo>
                    <a:pt x="20" y="287"/>
                  </a:lnTo>
                  <a:lnTo>
                    <a:pt x="20" y="285"/>
                  </a:lnTo>
                  <a:lnTo>
                    <a:pt x="22" y="283"/>
                  </a:lnTo>
                  <a:lnTo>
                    <a:pt x="20" y="281"/>
                  </a:lnTo>
                  <a:lnTo>
                    <a:pt x="20" y="279"/>
                  </a:lnTo>
                  <a:lnTo>
                    <a:pt x="18" y="279"/>
                  </a:lnTo>
                  <a:lnTo>
                    <a:pt x="18" y="279"/>
                  </a:lnTo>
                  <a:lnTo>
                    <a:pt x="16" y="281"/>
                  </a:lnTo>
                  <a:lnTo>
                    <a:pt x="18" y="283"/>
                  </a:lnTo>
                  <a:lnTo>
                    <a:pt x="18" y="287"/>
                  </a:lnTo>
                  <a:lnTo>
                    <a:pt x="20" y="289"/>
                  </a:lnTo>
                  <a:lnTo>
                    <a:pt x="20" y="289"/>
                  </a:lnTo>
                  <a:lnTo>
                    <a:pt x="22" y="291"/>
                  </a:lnTo>
                  <a:lnTo>
                    <a:pt x="20" y="295"/>
                  </a:lnTo>
                  <a:lnTo>
                    <a:pt x="20" y="295"/>
                  </a:lnTo>
                  <a:lnTo>
                    <a:pt x="18" y="295"/>
                  </a:lnTo>
                  <a:lnTo>
                    <a:pt x="16" y="295"/>
                  </a:lnTo>
                  <a:lnTo>
                    <a:pt x="16" y="293"/>
                  </a:lnTo>
                  <a:lnTo>
                    <a:pt x="16" y="289"/>
                  </a:lnTo>
                  <a:lnTo>
                    <a:pt x="16" y="287"/>
                  </a:lnTo>
                  <a:lnTo>
                    <a:pt x="14" y="287"/>
                  </a:lnTo>
                  <a:lnTo>
                    <a:pt x="14" y="287"/>
                  </a:lnTo>
                  <a:lnTo>
                    <a:pt x="14" y="289"/>
                  </a:lnTo>
                  <a:lnTo>
                    <a:pt x="14" y="289"/>
                  </a:lnTo>
                  <a:lnTo>
                    <a:pt x="14" y="289"/>
                  </a:lnTo>
                  <a:lnTo>
                    <a:pt x="12" y="289"/>
                  </a:lnTo>
                  <a:lnTo>
                    <a:pt x="12" y="289"/>
                  </a:lnTo>
                  <a:lnTo>
                    <a:pt x="12" y="289"/>
                  </a:lnTo>
                  <a:lnTo>
                    <a:pt x="12" y="289"/>
                  </a:lnTo>
                  <a:lnTo>
                    <a:pt x="14" y="293"/>
                  </a:lnTo>
                  <a:lnTo>
                    <a:pt x="18" y="301"/>
                  </a:lnTo>
                  <a:lnTo>
                    <a:pt x="20" y="309"/>
                  </a:lnTo>
                  <a:lnTo>
                    <a:pt x="20" y="313"/>
                  </a:lnTo>
                  <a:lnTo>
                    <a:pt x="20" y="321"/>
                  </a:lnTo>
                  <a:lnTo>
                    <a:pt x="20" y="323"/>
                  </a:lnTo>
                  <a:lnTo>
                    <a:pt x="20" y="327"/>
                  </a:lnTo>
                  <a:lnTo>
                    <a:pt x="22" y="331"/>
                  </a:lnTo>
                  <a:lnTo>
                    <a:pt x="22" y="333"/>
                  </a:lnTo>
                  <a:lnTo>
                    <a:pt x="22" y="335"/>
                  </a:lnTo>
                  <a:lnTo>
                    <a:pt x="22" y="337"/>
                  </a:lnTo>
                  <a:lnTo>
                    <a:pt x="24" y="341"/>
                  </a:lnTo>
                  <a:lnTo>
                    <a:pt x="24" y="347"/>
                  </a:lnTo>
                  <a:lnTo>
                    <a:pt x="24" y="349"/>
                  </a:lnTo>
                  <a:lnTo>
                    <a:pt x="24" y="351"/>
                  </a:lnTo>
                  <a:lnTo>
                    <a:pt x="22" y="357"/>
                  </a:lnTo>
                  <a:lnTo>
                    <a:pt x="22" y="361"/>
                  </a:lnTo>
                  <a:lnTo>
                    <a:pt x="22" y="367"/>
                  </a:lnTo>
                  <a:lnTo>
                    <a:pt x="22" y="371"/>
                  </a:lnTo>
                  <a:lnTo>
                    <a:pt x="22" y="373"/>
                  </a:lnTo>
                  <a:lnTo>
                    <a:pt x="22" y="379"/>
                  </a:lnTo>
                  <a:lnTo>
                    <a:pt x="24" y="387"/>
                  </a:lnTo>
                  <a:lnTo>
                    <a:pt x="24" y="391"/>
                  </a:lnTo>
                  <a:lnTo>
                    <a:pt x="20" y="399"/>
                  </a:lnTo>
                  <a:lnTo>
                    <a:pt x="20" y="403"/>
                  </a:lnTo>
                  <a:lnTo>
                    <a:pt x="18" y="403"/>
                  </a:lnTo>
                  <a:lnTo>
                    <a:pt x="18" y="405"/>
                  </a:lnTo>
                  <a:lnTo>
                    <a:pt x="16" y="411"/>
                  </a:lnTo>
                  <a:lnTo>
                    <a:pt x="16" y="413"/>
                  </a:lnTo>
                  <a:lnTo>
                    <a:pt x="14" y="417"/>
                  </a:lnTo>
                  <a:lnTo>
                    <a:pt x="12" y="419"/>
                  </a:lnTo>
                  <a:lnTo>
                    <a:pt x="8" y="421"/>
                  </a:lnTo>
                  <a:lnTo>
                    <a:pt x="6" y="421"/>
                  </a:lnTo>
                  <a:lnTo>
                    <a:pt x="4" y="421"/>
                  </a:lnTo>
                  <a:lnTo>
                    <a:pt x="4" y="419"/>
                  </a:lnTo>
                  <a:lnTo>
                    <a:pt x="2" y="425"/>
                  </a:lnTo>
                  <a:lnTo>
                    <a:pt x="0" y="429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5"/>
                  </a:lnTo>
                  <a:lnTo>
                    <a:pt x="2" y="433"/>
                  </a:lnTo>
                  <a:lnTo>
                    <a:pt x="2" y="433"/>
                  </a:lnTo>
                  <a:lnTo>
                    <a:pt x="6" y="435"/>
                  </a:lnTo>
                  <a:lnTo>
                    <a:pt x="8" y="437"/>
                  </a:lnTo>
                  <a:lnTo>
                    <a:pt x="10" y="443"/>
                  </a:lnTo>
                  <a:lnTo>
                    <a:pt x="14" y="443"/>
                  </a:lnTo>
                  <a:lnTo>
                    <a:pt x="16" y="445"/>
                  </a:lnTo>
                  <a:lnTo>
                    <a:pt x="22" y="447"/>
                  </a:lnTo>
                  <a:lnTo>
                    <a:pt x="26" y="447"/>
                  </a:lnTo>
                  <a:lnTo>
                    <a:pt x="32" y="447"/>
                  </a:lnTo>
                  <a:lnTo>
                    <a:pt x="34" y="447"/>
                  </a:lnTo>
                  <a:lnTo>
                    <a:pt x="36" y="447"/>
                  </a:lnTo>
                  <a:lnTo>
                    <a:pt x="38" y="447"/>
                  </a:lnTo>
                  <a:lnTo>
                    <a:pt x="42" y="445"/>
                  </a:lnTo>
                  <a:lnTo>
                    <a:pt x="48" y="441"/>
                  </a:lnTo>
                  <a:lnTo>
                    <a:pt x="56" y="437"/>
                  </a:lnTo>
                  <a:lnTo>
                    <a:pt x="58" y="437"/>
                  </a:lnTo>
                  <a:lnTo>
                    <a:pt x="62" y="437"/>
                  </a:lnTo>
                  <a:lnTo>
                    <a:pt x="64" y="435"/>
                  </a:lnTo>
                  <a:lnTo>
                    <a:pt x="70" y="429"/>
                  </a:lnTo>
                  <a:lnTo>
                    <a:pt x="70" y="429"/>
                  </a:lnTo>
                  <a:lnTo>
                    <a:pt x="74" y="427"/>
                  </a:lnTo>
                  <a:lnTo>
                    <a:pt x="78" y="427"/>
                  </a:lnTo>
                  <a:lnTo>
                    <a:pt x="82" y="427"/>
                  </a:lnTo>
                  <a:lnTo>
                    <a:pt x="84" y="427"/>
                  </a:lnTo>
                  <a:lnTo>
                    <a:pt x="88" y="425"/>
                  </a:lnTo>
                  <a:lnTo>
                    <a:pt x="98" y="425"/>
                  </a:lnTo>
                  <a:lnTo>
                    <a:pt x="102" y="425"/>
                  </a:lnTo>
                  <a:lnTo>
                    <a:pt x="106" y="425"/>
                  </a:lnTo>
                  <a:lnTo>
                    <a:pt x="106" y="425"/>
                  </a:lnTo>
                  <a:lnTo>
                    <a:pt x="108" y="427"/>
                  </a:lnTo>
                  <a:lnTo>
                    <a:pt x="118" y="427"/>
                  </a:lnTo>
                  <a:lnTo>
                    <a:pt x="120" y="425"/>
                  </a:lnTo>
                  <a:lnTo>
                    <a:pt x="122" y="427"/>
                  </a:lnTo>
                  <a:lnTo>
                    <a:pt x="124" y="427"/>
                  </a:lnTo>
                  <a:lnTo>
                    <a:pt x="126" y="427"/>
                  </a:lnTo>
                  <a:lnTo>
                    <a:pt x="128" y="427"/>
                  </a:lnTo>
                  <a:lnTo>
                    <a:pt x="130" y="425"/>
                  </a:lnTo>
                  <a:lnTo>
                    <a:pt x="136" y="421"/>
                  </a:lnTo>
                  <a:lnTo>
                    <a:pt x="138" y="419"/>
                  </a:lnTo>
                  <a:lnTo>
                    <a:pt x="142" y="413"/>
                  </a:lnTo>
                  <a:lnTo>
                    <a:pt x="144" y="411"/>
                  </a:lnTo>
                  <a:lnTo>
                    <a:pt x="148" y="409"/>
                  </a:lnTo>
                  <a:lnTo>
                    <a:pt x="150" y="409"/>
                  </a:lnTo>
                  <a:lnTo>
                    <a:pt x="154" y="409"/>
                  </a:lnTo>
                  <a:lnTo>
                    <a:pt x="162" y="403"/>
                  </a:lnTo>
                  <a:lnTo>
                    <a:pt x="166" y="403"/>
                  </a:lnTo>
                  <a:lnTo>
                    <a:pt x="168" y="401"/>
                  </a:lnTo>
                  <a:lnTo>
                    <a:pt x="174" y="397"/>
                  </a:lnTo>
                  <a:lnTo>
                    <a:pt x="178" y="397"/>
                  </a:lnTo>
                  <a:lnTo>
                    <a:pt x="188" y="397"/>
                  </a:lnTo>
                  <a:lnTo>
                    <a:pt x="192" y="397"/>
                  </a:lnTo>
                  <a:lnTo>
                    <a:pt x="196" y="397"/>
                  </a:lnTo>
                  <a:lnTo>
                    <a:pt x="202" y="395"/>
                  </a:lnTo>
                  <a:lnTo>
                    <a:pt x="208" y="393"/>
                  </a:lnTo>
                  <a:lnTo>
                    <a:pt x="216" y="391"/>
                  </a:lnTo>
                  <a:lnTo>
                    <a:pt x="224" y="387"/>
                  </a:lnTo>
                  <a:lnTo>
                    <a:pt x="228" y="387"/>
                  </a:lnTo>
                  <a:lnTo>
                    <a:pt x="234" y="385"/>
                  </a:lnTo>
                  <a:lnTo>
                    <a:pt x="242" y="385"/>
                  </a:lnTo>
                  <a:lnTo>
                    <a:pt x="252" y="385"/>
                  </a:lnTo>
                  <a:lnTo>
                    <a:pt x="254" y="385"/>
                  </a:lnTo>
                  <a:lnTo>
                    <a:pt x="256" y="385"/>
                  </a:lnTo>
                  <a:lnTo>
                    <a:pt x="258" y="383"/>
                  </a:lnTo>
                  <a:lnTo>
                    <a:pt x="260" y="383"/>
                  </a:lnTo>
                  <a:lnTo>
                    <a:pt x="262" y="385"/>
                  </a:lnTo>
                  <a:lnTo>
                    <a:pt x="266" y="387"/>
                  </a:lnTo>
                  <a:lnTo>
                    <a:pt x="272" y="393"/>
                  </a:lnTo>
                  <a:lnTo>
                    <a:pt x="272" y="393"/>
                  </a:lnTo>
                  <a:lnTo>
                    <a:pt x="278" y="391"/>
                  </a:lnTo>
                  <a:lnTo>
                    <a:pt x="280" y="391"/>
                  </a:lnTo>
                  <a:lnTo>
                    <a:pt x="284" y="395"/>
                  </a:lnTo>
                  <a:lnTo>
                    <a:pt x="288" y="395"/>
                  </a:lnTo>
                  <a:lnTo>
                    <a:pt x="290" y="395"/>
                  </a:lnTo>
                  <a:lnTo>
                    <a:pt x="292" y="397"/>
                  </a:lnTo>
                  <a:lnTo>
                    <a:pt x="292" y="397"/>
                  </a:lnTo>
                  <a:lnTo>
                    <a:pt x="294" y="399"/>
                  </a:lnTo>
                  <a:lnTo>
                    <a:pt x="298" y="403"/>
                  </a:lnTo>
                  <a:lnTo>
                    <a:pt x="298" y="405"/>
                  </a:lnTo>
                  <a:lnTo>
                    <a:pt x="296" y="405"/>
                  </a:lnTo>
                  <a:lnTo>
                    <a:pt x="296" y="405"/>
                  </a:lnTo>
                  <a:lnTo>
                    <a:pt x="294" y="405"/>
                  </a:lnTo>
                  <a:lnTo>
                    <a:pt x="294" y="409"/>
                  </a:lnTo>
                  <a:lnTo>
                    <a:pt x="294" y="413"/>
                  </a:lnTo>
                  <a:lnTo>
                    <a:pt x="300" y="413"/>
                  </a:lnTo>
                  <a:lnTo>
                    <a:pt x="300" y="415"/>
                  </a:lnTo>
                  <a:lnTo>
                    <a:pt x="300" y="417"/>
                  </a:lnTo>
                  <a:lnTo>
                    <a:pt x="300" y="419"/>
                  </a:lnTo>
                  <a:lnTo>
                    <a:pt x="300" y="421"/>
                  </a:lnTo>
                  <a:lnTo>
                    <a:pt x="302" y="425"/>
                  </a:lnTo>
                  <a:lnTo>
                    <a:pt x="302" y="427"/>
                  </a:lnTo>
                  <a:lnTo>
                    <a:pt x="302" y="427"/>
                  </a:lnTo>
                  <a:lnTo>
                    <a:pt x="302" y="431"/>
                  </a:lnTo>
                  <a:lnTo>
                    <a:pt x="302" y="431"/>
                  </a:lnTo>
                  <a:lnTo>
                    <a:pt x="302" y="435"/>
                  </a:lnTo>
                  <a:lnTo>
                    <a:pt x="302" y="439"/>
                  </a:lnTo>
                  <a:lnTo>
                    <a:pt x="302" y="439"/>
                  </a:lnTo>
                  <a:lnTo>
                    <a:pt x="300" y="439"/>
                  </a:lnTo>
                  <a:lnTo>
                    <a:pt x="300" y="437"/>
                  </a:lnTo>
                  <a:lnTo>
                    <a:pt x="298" y="437"/>
                  </a:lnTo>
                  <a:lnTo>
                    <a:pt x="298" y="437"/>
                  </a:lnTo>
                  <a:lnTo>
                    <a:pt x="298" y="437"/>
                  </a:lnTo>
                  <a:lnTo>
                    <a:pt x="296" y="439"/>
                  </a:lnTo>
                  <a:lnTo>
                    <a:pt x="298" y="439"/>
                  </a:lnTo>
                  <a:lnTo>
                    <a:pt x="298" y="439"/>
                  </a:lnTo>
                  <a:lnTo>
                    <a:pt x="300" y="439"/>
                  </a:lnTo>
                  <a:lnTo>
                    <a:pt x="300" y="441"/>
                  </a:lnTo>
                  <a:lnTo>
                    <a:pt x="300" y="441"/>
                  </a:lnTo>
                  <a:lnTo>
                    <a:pt x="302" y="445"/>
                  </a:lnTo>
                  <a:lnTo>
                    <a:pt x="304" y="445"/>
                  </a:lnTo>
                  <a:lnTo>
                    <a:pt x="304" y="443"/>
                  </a:lnTo>
                  <a:lnTo>
                    <a:pt x="306" y="445"/>
                  </a:lnTo>
                  <a:lnTo>
                    <a:pt x="306" y="445"/>
                  </a:lnTo>
                  <a:lnTo>
                    <a:pt x="308" y="445"/>
                  </a:lnTo>
                  <a:lnTo>
                    <a:pt x="308" y="441"/>
                  </a:lnTo>
                  <a:lnTo>
                    <a:pt x="308" y="441"/>
                  </a:lnTo>
                  <a:lnTo>
                    <a:pt x="308" y="439"/>
                  </a:lnTo>
                  <a:lnTo>
                    <a:pt x="308" y="439"/>
                  </a:lnTo>
                  <a:lnTo>
                    <a:pt x="310" y="439"/>
                  </a:lnTo>
                  <a:lnTo>
                    <a:pt x="312" y="435"/>
                  </a:lnTo>
                  <a:lnTo>
                    <a:pt x="320" y="429"/>
                  </a:lnTo>
                  <a:lnTo>
                    <a:pt x="322" y="427"/>
                  </a:lnTo>
                  <a:lnTo>
                    <a:pt x="324" y="427"/>
                  </a:lnTo>
                  <a:lnTo>
                    <a:pt x="328" y="425"/>
                  </a:lnTo>
                  <a:lnTo>
                    <a:pt x="330" y="423"/>
                  </a:lnTo>
                  <a:lnTo>
                    <a:pt x="332" y="423"/>
                  </a:lnTo>
                  <a:lnTo>
                    <a:pt x="334" y="423"/>
                  </a:lnTo>
                  <a:lnTo>
                    <a:pt x="336" y="421"/>
                  </a:lnTo>
                  <a:lnTo>
                    <a:pt x="338" y="417"/>
                  </a:lnTo>
                  <a:lnTo>
                    <a:pt x="342" y="413"/>
                  </a:lnTo>
                  <a:lnTo>
                    <a:pt x="344" y="411"/>
                  </a:lnTo>
                  <a:lnTo>
                    <a:pt x="346" y="409"/>
                  </a:lnTo>
                  <a:lnTo>
                    <a:pt x="350" y="407"/>
                  </a:lnTo>
                  <a:lnTo>
                    <a:pt x="350" y="405"/>
                  </a:lnTo>
                  <a:lnTo>
                    <a:pt x="350" y="403"/>
                  </a:lnTo>
                  <a:lnTo>
                    <a:pt x="352" y="405"/>
                  </a:lnTo>
                  <a:lnTo>
                    <a:pt x="352" y="407"/>
                  </a:lnTo>
                  <a:lnTo>
                    <a:pt x="350" y="411"/>
                  </a:lnTo>
                  <a:lnTo>
                    <a:pt x="348" y="413"/>
                  </a:lnTo>
                  <a:lnTo>
                    <a:pt x="348" y="413"/>
                  </a:lnTo>
                  <a:lnTo>
                    <a:pt x="346" y="415"/>
                  </a:lnTo>
                  <a:lnTo>
                    <a:pt x="346" y="419"/>
                  </a:lnTo>
                  <a:lnTo>
                    <a:pt x="346" y="421"/>
                  </a:lnTo>
                  <a:lnTo>
                    <a:pt x="342" y="423"/>
                  </a:lnTo>
                  <a:lnTo>
                    <a:pt x="340" y="425"/>
                  </a:lnTo>
                  <a:lnTo>
                    <a:pt x="336" y="431"/>
                  </a:lnTo>
                  <a:lnTo>
                    <a:pt x="334" y="433"/>
                  </a:lnTo>
                  <a:lnTo>
                    <a:pt x="334" y="435"/>
                  </a:lnTo>
                  <a:lnTo>
                    <a:pt x="332" y="437"/>
                  </a:lnTo>
                  <a:lnTo>
                    <a:pt x="332" y="439"/>
                  </a:lnTo>
                  <a:lnTo>
                    <a:pt x="330" y="441"/>
                  </a:lnTo>
                  <a:lnTo>
                    <a:pt x="328" y="445"/>
                  </a:lnTo>
                  <a:lnTo>
                    <a:pt x="326" y="445"/>
                  </a:lnTo>
                  <a:lnTo>
                    <a:pt x="326" y="445"/>
                  </a:lnTo>
                  <a:lnTo>
                    <a:pt x="324" y="445"/>
                  </a:lnTo>
                  <a:lnTo>
                    <a:pt x="322" y="445"/>
                  </a:lnTo>
                  <a:lnTo>
                    <a:pt x="318" y="451"/>
                  </a:lnTo>
                  <a:lnTo>
                    <a:pt x="320" y="451"/>
                  </a:lnTo>
                  <a:lnTo>
                    <a:pt x="320" y="451"/>
                  </a:lnTo>
                  <a:lnTo>
                    <a:pt x="322" y="451"/>
                  </a:lnTo>
                  <a:lnTo>
                    <a:pt x="324" y="449"/>
                  </a:lnTo>
                  <a:lnTo>
                    <a:pt x="328" y="449"/>
                  </a:lnTo>
                  <a:lnTo>
                    <a:pt x="328" y="449"/>
                  </a:lnTo>
                  <a:lnTo>
                    <a:pt x="330" y="449"/>
                  </a:lnTo>
                  <a:lnTo>
                    <a:pt x="336" y="441"/>
                  </a:lnTo>
                  <a:lnTo>
                    <a:pt x="340" y="437"/>
                  </a:lnTo>
                  <a:lnTo>
                    <a:pt x="342" y="435"/>
                  </a:lnTo>
                  <a:lnTo>
                    <a:pt x="342" y="433"/>
                  </a:lnTo>
                  <a:lnTo>
                    <a:pt x="344" y="431"/>
                  </a:lnTo>
                  <a:lnTo>
                    <a:pt x="344" y="433"/>
                  </a:lnTo>
                  <a:lnTo>
                    <a:pt x="344" y="435"/>
                  </a:lnTo>
                  <a:lnTo>
                    <a:pt x="346" y="439"/>
                  </a:lnTo>
                  <a:lnTo>
                    <a:pt x="346" y="441"/>
                  </a:lnTo>
                  <a:lnTo>
                    <a:pt x="344" y="447"/>
                  </a:lnTo>
                  <a:lnTo>
                    <a:pt x="340" y="451"/>
                  </a:lnTo>
                  <a:lnTo>
                    <a:pt x="338" y="453"/>
                  </a:lnTo>
                  <a:lnTo>
                    <a:pt x="336" y="455"/>
                  </a:lnTo>
                  <a:lnTo>
                    <a:pt x="334" y="457"/>
                  </a:lnTo>
                  <a:lnTo>
                    <a:pt x="338" y="457"/>
                  </a:lnTo>
                  <a:lnTo>
                    <a:pt x="340" y="457"/>
                  </a:lnTo>
                  <a:lnTo>
                    <a:pt x="342" y="457"/>
                  </a:lnTo>
                  <a:lnTo>
                    <a:pt x="344" y="455"/>
                  </a:lnTo>
                  <a:lnTo>
                    <a:pt x="346" y="455"/>
                  </a:lnTo>
                  <a:lnTo>
                    <a:pt x="346" y="455"/>
                  </a:lnTo>
                  <a:lnTo>
                    <a:pt x="348" y="455"/>
                  </a:lnTo>
                  <a:lnTo>
                    <a:pt x="350" y="453"/>
                  </a:lnTo>
                  <a:lnTo>
                    <a:pt x="352" y="453"/>
                  </a:lnTo>
                  <a:lnTo>
                    <a:pt x="352" y="453"/>
                  </a:lnTo>
                  <a:lnTo>
                    <a:pt x="352" y="453"/>
                  </a:lnTo>
                  <a:lnTo>
                    <a:pt x="352" y="453"/>
                  </a:lnTo>
                  <a:lnTo>
                    <a:pt x="352" y="455"/>
                  </a:lnTo>
                  <a:lnTo>
                    <a:pt x="350" y="457"/>
                  </a:lnTo>
                  <a:lnTo>
                    <a:pt x="350" y="457"/>
                  </a:lnTo>
                  <a:lnTo>
                    <a:pt x="350" y="455"/>
                  </a:lnTo>
                  <a:lnTo>
                    <a:pt x="348" y="455"/>
                  </a:lnTo>
                  <a:lnTo>
                    <a:pt x="348" y="457"/>
                  </a:lnTo>
                  <a:lnTo>
                    <a:pt x="346" y="457"/>
                  </a:lnTo>
                  <a:lnTo>
                    <a:pt x="346" y="457"/>
                  </a:lnTo>
                  <a:lnTo>
                    <a:pt x="346" y="459"/>
                  </a:lnTo>
                  <a:lnTo>
                    <a:pt x="348" y="461"/>
                  </a:lnTo>
                  <a:lnTo>
                    <a:pt x="350" y="465"/>
                  </a:lnTo>
                  <a:lnTo>
                    <a:pt x="350" y="465"/>
                  </a:lnTo>
                  <a:lnTo>
                    <a:pt x="352" y="471"/>
                  </a:lnTo>
                  <a:lnTo>
                    <a:pt x="350" y="477"/>
                  </a:lnTo>
                  <a:lnTo>
                    <a:pt x="350" y="477"/>
                  </a:lnTo>
                  <a:lnTo>
                    <a:pt x="348" y="481"/>
                  </a:lnTo>
                  <a:lnTo>
                    <a:pt x="346" y="483"/>
                  </a:lnTo>
                  <a:lnTo>
                    <a:pt x="346" y="485"/>
                  </a:lnTo>
                  <a:lnTo>
                    <a:pt x="344" y="487"/>
                  </a:lnTo>
                  <a:lnTo>
                    <a:pt x="346" y="489"/>
                  </a:lnTo>
                  <a:lnTo>
                    <a:pt x="348" y="495"/>
                  </a:lnTo>
                  <a:lnTo>
                    <a:pt x="348" y="499"/>
                  </a:lnTo>
                  <a:lnTo>
                    <a:pt x="350" y="501"/>
                  </a:lnTo>
                  <a:lnTo>
                    <a:pt x="356" y="501"/>
                  </a:lnTo>
                  <a:lnTo>
                    <a:pt x="358" y="503"/>
                  </a:lnTo>
                  <a:lnTo>
                    <a:pt x="360" y="507"/>
                  </a:lnTo>
                  <a:lnTo>
                    <a:pt x="360" y="507"/>
                  </a:lnTo>
                  <a:lnTo>
                    <a:pt x="362" y="507"/>
                  </a:lnTo>
                  <a:lnTo>
                    <a:pt x="364" y="505"/>
                  </a:lnTo>
                  <a:lnTo>
                    <a:pt x="368" y="505"/>
                  </a:lnTo>
                  <a:lnTo>
                    <a:pt x="370" y="507"/>
                  </a:lnTo>
                  <a:lnTo>
                    <a:pt x="372" y="507"/>
                  </a:lnTo>
                  <a:lnTo>
                    <a:pt x="374" y="507"/>
                  </a:lnTo>
                  <a:lnTo>
                    <a:pt x="376" y="509"/>
                  </a:lnTo>
                  <a:lnTo>
                    <a:pt x="378" y="511"/>
                  </a:lnTo>
                  <a:lnTo>
                    <a:pt x="380" y="513"/>
                  </a:lnTo>
                  <a:lnTo>
                    <a:pt x="382" y="513"/>
                  </a:lnTo>
                  <a:lnTo>
                    <a:pt x="384" y="515"/>
                  </a:lnTo>
                  <a:lnTo>
                    <a:pt x="386" y="515"/>
                  </a:lnTo>
                  <a:lnTo>
                    <a:pt x="388" y="515"/>
                  </a:lnTo>
                  <a:lnTo>
                    <a:pt x="392" y="513"/>
                  </a:lnTo>
                  <a:lnTo>
                    <a:pt x="398" y="509"/>
                  </a:lnTo>
                  <a:lnTo>
                    <a:pt x="402" y="507"/>
                  </a:lnTo>
                  <a:lnTo>
                    <a:pt x="404" y="507"/>
                  </a:lnTo>
                  <a:lnTo>
                    <a:pt x="406" y="505"/>
                  </a:lnTo>
                  <a:lnTo>
                    <a:pt x="408" y="505"/>
                  </a:lnTo>
                  <a:lnTo>
                    <a:pt x="408" y="503"/>
                  </a:lnTo>
                  <a:lnTo>
                    <a:pt x="406" y="503"/>
                  </a:lnTo>
                  <a:lnTo>
                    <a:pt x="404" y="503"/>
                  </a:lnTo>
                  <a:lnTo>
                    <a:pt x="406" y="503"/>
                  </a:lnTo>
                  <a:lnTo>
                    <a:pt x="408" y="501"/>
                  </a:lnTo>
                  <a:lnTo>
                    <a:pt x="414" y="499"/>
                  </a:lnTo>
                  <a:lnTo>
                    <a:pt x="416" y="499"/>
                  </a:lnTo>
                  <a:lnTo>
                    <a:pt x="416" y="501"/>
                  </a:lnTo>
                  <a:lnTo>
                    <a:pt x="416" y="503"/>
                  </a:lnTo>
                  <a:lnTo>
                    <a:pt x="414" y="505"/>
                  </a:lnTo>
                  <a:lnTo>
                    <a:pt x="412" y="505"/>
                  </a:lnTo>
                  <a:lnTo>
                    <a:pt x="410" y="507"/>
                  </a:lnTo>
                  <a:lnTo>
                    <a:pt x="408" y="507"/>
                  </a:lnTo>
                  <a:lnTo>
                    <a:pt x="408" y="507"/>
                  </a:lnTo>
                  <a:lnTo>
                    <a:pt x="408" y="509"/>
                  </a:lnTo>
                  <a:lnTo>
                    <a:pt x="410" y="509"/>
                  </a:lnTo>
                  <a:lnTo>
                    <a:pt x="414" y="507"/>
                  </a:lnTo>
                  <a:lnTo>
                    <a:pt x="416" y="505"/>
                  </a:lnTo>
                  <a:lnTo>
                    <a:pt x="416" y="505"/>
                  </a:lnTo>
                  <a:lnTo>
                    <a:pt x="418" y="505"/>
                  </a:lnTo>
                  <a:lnTo>
                    <a:pt x="420" y="505"/>
                  </a:lnTo>
                  <a:lnTo>
                    <a:pt x="420" y="507"/>
                  </a:lnTo>
                  <a:lnTo>
                    <a:pt x="420" y="507"/>
                  </a:lnTo>
                  <a:lnTo>
                    <a:pt x="418" y="509"/>
                  </a:lnTo>
                  <a:lnTo>
                    <a:pt x="416" y="509"/>
                  </a:lnTo>
                  <a:lnTo>
                    <a:pt x="416" y="511"/>
                  </a:lnTo>
                  <a:lnTo>
                    <a:pt x="418" y="511"/>
                  </a:lnTo>
                  <a:lnTo>
                    <a:pt x="418" y="513"/>
                  </a:lnTo>
                  <a:lnTo>
                    <a:pt x="418" y="513"/>
                  </a:lnTo>
                  <a:lnTo>
                    <a:pt x="420" y="513"/>
                  </a:lnTo>
                  <a:lnTo>
                    <a:pt x="420" y="515"/>
                  </a:lnTo>
                  <a:lnTo>
                    <a:pt x="420" y="517"/>
                  </a:lnTo>
                  <a:lnTo>
                    <a:pt x="422" y="517"/>
                  </a:lnTo>
                  <a:lnTo>
                    <a:pt x="422" y="515"/>
                  </a:lnTo>
                  <a:lnTo>
                    <a:pt x="424" y="517"/>
                  </a:lnTo>
                  <a:lnTo>
                    <a:pt x="424" y="517"/>
                  </a:lnTo>
                  <a:lnTo>
                    <a:pt x="424" y="519"/>
                  </a:lnTo>
                  <a:lnTo>
                    <a:pt x="424" y="521"/>
                  </a:lnTo>
                  <a:lnTo>
                    <a:pt x="424" y="521"/>
                  </a:lnTo>
                  <a:lnTo>
                    <a:pt x="426" y="521"/>
                  </a:lnTo>
                  <a:lnTo>
                    <a:pt x="426" y="519"/>
                  </a:lnTo>
                  <a:lnTo>
                    <a:pt x="428" y="519"/>
                  </a:lnTo>
                  <a:lnTo>
                    <a:pt x="428" y="515"/>
                  </a:lnTo>
                  <a:lnTo>
                    <a:pt x="428" y="515"/>
                  </a:lnTo>
                  <a:lnTo>
                    <a:pt x="426" y="517"/>
                  </a:lnTo>
                  <a:lnTo>
                    <a:pt x="426" y="515"/>
                  </a:lnTo>
                  <a:lnTo>
                    <a:pt x="426" y="515"/>
                  </a:lnTo>
                  <a:lnTo>
                    <a:pt x="426" y="513"/>
                  </a:lnTo>
                  <a:lnTo>
                    <a:pt x="428" y="513"/>
                  </a:lnTo>
                  <a:lnTo>
                    <a:pt x="428" y="513"/>
                  </a:lnTo>
                  <a:lnTo>
                    <a:pt x="430" y="513"/>
                  </a:lnTo>
                  <a:lnTo>
                    <a:pt x="436" y="513"/>
                  </a:lnTo>
                  <a:lnTo>
                    <a:pt x="448" y="505"/>
                  </a:lnTo>
                  <a:lnTo>
                    <a:pt x="452" y="501"/>
                  </a:lnTo>
                  <a:lnTo>
                    <a:pt x="458" y="499"/>
                  </a:lnTo>
                  <a:lnTo>
                    <a:pt x="462" y="497"/>
                  </a:lnTo>
                  <a:lnTo>
                    <a:pt x="464" y="497"/>
                  </a:lnTo>
                  <a:lnTo>
                    <a:pt x="474" y="497"/>
                  </a:lnTo>
                  <a:lnTo>
                    <a:pt x="480" y="497"/>
                  </a:lnTo>
                  <a:lnTo>
                    <a:pt x="482" y="497"/>
                  </a:lnTo>
                  <a:lnTo>
                    <a:pt x="484" y="495"/>
                  </a:lnTo>
                  <a:lnTo>
                    <a:pt x="488" y="493"/>
                  </a:lnTo>
                  <a:lnTo>
                    <a:pt x="490" y="493"/>
                  </a:lnTo>
                  <a:lnTo>
                    <a:pt x="492" y="491"/>
                  </a:lnTo>
                  <a:lnTo>
                    <a:pt x="492" y="491"/>
                  </a:lnTo>
                  <a:lnTo>
                    <a:pt x="494" y="489"/>
                  </a:lnTo>
                  <a:lnTo>
                    <a:pt x="494" y="487"/>
                  </a:lnTo>
                  <a:lnTo>
                    <a:pt x="496" y="483"/>
                  </a:lnTo>
                  <a:lnTo>
                    <a:pt x="498" y="479"/>
                  </a:lnTo>
                  <a:lnTo>
                    <a:pt x="500" y="477"/>
                  </a:lnTo>
                  <a:lnTo>
                    <a:pt x="502" y="475"/>
                  </a:lnTo>
                  <a:lnTo>
                    <a:pt x="504" y="471"/>
                  </a:lnTo>
                  <a:lnTo>
                    <a:pt x="508" y="467"/>
                  </a:lnTo>
                  <a:lnTo>
                    <a:pt x="508" y="463"/>
                  </a:lnTo>
                  <a:lnTo>
                    <a:pt x="510" y="461"/>
                  </a:lnTo>
                  <a:lnTo>
                    <a:pt x="514" y="459"/>
                  </a:lnTo>
                  <a:lnTo>
                    <a:pt x="516" y="457"/>
                  </a:lnTo>
                  <a:lnTo>
                    <a:pt x="522" y="449"/>
                  </a:lnTo>
                  <a:lnTo>
                    <a:pt x="522" y="449"/>
                  </a:lnTo>
                  <a:lnTo>
                    <a:pt x="524" y="449"/>
                  </a:lnTo>
                  <a:lnTo>
                    <a:pt x="524" y="449"/>
                  </a:lnTo>
                  <a:lnTo>
                    <a:pt x="524" y="449"/>
                  </a:lnTo>
                  <a:lnTo>
                    <a:pt x="524" y="449"/>
                  </a:lnTo>
                  <a:lnTo>
                    <a:pt x="524" y="447"/>
                  </a:lnTo>
                  <a:lnTo>
                    <a:pt x="524" y="447"/>
                  </a:lnTo>
                  <a:lnTo>
                    <a:pt x="526" y="447"/>
                  </a:lnTo>
                  <a:lnTo>
                    <a:pt x="526" y="447"/>
                  </a:lnTo>
                  <a:lnTo>
                    <a:pt x="526" y="447"/>
                  </a:lnTo>
                  <a:lnTo>
                    <a:pt x="526" y="445"/>
                  </a:lnTo>
                  <a:lnTo>
                    <a:pt x="528" y="445"/>
                  </a:lnTo>
                  <a:lnTo>
                    <a:pt x="530" y="441"/>
                  </a:lnTo>
                  <a:lnTo>
                    <a:pt x="532" y="437"/>
                  </a:lnTo>
                  <a:lnTo>
                    <a:pt x="534" y="435"/>
                  </a:lnTo>
                  <a:lnTo>
                    <a:pt x="536" y="433"/>
                  </a:lnTo>
                  <a:lnTo>
                    <a:pt x="538" y="431"/>
                  </a:lnTo>
                  <a:lnTo>
                    <a:pt x="542" y="429"/>
                  </a:lnTo>
                  <a:lnTo>
                    <a:pt x="540" y="429"/>
                  </a:lnTo>
                  <a:lnTo>
                    <a:pt x="540" y="429"/>
                  </a:lnTo>
                  <a:lnTo>
                    <a:pt x="540" y="427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44" y="425"/>
                  </a:lnTo>
                  <a:lnTo>
                    <a:pt x="546" y="423"/>
                  </a:lnTo>
                  <a:lnTo>
                    <a:pt x="546" y="421"/>
                  </a:lnTo>
                  <a:lnTo>
                    <a:pt x="548" y="419"/>
                  </a:lnTo>
                  <a:lnTo>
                    <a:pt x="548" y="419"/>
                  </a:lnTo>
                  <a:lnTo>
                    <a:pt x="550" y="417"/>
                  </a:lnTo>
                  <a:lnTo>
                    <a:pt x="550" y="417"/>
                  </a:lnTo>
                  <a:lnTo>
                    <a:pt x="552" y="415"/>
                  </a:lnTo>
                  <a:lnTo>
                    <a:pt x="554" y="413"/>
                  </a:lnTo>
                  <a:lnTo>
                    <a:pt x="556" y="411"/>
                  </a:lnTo>
                  <a:lnTo>
                    <a:pt x="560" y="409"/>
                  </a:lnTo>
                  <a:lnTo>
                    <a:pt x="562" y="407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6" y="405"/>
                  </a:lnTo>
                  <a:lnTo>
                    <a:pt x="568" y="403"/>
                  </a:lnTo>
                  <a:lnTo>
                    <a:pt x="570" y="403"/>
                  </a:lnTo>
                  <a:lnTo>
                    <a:pt x="572" y="401"/>
                  </a:lnTo>
                  <a:lnTo>
                    <a:pt x="574" y="399"/>
                  </a:lnTo>
                  <a:lnTo>
                    <a:pt x="576" y="397"/>
                  </a:lnTo>
                  <a:lnTo>
                    <a:pt x="576" y="393"/>
                  </a:lnTo>
                  <a:lnTo>
                    <a:pt x="582" y="389"/>
                  </a:lnTo>
                  <a:lnTo>
                    <a:pt x="588" y="383"/>
                  </a:lnTo>
                  <a:lnTo>
                    <a:pt x="590" y="379"/>
                  </a:lnTo>
                  <a:lnTo>
                    <a:pt x="590" y="377"/>
                  </a:lnTo>
                  <a:lnTo>
                    <a:pt x="592" y="373"/>
                  </a:lnTo>
                  <a:lnTo>
                    <a:pt x="594" y="369"/>
                  </a:lnTo>
                  <a:lnTo>
                    <a:pt x="594" y="367"/>
                  </a:lnTo>
                  <a:lnTo>
                    <a:pt x="600" y="359"/>
                  </a:lnTo>
                  <a:lnTo>
                    <a:pt x="602" y="357"/>
                  </a:lnTo>
                  <a:lnTo>
                    <a:pt x="604" y="355"/>
                  </a:lnTo>
                  <a:lnTo>
                    <a:pt x="606" y="347"/>
                  </a:lnTo>
                  <a:lnTo>
                    <a:pt x="608" y="345"/>
                  </a:lnTo>
                  <a:lnTo>
                    <a:pt x="612" y="339"/>
                  </a:lnTo>
                  <a:lnTo>
                    <a:pt x="616" y="337"/>
                  </a:lnTo>
                  <a:lnTo>
                    <a:pt x="616" y="333"/>
                  </a:lnTo>
                  <a:lnTo>
                    <a:pt x="616" y="331"/>
                  </a:lnTo>
                  <a:lnTo>
                    <a:pt x="618" y="325"/>
                  </a:lnTo>
                  <a:lnTo>
                    <a:pt x="618" y="321"/>
                  </a:lnTo>
                  <a:lnTo>
                    <a:pt x="618" y="319"/>
                  </a:lnTo>
                  <a:lnTo>
                    <a:pt x="618" y="317"/>
                  </a:lnTo>
                  <a:lnTo>
                    <a:pt x="618" y="311"/>
                  </a:lnTo>
                  <a:lnTo>
                    <a:pt x="618" y="307"/>
                  </a:lnTo>
                  <a:lnTo>
                    <a:pt x="620" y="303"/>
                  </a:lnTo>
                  <a:lnTo>
                    <a:pt x="622" y="291"/>
                  </a:lnTo>
                  <a:lnTo>
                    <a:pt x="626" y="285"/>
                  </a:lnTo>
                  <a:lnTo>
                    <a:pt x="624" y="283"/>
                  </a:lnTo>
                  <a:lnTo>
                    <a:pt x="624" y="283"/>
                  </a:lnTo>
                  <a:close/>
                  <a:moveTo>
                    <a:pt x="506" y="12"/>
                  </a:moveTo>
                  <a:lnTo>
                    <a:pt x="508" y="12"/>
                  </a:lnTo>
                  <a:lnTo>
                    <a:pt x="506" y="10"/>
                  </a:lnTo>
                  <a:lnTo>
                    <a:pt x="506" y="10"/>
                  </a:lnTo>
                  <a:lnTo>
                    <a:pt x="506" y="10"/>
                  </a:lnTo>
                  <a:lnTo>
                    <a:pt x="506" y="12"/>
                  </a:lnTo>
                  <a:lnTo>
                    <a:pt x="506" y="12"/>
                  </a:lnTo>
                  <a:close/>
                  <a:moveTo>
                    <a:pt x="508" y="2"/>
                  </a:moveTo>
                  <a:lnTo>
                    <a:pt x="508" y="4"/>
                  </a:lnTo>
                  <a:lnTo>
                    <a:pt x="510" y="2"/>
                  </a:lnTo>
                  <a:lnTo>
                    <a:pt x="510" y="2"/>
                  </a:lnTo>
                  <a:lnTo>
                    <a:pt x="508" y="2"/>
                  </a:lnTo>
                  <a:lnTo>
                    <a:pt x="508" y="2"/>
                  </a:lnTo>
                  <a:lnTo>
                    <a:pt x="508" y="2"/>
                  </a:lnTo>
                  <a:close/>
                  <a:moveTo>
                    <a:pt x="508" y="2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506" y="0"/>
                  </a:lnTo>
                  <a:lnTo>
                    <a:pt x="506" y="2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rgbClr val="6D83BC"/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6">
              <a:extLst>
                <a:ext uri="{FF2B5EF4-FFF2-40B4-BE49-F238E27FC236}">
                  <a16:creationId xmlns:a16="http://schemas.microsoft.com/office/drawing/2014/main" id="{3A6E1410-362E-40CE-8BB5-5650693B0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470" y="2672544"/>
              <a:ext cx="16960" cy="8249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0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2 w 4"/>
                <a:gd name="T11" fmla="*/ 2 h 2"/>
                <a:gd name="T12" fmla="*/ 4 w 4"/>
                <a:gd name="T13" fmla="*/ 0 h 2"/>
                <a:gd name="T14" fmla="*/ 2 w 4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3000"/>
              </a:schemeClr>
            </a:solidFill>
            <a:ln w="3175" cap="rnd">
              <a:solidFill>
                <a:schemeClr val="bg1">
                  <a:lumMod val="50000"/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F7274233-87CC-46AD-8DBF-745EBEC58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632479"/>
              </p:ext>
            </p:extLst>
          </p:nvPr>
        </p:nvGraphicFramePr>
        <p:xfrm>
          <a:off x="3355136" y="1534208"/>
          <a:ext cx="2625336" cy="1750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03AB096C-AB43-46B3-B358-22C8E4F09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576950"/>
              </p:ext>
            </p:extLst>
          </p:nvPr>
        </p:nvGraphicFramePr>
        <p:xfrm>
          <a:off x="6033114" y="1533600"/>
          <a:ext cx="2625336" cy="1750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C7B75D35-4DF5-434A-AFF3-4072E9B2F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355364"/>
              </p:ext>
            </p:extLst>
          </p:nvPr>
        </p:nvGraphicFramePr>
        <p:xfrm>
          <a:off x="8658450" y="1533600"/>
          <a:ext cx="2625336" cy="1750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60842B3-64B6-46A6-84C3-9D3A849D94EC}"/>
              </a:ext>
            </a:extLst>
          </p:cNvPr>
          <p:cNvSpPr txBox="1"/>
          <p:nvPr/>
        </p:nvSpPr>
        <p:spPr>
          <a:xfrm>
            <a:off x="4521834" y="2220996"/>
            <a:ext cx="101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61%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FD5B9-0E36-4A5E-96E3-1DFD60DFC146}"/>
              </a:ext>
            </a:extLst>
          </p:cNvPr>
          <p:cNvSpPr txBox="1"/>
          <p:nvPr/>
        </p:nvSpPr>
        <p:spPr>
          <a:xfrm>
            <a:off x="7197254" y="2223395"/>
            <a:ext cx="101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58%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85E694-14B9-441C-8060-22055E4F3189}"/>
              </a:ext>
            </a:extLst>
          </p:cNvPr>
          <p:cNvSpPr txBox="1"/>
          <p:nvPr/>
        </p:nvSpPr>
        <p:spPr>
          <a:xfrm>
            <a:off x="9856096" y="2037653"/>
            <a:ext cx="101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34%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C66C67-F310-4B28-AE2F-C4115389B13E}"/>
              </a:ext>
            </a:extLst>
          </p:cNvPr>
          <p:cNvSpPr txBox="1"/>
          <p:nvPr/>
        </p:nvSpPr>
        <p:spPr>
          <a:xfrm>
            <a:off x="3582340" y="3270582"/>
            <a:ext cx="22900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4A66AC"/>
                </a:solidFill>
              </a:rPr>
              <a:t>Engage Social Media on a Daily Basis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D7EFC8-F495-4234-8D38-E8782679CBF9}"/>
              </a:ext>
            </a:extLst>
          </p:cNvPr>
          <p:cNvSpPr txBox="1"/>
          <p:nvPr/>
        </p:nvSpPr>
        <p:spPr>
          <a:xfrm>
            <a:off x="6335247" y="3283824"/>
            <a:ext cx="22900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4A66AC"/>
                </a:solidFill>
              </a:rPr>
              <a:t>Use online review from their social media circle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A1CEE-F2D3-4259-B922-B81A505F3D2E}"/>
              </a:ext>
            </a:extLst>
          </p:cNvPr>
          <p:cNvSpPr txBox="1"/>
          <p:nvPr/>
        </p:nvSpPr>
        <p:spPr>
          <a:xfrm>
            <a:off x="8977200" y="3303845"/>
            <a:ext cx="22900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4A66AC"/>
                </a:solidFill>
              </a:rPr>
              <a:t>Refer to Ads delivered through Social Media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F158F3-E296-4304-9484-F773EA6F150E}"/>
              </a:ext>
            </a:extLst>
          </p:cNvPr>
          <p:cNvSpPr txBox="1"/>
          <p:nvPr/>
        </p:nvSpPr>
        <p:spPr>
          <a:xfrm>
            <a:off x="565342" y="5955565"/>
            <a:ext cx="48806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* From Deloitte Media Consumer Survey 2016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308149-3247-4D4A-AD4A-7BC978C3A0E6}"/>
              </a:ext>
            </a:extLst>
          </p:cNvPr>
          <p:cNvGrpSpPr/>
          <p:nvPr/>
        </p:nvGrpSpPr>
        <p:grpSpPr>
          <a:xfrm>
            <a:off x="4859517" y="4751145"/>
            <a:ext cx="5251558" cy="922989"/>
            <a:chOff x="6241152" y="3921486"/>
            <a:chExt cx="5251558" cy="92298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6F89EE-E658-4D0C-B627-0C57E4DD407A}"/>
                </a:ext>
              </a:extLst>
            </p:cNvPr>
            <p:cNvSpPr/>
            <p:nvPr/>
          </p:nvSpPr>
          <p:spPr>
            <a:xfrm>
              <a:off x="7222320" y="3921488"/>
              <a:ext cx="4270390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48F7F5-A52D-43BF-A96B-BD12699ED9B6}"/>
                </a:ext>
              </a:extLst>
            </p:cNvPr>
            <p:cNvSpPr txBox="1"/>
            <p:nvPr/>
          </p:nvSpPr>
          <p:spPr>
            <a:xfrm>
              <a:off x="7289778" y="3954751"/>
              <a:ext cx="4135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Social Media Marketing is very important!</a:t>
              </a:r>
              <a:endPara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AE2413-1DB5-4E29-94A0-C057C314D97F}"/>
                </a:ext>
              </a:extLst>
            </p:cNvPr>
            <p:cNvGrpSpPr/>
            <p:nvPr/>
          </p:nvGrpSpPr>
          <p:grpSpPr>
            <a:xfrm>
              <a:off x="6241152" y="3921486"/>
              <a:ext cx="922987" cy="922987"/>
              <a:chOff x="6187414" y="5165802"/>
              <a:chExt cx="922987" cy="92298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5EA0E4-A654-464A-8BBB-41AB749D9D13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Freeform 168">
                <a:extLst>
                  <a:ext uri="{FF2B5EF4-FFF2-40B4-BE49-F238E27FC236}">
                    <a16:creationId xmlns:a16="http://schemas.microsoft.com/office/drawing/2014/main" id="{6C058C2F-70F8-42A9-B185-9995BD5B2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4748473-20C2-48E2-AB48-4F0AA4C4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8" y="169847"/>
            <a:ext cx="8686801" cy="735360"/>
          </a:xfrm>
        </p:spPr>
        <p:txBody>
          <a:bodyPr/>
          <a:lstStyle/>
          <a:p>
            <a:r>
              <a:rPr lang="en-US" dirty="0"/>
              <a:t>Data Driven Social Media Marketing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08C25A7-CF18-451D-AC34-2171A204A59A}"/>
              </a:ext>
            </a:extLst>
          </p:cNvPr>
          <p:cNvGrpSpPr/>
          <p:nvPr/>
        </p:nvGrpSpPr>
        <p:grpSpPr>
          <a:xfrm>
            <a:off x="5336736" y="4806760"/>
            <a:ext cx="2604128" cy="1817911"/>
            <a:chOff x="5441949" y="1524000"/>
            <a:chExt cx="6062663" cy="4232275"/>
          </a:xfrm>
        </p:grpSpPr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7D1DA7A5-12BF-47F7-9939-51F7EEDC9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2349" y="3092450"/>
              <a:ext cx="2162175" cy="2663825"/>
            </a:xfrm>
            <a:custGeom>
              <a:avLst/>
              <a:gdLst>
                <a:gd name="T0" fmla="*/ 1265 w 1362"/>
                <a:gd name="T1" fmla="*/ 1602 h 1678"/>
                <a:gd name="T2" fmla="*/ 1288 w 1362"/>
                <a:gd name="T3" fmla="*/ 1591 h 1678"/>
                <a:gd name="T4" fmla="*/ 1299 w 1362"/>
                <a:gd name="T5" fmla="*/ 1586 h 1678"/>
                <a:gd name="T6" fmla="*/ 1306 w 1362"/>
                <a:gd name="T7" fmla="*/ 1583 h 1678"/>
                <a:gd name="T8" fmla="*/ 1315 w 1362"/>
                <a:gd name="T9" fmla="*/ 1578 h 1678"/>
                <a:gd name="T10" fmla="*/ 1362 w 1362"/>
                <a:gd name="T11" fmla="*/ 1552 h 1678"/>
                <a:gd name="T12" fmla="*/ 902 w 1362"/>
                <a:gd name="T13" fmla="*/ 778 h 1678"/>
                <a:gd name="T14" fmla="*/ 1233 w 1362"/>
                <a:gd name="T15" fmla="*/ 1615 h 1678"/>
                <a:gd name="T16" fmla="*/ 1095 w 1362"/>
                <a:gd name="T17" fmla="*/ 1658 h 1678"/>
                <a:gd name="T18" fmla="*/ 951 w 1362"/>
                <a:gd name="T19" fmla="*/ 1677 h 1678"/>
                <a:gd name="T20" fmla="*/ 804 w 1362"/>
                <a:gd name="T21" fmla="*/ 1674 h 1678"/>
                <a:gd name="T22" fmla="*/ 656 w 1362"/>
                <a:gd name="T23" fmla="*/ 1645 h 1678"/>
                <a:gd name="T24" fmla="*/ 518 w 1362"/>
                <a:gd name="T25" fmla="*/ 1592 h 1678"/>
                <a:gd name="T26" fmla="*/ 398 w 1362"/>
                <a:gd name="T27" fmla="*/ 1525 h 1678"/>
                <a:gd name="T28" fmla="*/ 292 w 1362"/>
                <a:gd name="T29" fmla="*/ 1442 h 1678"/>
                <a:gd name="T30" fmla="*/ 201 w 1362"/>
                <a:gd name="T31" fmla="*/ 1344 h 1678"/>
                <a:gd name="T32" fmla="*/ 126 w 1362"/>
                <a:gd name="T33" fmla="*/ 1235 h 1678"/>
                <a:gd name="T34" fmla="*/ 68 w 1362"/>
                <a:gd name="T35" fmla="*/ 1118 h 1678"/>
                <a:gd name="T36" fmla="*/ 26 w 1362"/>
                <a:gd name="T37" fmla="*/ 992 h 1678"/>
                <a:gd name="T38" fmla="*/ 5 w 1362"/>
                <a:gd name="T39" fmla="*/ 862 h 1678"/>
                <a:gd name="T40" fmla="*/ 2 w 1362"/>
                <a:gd name="T41" fmla="*/ 727 h 1678"/>
                <a:gd name="T42" fmla="*/ 20 w 1362"/>
                <a:gd name="T43" fmla="*/ 593 h 1678"/>
                <a:gd name="T44" fmla="*/ 59 w 1362"/>
                <a:gd name="T45" fmla="*/ 459 h 1678"/>
                <a:gd name="T46" fmla="*/ 118 w 1362"/>
                <a:gd name="T47" fmla="*/ 332 h 1678"/>
                <a:gd name="T48" fmla="*/ 195 w 1362"/>
                <a:gd name="T49" fmla="*/ 217 h 1678"/>
                <a:gd name="T50" fmla="*/ 286 w 1362"/>
                <a:gd name="T51" fmla="*/ 119 h 1678"/>
                <a:gd name="T52" fmla="*/ 374 w 1362"/>
                <a:gd name="T53" fmla="*/ 47 h 1678"/>
                <a:gd name="T54" fmla="*/ 374 w 1362"/>
                <a:gd name="T55" fmla="*/ 47 h 1678"/>
                <a:gd name="T56" fmla="*/ 384 w 1362"/>
                <a:gd name="T57" fmla="*/ 40 h 1678"/>
                <a:gd name="T58" fmla="*/ 384 w 1362"/>
                <a:gd name="T59" fmla="*/ 40 h 1678"/>
                <a:gd name="T60" fmla="*/ 396 w 1362"/>
                <a:gd name="T61" fmla="*/ 31 h 1678"/>
                <a:gd name="T62" fmla="*/ 396 w 1362"/>
                <a:gd name="T63" fmla="*/ 31 h 1678"/>
                <a:gd name="T64" fmla="*/ 446 w 1362"/>
                <a:gd name="T65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2" h="1678">
                  <a:moveTo>
                    <a:pt x="1288" y="1591"/>
                  </a:moveTo>
                  <a:lnTo>
                    <a:pt x="1265" y="1602"/>
                  </a:lnTo>
                  <a:lnTo>
                    <a:pt x="1265" y="1601"/>
                  </a:lnTo>
                  <a:lnTo>
                    <a:pt x="1288" y="1591"/>
                  </a:lnTo>
                  <a:close/>
                  <a:moveTo>
                    <a:pt x="1306" y="1583"/>
                  </a:moveTo>
                  <a:lnTo>
                    <a:pt x="1299" y="1586"/>
                  </a:lnTo>
                  <a:lnTo>
                    <a:pt x="1288" y="1591"/>
                  </a:lnTo>
                  <a:lnTo>
                    <a:pt x="1306" y="1583"/>
                  </a:lnTo>
                  <a:close/>
                  <a:moveTo>
                    <a:pt x="1362" y="1552"/>
                  </a:moveTo>
                  <a:lnTo>
                    <a:pt x="1315" y="1578"/>
                  </a:lnTo>
                  <a:lnTo>
                    <a:pt x="1306" y="1583"/>
                  </a:lnTo>
                  <a:lnTo>
                    <a:pt x="1362" y="1552"/>
                  </a:lnTo>
                  <a:close/>
                  <a:moveTo>
                    <a:pt x="374" y="47"/>
                  </a:moveTo>
                  <a:lnTo>
                    <a:pt x="902" y="778"/>
                  </a:lnTo>
                  <a:lnTo>
                    <a:pt x="1265" y="1601"/>
                  </a:lnTo>
                  <a:lnTo>
                    <a:pt x="1233" y="1615"/>
                  </a:lnTo>
                  <a:lnTo>
                    <a:pt x="1165" y="1639"/>
                  </a:lnTo>
                  <a:lnTo>
                    <a:pt x="1095" y="1658"/>
                  </a:lnTo>
                  <a:lnTo>
                    <a:pt x="1024" y="1670"/>
                  </a:lnTo>
                  <a:lnTo>
                    <a:pt x="951" y="1677"/>
                  </a:lnTo>
                  <a:lnTo>
                    <a:pt x="878" y="1678"/>
                  </a:lnTo>
                  <a:lnTo>
                    <a:pt x="804" y="1674"/>
                  </a:lnTo>
                  <a:lnTo>
                    <a:pt x="730" y="1662"/>
                  </a:lnTo>
                  <a:lnTo>
                    <a:pt x="656" y="1645"/>
                  </a:lnTo>
                  <a:lnTo>
                    <a:pt x="583" y="1620"/>
                  </a:lnTo>
                  <a:lnTo>
                    <a:pt x="518" y="1592"/>
                  </a:lnTo>
                  <a:lnTo>
                    <a:pt x="456" y="1561"/>
                  </a:lnTo>
                  <a:lnTo>
                    <a:pt x="398" y="1525"/>
                  </a:lnTo>
                  <a:lnTo>
                    <a:pt x="344" y="1485"/>
                  </a:lnTo>
                  <a:lnTo>
                    <a:pt x="292" y="1442"/>
                  </a:lnTo>
                  <a:lnTo>
                    <a:pt x="244" y="1395"/>
                  </a:lnTo>
                  <a:lnTo>
                    <a:pt x="201" y="1344"/>
                  </a:lnTo>
                  <a:lnTo>
                    <a:pt x="162" y="1291"/>
                  </a:lnTo>
                  <a:lnTo>
                    <a:pt x="126" y="1235"/>
                  </a:lnTo>
                  <a:lnTo>
                    <a:pt x="95" y="1177"/>
                  </a:lnTo>
                  <a:lnTo>
                    <a:pt x="68" y="1118"/>
                  </a:lnTo>
                  <a:lnTo>
                    <a:pt x="44" y="1056"/>
                  </a:lnTo>
                  <a:lnTo>
                    <a:pt x="26" y="992"/>
                  </a:lnTo>
                  <a:lnTo>
                    <a:pt x="13" y="927"/>
                  </a:lnTo>
                  <a:lnTo>
                    <a:pt x="5" y="862"/>
                  </a:lnTo>
                  <a:lnTo>
                    <a:pt x="0" y="795"/>
                  </a:lnTo>
                  <a:lnTo>
                    <a:pt x="2" y="727"/>
                  </a:lnTo>
                  <a:lnTo>
                    <a:pt x="8" y="660"/>
                  </a:lnTo>
                  <a:lnTo>
                    <a:pt x="20" y="593"/>
                  </a:lnTo>
                  <a:lnTo>
                    <a:pt x="37" y="525"/>
                  </a:lnTo>
                  <a:lnTo>
                    <a:pt x="59" y="459"/>
                  </a:lnTo>
                  <a:lnTo>
                    <a:pt x="86" y="394"/>
                  </a:lnTo>
                  <a:lnTo>
                    <a:pt x="118" y="332"/>
                  </a:lnTo>
                  <a:lnTo>
                    <a:pt x="154" y="273"/>
                  </a:lnTo>
                  <a:lnTo>
                    <a:pt x="195" y="217"/>
                  </a:lnTo>
                  <a:lnTo>
                    <a:pt x="239" y="166"/>
                  </a:lnTo>
                  <a:lnTo>
                    <a:pt x="286" y="119"/>
                  </a:lnTo>
                  <a:lnTo>
                    <a:pt x="336" y="75"/>
                  </a:lnTo>
                  <a:lnTo>
                    <a:pt x="374" y="47"/>
                  </a:lnTo>
                  <a:close/>
                  <a:moveTo>
                    <a:pt x="384" y="40"/>
                  </a:moveTo>
                  <a:lnTo>
                    <a:pt x="374" y="47"/>
                  </a:lnTo>
                  <a:lnTo>
                    <a:pt x="374" y="47"/>
                  </a:lnTo>
                  <a:lnTo>
                    <a:pt x="384" y="40"/>
                  </a:lnTo>
                  <a:close/>
                  <a:moveTo>
                    <a:pt x="396" y="31"/>
                  </a:moveTo>
                  <a:lnTo>
                    <a:pt x="384" y="40"/>
                  </a:lnTo>
                  <a:lnTo>
                    <a:pt x="390" y="35"/>
                  </a:lnTo>
                  <a:lnTo>
                    <a:pt x="396" y="31"/>
                  </a:lnTo>
                  <a:close/>
                  <a:moveTo>
                    <a:pt x="446" y="0"/>
                  </a:moveTo>
                  <a:lnTo>
                    <a:pt x="396" y="31"/>
                  </a:lnTo>
                  <a:lnTo>
                    <a:pt x="409" y="23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CBE36D2D-7358-4F56-9EDA-AEFD33DDF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4" y="4327525"/>
              <a:ext cx="1339850" cy="504825"/>
            </a:xfrm>
            <a:custGeom>
              <a:avLst/>
              <a:gdLst>
                <a:gd name="T0" fmla="*/ 0 w 844"/>
                <a:gd name="T1" fmla="*/ 0 h 318"/>
                <a:gd name="T2" fmla="*/ 842 w 844"/>
                <a:gd name="T3" fmla="*/ 318 h 318"/>
                <a:gd name="T4" fmla="*/ 844 w 844"/>
                <a:gd name="T5" fmla="*/ 314 h 318"/>
                <a:gd name="T6" fmla="*/ 842 w 844"/>
                <a:gd name="T7" fmla="*/ 318 h 318"/>
                <a:gd name="T8" fmla="*/ 0 w 844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18">
                  <a:moveTo>
                    <a:pt x="0" y="0"/>
                  </a:moveTo>
                  <a:lnTo>
                    <a:pt x="842" y="318"/>
                  </a:lnTo>
                  <a:lnTo>
                    <a:pt x="844" y="314"/>
                  </a:lnTo>
                  <a:lnTo>
                    <a:pt x="842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C49112F0-BFB7-4000-8BA9-1ADB88412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6074" y="2903537"/>
              <a:ext cx="838200" cy="1423987"/>
            </a:xfrm>
            <a:custGeom>
              <a:avLst/>
              <a:gdLst>
                <a:gd name="T0" fmla="*/ 427 w 528"/>
                <a:gd name="T1" fmla="*/ 0 h 897"/>
                <a:gd name="T2" fmla="*/ 528 w 528"/>
                <a:gd name="T3" fmla="*/ 897 h 897"/>
                <a:gd name="T4" fmla="*/ 0 w 528"/>
                <a:gd name="T5" fmla="*/ 166 h 897"/>
                <a:gd name="T6" fmla="*/ 35 w 528"/>
                <a:gd name="T7" fmla="*/ 142 h 897"/>
                <a:gd name="T8" fmla="*/ 72 w 528"/>
                <a:gd name="T9" fmla="*/ 119 h 897"/>
                <a:gd name="T10" fmla="*/ 72 w 528"/>
                <a:gd name="T11" fmla="*/ 118 h 897"/>
                <a:gd name="T12" fmla="*/ 110 w 528"/>
                <a:gd name="T13" fmla="*/ 98 h 897"/>
                <a:gd name="T14" fmla="*/ 148 w 528"/>
                <a:gd name="T15" fmla="*/ 78 h 897"/>
                <a:gd name="T16" fmla="*/ 150 w 528"/>
                <a:gd name="T17" fmla="*/ 77 h 897"/>
                <a:gd name="T18" fmla="*/ 202 w 528"/>
                <a:gd name="T19" fmla="*/ 56 h 897"/>
                <a:gd name="T20" fmla="*/ 204 w 528"/>
                <a:gd name="T21" fmla="*/ 55 h 897"/>
                <a:gd name="T22" fmla="*/ 227 w 528"/>
                <a:gd name="T23" fmla="*/ 46 h 897"/>
                <a:gd name="T24" fmla="*/ 232 w 528"/>
                <a:gd name="T25" fmla="*/ 45 h 897"/>
                <a:gd name="T26" fmla="*/ 283 w 528"/>
                <a:gd name="T27" fmla="*/ 28 h 897"/>
                <a:gd name="T28" fmla="*/ 288 w 528"/>
                <a:gd name="T29" fmla="*/ 27 h 897"/>
                <a:gd name="T30" fmla="*/ 310 w 528"/>
                <a:gd name="T31" fmla="*/ 22 h 897"/>
                <a:gd name="T32" fmla="*/ 315 w 528"/>
                <a:gd name="T33" fmla="*/ 21 h 897"/>
                <a:gd name="T34" fmla="*/ 367 w 528"/>
                <a:gd name="T35" fmla="*/ 9 h 897"/>
                <a:gd name="T36" fmla="*/ 373 w 528"/>
                <a:gd name="T37" fmla="*/ 8 h 897"/>
                <a:gd name="T38" fmla="*/ 395 w 528"/>
                <a:gd name="T39" fmla="*/ 5 h 897"/>
                <a:gd name="T40" fmla="*/ 400 w 528"/>
                <a:gd name="T41" fmla="*/ 4 h 897"/>
                <a:gd name="T42" fmla="*/ 427 w 528"/>
                <a:gd name="T43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8" h="897">
                  <a:moveTo>
                    <a:pt x="427" y="0"/>
                  </a:moveTo>
                  <a:lnTo>
                    <a:pt x="528" y="897"/>
                  </a:lnTo>
                  <a:lnTo>
                    <a:pt x="0" y="166"/>
                  </a:lnTo>
                  <a:lnTo>
                    <a:pt x="35" y="142"/>
                  </a:lnTo>
                  <a:lnTo>
                    <a:pt x="72" y="119"/>
                  </a:lnTo>
                  <a:lnTo>
                    <a:pt x="72" y="118"/>
                  </a:lnTo>
                  <a:lnTo>
                    <a:pt x="110" y="98"/>
                  </a:lnTo>
                  <a:lnTo>
                    <a:pt x="148" y="78"/>
                  </a:lnTo>
                  <a:lnTo>
                    <a:pt x="150" y="77"/>
                  </a:lnTo>
                  <a:lnTo>
                    <a:pt x="202" y="56"/>
                  </a:lnTo>
                  <a:lnTo>
                    <a:pt x="204" y="55"/>
                  </a:lnTo>
                  <a:lnTo>
                    <a:pt x="227" y="46"/>
                  </a:lnTo>
                  <a:lnTo>
                    <a:pt x="232" y="45"/>
                  </a:lnTo>
                  <a:lnTo>
                    <a:pt x="283" y="28"/>
                  </a:lnTo>
                  <a:lnTo>
                    <a:pt x="288" y="27"/>
                  </a:lnTo>
                  <a:lnTo>
                    <a:pt x="310" y="22"/>
                  </a:lnTo>
                  <a:lnTo>
                    <a:pt x="315" y="21"/>
                  </a:lnTo>
                  <a:lnTo>
                    <a:pt x="367" y="9"/>
                  </a:lnTo>
                  <a:lnTo>
                    <a:pt x="373" y="8"/>
                  </a:lnTo>
                  <a:lnTo>
                    <a:pt x="395" y="5"/>
                  </a:lnTo>
                  <a:lnTo>
                    <a:pt x="400" y="4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97" name="Rectangle 11">
              <a:extLst>
                <a:ext uri="{FF2B5EF4-FFF2-40B4-BE49-F238E27FC236}">
                  <a16:creationId xmlns:a16="http://schemas.microsoft.com/office/drawing/2014/main" id="{CD09E923-0A27-495A-BA09-66E583C5D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7937" y="3898900"/>
              <a:ext cx="1588" cy="1587"/>
            </a:xfrm>
            <a:prstGeom prst="rect">
              <a:avLst/>
            </a:prstGeom>
            <a:solidFill>
              <a:schemeClr val="tx1">
                <a:alpha val="32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B57AEAD0-5D35-4663-9C78-FB5A76AF5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937" y="2895600"/>
              <a:ext cx="1524000" cy="1431925"/>
            </a:xfrm>
            <a:custGeom>
              <a:avLst/>
              <a:gdLst>
                <a:gd name="T0" fmla="*/ 127 w 960"/>
                <a:gd name="T1" fmla="*/ 0 h 902"/>
                <a:gd name="T2" fmla="*/ 155 w 960"/>
                <a:gd name="T3" fmla="*/ 1 h 902"/>
                <a:gd name="T4" fmla="*/ 180 w 960"/>
                <a:gd name="T5" fmla="*/ 3 h 902"/>
                <a:gd name="T6" fmla="*/ 204 w 960"/>
                <a:gd name="T7" fmla="*/ 5 h 902"/>
                <a:gd name="T8" fmla="*/ 229 w 960"/>
                <a:gd name="T9" fmla="*/ 9 h 902"/>
                <a:gd name="T10" fmla="*/ 255 w 960"/>
                <a:gd name="T11" fmla="*/ 13 h 902"/>
                <a:gd name="T12" fmla="*/ 288 w 960"/>
                <a:gd name="T13" fmla="*/ 19 h 902"/>
                <a:gd name="T14" fmla="*/ 311 w 960"/>
                <a:gd name="T15" fmla="*/ 25 h 902"/>
                <a:gd name="T16" fmla="*/ 336 w 960"/>
                <a:gd name="T17" fmla="*/ 31 h 902"/>
                <a:gd name="T18" fmla="*/ 360 w 960"/>
                <a:gd name="T19" fmla="*/ 39 h 902"/>
                <a:gd name="T20" fmla="*/ 385 w 960"/>
                <a:gd name="T21" fmla="*/ 46 h 902"/>
                <a:gd name="T22" fmla="*/ 413 w 960"/>
                <a:gd name="T23" fmla="*/ 56 h 902"/>
                <a:gd name="T24" fmla="*/ 427 w 960"/>
                <a:gd name="T25" fmla="*/ 61 h 902"/>
                <a:gd name="T26" fmla="*/ 452 w 960"/>
                <a:gd name="T27" fmla="*/ 72 h 902"/>
                <a:gd name="T28" fmla="*/ 476 w 960"/>
                <a:gd name="T29" fmla="*/ 81 h 902"/>
                <a:gd name="T30" fmla="*/ 498 w 960"/>
                <a:gd name="T31" fmla="*/ 92 h 902"/>
                <a:gd name="T32" fmla="*/ 521 w 960"/>
                <a:gd name="T33" fmla="*/ 104 h 902"/>
                <a:gd name="T34" fmla="*/ 542 w 960"/>
                <a:gd name="T35" fmla="*/ 116 h 902"/>
                <a:gd name="T36" fmla="*/ 564 w 960"/>
                <a:gd name="T37" fmla="*/ 127 h 902"/>
                <a:gd name="T38" fmla="*/ 591 w 960"/>
                <a:gd name="T39" fmla="*/ 146 h 902"/>
                <a:gd name="T40" fmla="*/ 613 w 960"/>
                <a:gd name="T41" fmla="*/ 159 h 902"/>
                <a:gd name="T42" fmla="*/ 632 w 960"/>
                <a:gd name="T43" fmla="*/ 173 h 902"/>
                <a:gd name="T44" fmla="*/ 651 w 960"/>
                <a:gd name="T45" fmla="*/ 188 h 902"/>
                <a:gd name="T46" fmla="*/ 671 w 960"/>
                <a:gd name="T47" fmla="*/ 203 h 902"/>
                <a:gd name="T48" fmla="*/ 689 w 960"/>
                <a:gd name="T49" fmla="*/ 218 h 902"/>
                <a:gd name="T50" fmla="*/ 711 w 960"/>
                <a:gd name="T51" fmla="*/ 239 h 902"/>
                <a:gd name="T52" fmla="*/ 730 w 960"/>
                <a:gd name="T53" fmla="*/ 257 h 902"/>
                <a:gd name="T54" fmla="*/ 747 w 960"/>
                <a:gd name="T55" fmla="*/ 274 h 902"/>
                <a:gd name="T56" fmla="*/ 765 w 960"/>
                <a:gd name="T57" fmla="*/ 291 h 902"/>
                <a:gd name="T58" fmla="*/ 780 w 960"/>
                <a:gd name="T59" fmla="*/ 309 h 902"/>
                <a:gd name="T60" fmla="*/ 796 w 960"/>
                <a:gd name="T61" fmla="*/ 327 h 902"/>
                <a:gd name="T62" fmla="*/ 811 w 960"/>
                <a:gd name="T63" fmla="*/ 345 h 902"/>
                <a:gd name="T64" fmla="*/ 829 w 960"/>
                <a:gd name="T65" fmla="*/ 370 h 902"/>
                <a:gd name="T66" fmla="*/ 844 w 960"/>
                <a:gd name="T67" fmla="*/ 390 h 902"/>
                <a:gd name="T68" fmla="*/ 857 w 960"/>
                <a:gd name="T69" fmla="*/ 411 h 902"/>
                <a:gd name="T70" fmla="*/ 869 w 960"/>
                <a:gd name="T71" fmla="*/ 431 h 902"/>
                <a:gd name="T72" fmla="*/ 881 w 960"/>
                <a:gd name="T73" fmla="*/ 451 h 902"/>
                <a:gd name="T74" fmla="*/ 893 w 960"/>
                <a:gd name="T75" fmla="*/ 472 h 902"/>
                <a:gd name="T76" fmla="*/ 907 w 960"/>
                <a:gd name="T77" fmla="*/ 499 h 902"/>
                <a:gd name="T78" fmla="*/ 917 w 960"/>
                <a:gd name="T79" fmla="*/ 522 h 902"/>
                <a:gd name="T80" fmla="*/ 928 w 960"/>
                <a:gd name="T81" fmla="*/ 544 h 902"/>
                <a:gd name="T82" fmla="*/ 937 w 960"/>
                <a:gd name="T83" fmla="*/ 566 h 902"/>
                <a:gd name="T84" fmla="*/ 945 w 960"/>
                <a:gd name="T85" fmla="*/ 588 h 902"/>
                <a:gd name="T86" fmla="*/ 954 w 960"/>
                <a:gd name="T87" fmla="*/ 610 h 902"/>
                <a:gd name="T88" fmla="*/ 960 w 960"/>
                <a:gd name="T89" fmla="*/ 632 h 902"/>
                <a:gd name="T90" fmla="*/ 0 w 960"/>
                <a:gd name="T91" fmla="*/ 5 h 902"/>
                <a:gd name="T92" fmla="*/ 29 w 960"/>
                <a:gd name="T93" fmla="*/ 2 h 902"/>
                <a:gd name="T94" fmla="*/ 57 w 960"/>
                <a:gd name="T95" fmla="*/ 1 h 902"/>
                <a:gd name="T96" fmla="*/ 81 w 960"/>
                <a:gd name="T97" fmla="*/ 0 h 902"/>
                <a:gd name="T98" fmla="*/ 107 w 960"/>
                <a:gd name="T9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0" h="902">
                  <a:moveTo>
                    <a:pt x="107" y="0"/>
                  </a:moveTo>
                  <a:lnTo>
                    <a:pt x="127" y="0"/>
                  </a:lnTo>
                  <a:lnTo>
                    <a:pt x="132" y="0"/>
                  </a:lnTo>
                  <a:lnTo>
                    <a:pt x="155" y="1"/>
                  </a:lnTo>
                  <a:lnTo>
                    <a:pt x="163" y="2"/>
                  </a:lnTo>
                  <a:lnTo>
                    <a:pt x="180" y="3"/>
                  </a:lnTo>
                  <a:lnTo>
                    <a:pt x="189" y="4"/>
                  </a:lnTo>
                  <a:lnTo>
                    <a:pt x="204" y="5"/>
                  </a:lnTo>
                  <a:lnTo>
                    <a:pt x="215" y="6"/>
                  </a:lnTo>
                  <a:lnTo>
                    <a:pt x="229" y="9"/>
                  </a:lnTo>
                  <a:lnTo>
                    <a:pt x="240" y="11"/>
                  </a:lnTo>
                  <a:lnTo>
                    <a:pt x="255" y="13"/>
                  </a:lnTo>
                  <a:lnTo>
                    <a:pt x="264" y="15"/>
                  </a:lnTo>
                  <a:lnTo>
                    <a:pt x="288" y="19"/>
                  </a:lnTo>
                  <a:lnTo>
                    <a:pt x="296" y="21"/>
                  </a:lnTo>
                  <a:lnTo>
                    <a:pt x="311" y="25"/>
                  </a:lnTo>
                  <a:lnTo>
                    <a:pt x="322" y="28"/>
                  </a:lnTo>
                  <a:lnTo>
                    <a:pt x="336" y="31"/>
                  </a:lnTo>
                  <a:lnTo>
                    <a:pt x="348" y="34"/>
                  </a:lnTo>
                  <a:lnTo>
                    <a:pt x="360" y="39"/>
                  </a:lnTo>
                  <a:lnTo>
                    <a:pt x="371" y="42"/>
                  </a:lnTo>
                  <a:lnTo>
                    <a:pt x="385" y="46"/>
                  </a:lnTo>
                  <a:lnTo>
                    <a:pt x="396" y="49"/>
                  </a:lnTo>
                  <a:lnTo>
                    <a:pt x="413" y="56"/>
                  </a:lnTo>
                  <a:lnTo>
                    <a:pt x="419" y="58"/>
                  </a:lnTo>
                  <a:lnTo>
                    <a:pt x="427" y="61"/>
                  </a:lnTo>
                  <a:lnTo>
                    <a:pt x="442" y="67"/>
                  </a:lnTo>
                  <a:lnTo>
                    <a:pt x="452" y="72"/>
                  </a:lnTo>
                  <a:lnTo>
                    <a:pt x="465" y="77"/>
                  </a:lnTo>
                  <a:lnTo>
                    <a:pt x="476" y="81"/>
                  </a:lnTo>
                  <a:lnTo>
                    <a:pt x="488" y="88"/>
                  </a:lnTo>
                  <a:lnTo>
                    <a:pt x="498" y="92"/>
                  </a:lnTo>
                  <a:lnTo>
                    <a:pt x="510" y="98"/>
                  </a:lnTo>
                  <a:lnTo>
                    <a:pt x="521" y="104"/>
                  </a:lnTo>
                  <a:lnTo>
                    <a:pt x="533" y="110"/>
                  </a:lnTo>
                  <a:lnTo>
                    <a:pt x="542" y="116"/>
                  </a:lnTo>
                  <a:lnTo>
                    <a:pt x="555" y="123"/>
                  </a:lnTo>
                  <a:lnTo>
                    <a:pt x="564" y="127"/>
                  </a:lnTo>
                  <a:lnTo>
                    <a:pt x="583" y="140"/>
                  </a:lnTo>
                  <a:lnTo>
                    <a:pt x="591" y="146"/>
                  </a:lnTo>
                  <a:lnTo>
                    <a:pt x="603" y="153"/>
                  </a:lnTo>
                  <a:lnTo>
                    <a:pt x="613" y="159"/>
                  </a:lnTo>
                  <a:lnTo>
                    <a:pt x="623" y="167"/>
                  </a:lnTo>
                  <a:lnTo>
                    <a:pt x="632" y="173"/>
                  </a:lnTo>
                  <a:lnTo>
                    <a:pt x="644" y="182"/>
                  </a:lnTo>
                  <a:lnTo>
                    <a:pt x="651" y="188"/>
                  </a:lnTo>
                  <a:lnTo>
                    <a:pt x="663" y="197"/>
                  </a:lnTo>
                  <a:lnTo>
                    <a:pt x="671" y="203"/>
                  </a:lnTo>
                  <a:lnTo>
                    <a:pt x="682" y="213"/>
                  </a:lnTo>
                  <a:lnTo>
                    <a:pt x="689" y="218"/>
                  </a:lnTo>
                  <a:lnTo>
                    <a:pt x="707" y="234"/>
                  </a:lnTo>
                  <a:lnTo>
                    <a:pt x="711" y="239"/>
                  </a:lnTo>
                  <a:lnTo>
                    <a:pt x="724" y="250"/>
                  </a:lnTo>
                  <a:lnTo>
                    <a:pt x="730" y="257"/>
                  </a:lnTo>
                  <a:lnTo>
                    <a:pt x="741" y="266"/>
                  </a:lnTo>
                  <a:lnTo>
                    <a:pt x="747" y="274"/>
                  </a:lnTo>
                  <a:lnTo>
                    <a:pt x="757" y="285"/>
                  </a:lnTo>
                  <a:lnTo>
                    <a:pt x="765" y="291"/>
                  </a:lnTo>
                  <a:lnTo>
                    <a:pt x="774" y="302"/>
                  </a:lnTo>
                  <a:lnTo>
                    <a:pt x="780" y="309"/>
                  </a:lnTo>
                  <a:lnTo>
                    <a:pt x="790" y="321"/>
                  </a:lnTo>
                  <a:lnTo>
                    <a:pt x="796" y="327"/>
                  </a:lnTo>
                  <a:lnTo>
                    <a:pt x="811" y="345"/>
                  </a:lnTo>
                  <a:lnTo>
                    <a:pt x="811" y="345"/>
                  </a:lnTo>
                  <a:lnTo>
                    <a:pt x="824" y="365"/>
                  </a:lnTo>
                  <a:lnTo>
                    <a:pt x="829" y="370"/>
                  </a:lnTo>
                  <a:lnTo>
                    <a:pt x="838" y="383"/>
                  </a:lnTo>
                  <a:lnTo>
                    <a:pt x="844" y="390"/>
                  </a:lnTo>
                  <a:lnTo>
                    <a:pt x="851" y="403"/>
                  </a:lnTo>
                  <a:lnTo>
                    <a:pt x="857" y="411"/>
                  </a:lnTo>
                  <a:lnTo>
                    <a:pt x="864" y="424"/>
                  </a:lnTo>
                  <a:lnTo>
                    <a:pt x="869" y="431"/>
                  </a:lnTo>
                  <a:lnTo>
                    <a:pt x="877" y="444"/>
                  </a:lnTo>
                  <a:lnTo>
                    <a:pt x="881" y="451"/>
                  </a:lnTo>
                  <a:lnTo>
                    <a:pt x="891" y="467"/>
                  </a:lnTo>
                  <a:lnTo>
                    <a:pt x="893" y="472"/>
                  </a:lnTo>
                  <a:lnTo>
                    <a:pt x="904" y="492"/>
                  </a:lnTo>
                  <a:lnTo>
                    <a:pt x="907" y="499"/>
                  </a:lnTo>
                  <a:lnTo>
                    <a:pt x="914" y="513"/>
                  </a:lnTo>
                  <a:lnTo>
                    <a:pt x="917" y="522"/>
                  </a:lnTo>
                  <a:lnTo>
                    <a:pt x="924" y="535"/>
                  </a:lnTo>
                  <a:lnTo>
                    <a:pt x="928" y="544"/>
                  </a:lnTo>
                  <a:lnTo>
                    <a:pt x="934" y="556"/>
                  </a:lnTo>
                  <a:lnTo>
                    <a:pt x="937" y="566"/>
                  </a:lnTo>
                  <a:lnTo>
                    <a:pt x="942" y="579"/>
                  </a:lnTo>
                  <a:lnTo>
                    <a:pt x="945" y="588"/>
                  </a:lnTo>
                  <a:lnTo>
                    <a:pt x="951" y="601"/>
                  </a:lnTo>
                  <a:lnTo>
                    <a:pt x="954" y="610"/>
                  </a:lnTo>
                  <a:lnTo>
                    <a:pt x="960" y="632"/>
                  </a:lnTo>
                  <a:lnTo>
                    <a:pt x="960" y="632"/>
                  </a:lnTo>
                  <a:lnTo>
                    <a:pt x="101" y="902"/>
                  </a:lnTo>
                  <a:lnTo>
                    <a:pt x="0" y="5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49" y="1"/>
                  </a:lnTo>
                  <a:lnTo>
                    <a:pt x="57" y="1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10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E2C92EA6-F453-4D33-BADB-7F8322A32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937" y="3898900"/>
              <a:ext cx="11113" cy="30162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0 h 19"/>
                <a:gd name="T4" fmla="*/ 7 w 7"/>
                <a:gd name="T5" fmla="*/ 19 h 19"/>
                <a:gd name="T6" fmla="*/ 0 w 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0"/>
                  </a:lnTo>
                  <a:lnTo>
                    <a:pt x="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3B87BA8C-0824-45CB-82F6-1E46ED97F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4" y="3898900"/>
              <a:ext cx="1430338" cy="933450"/>
            </a:xfrm>
            <a:custGeom>
              <a:avLst/>
              <a:gdLst>
                <a:gd name="T0" fmla="*/ 859 w 901"/>
                <a:gd name="T1" fmla="*/ 0 h 588"/>
                <a:gd name="T2" fmla="*/ 866 w 901"/>
                <a:gd name="T3" fmla="*/ 19 h 588"/>
                <a:gd name="T4" fmla="*/ 866 w 901"/>
                <a:gd name="T5" fmla="*/ 21 h 588"/>
                <a:gd name="T6" fmla="*/ 871 w 901"/>
                <a:gd name="T7" fmla="*/ 40 h 588"/>
                <a:gd name="T8" fmla="*/ 872 w 901"/>
                <a:gd name="T9" fmla="*/ 44 h 588"/>
                <a:gd name="T10" fmla="*/ 876 w 901"/>
                <a:gd name="T11" fmla="*/ 60 h 588"/>
                <a:gd name="T12" fmla="*/ 877 w 901"/>
                <a:gd name="T13" fmla="*/ 64 h 588"/>
                <a:gd name="T14" fmla="*/ 881 w 901"/>
                <a:gd name="T15" fmla="*/ 80 h 588"/>
                <a:gd name="T16" fmla="*/ 882 w 901"/>
                <a:gd name="T17" fmla="*/ 85 h 588"/>
                <a:gd name="T18" fmla="*/ 885 w 901"/>
                <a:gd name="T19" fmla="*/ 103 h 588"/>
                <a:gd name="T20" fmla="*/ 886 w 901"/>
                <a:gd name="T21" fmla="*/ 105 h 588"/>
                <a:gd name="T22" fmla="*/ 892 w 901"/>
                <a:gd name="T23" fmla="*/ 147 h 588"/>
                <a:gd name="T24" fmla="*/ 893 w 901"/>
                <a:gd name="T25" fmla="*/ 151 h 588"/>
                <a:gd name="T26" fmla="*/ 895 w 901"/>
                <a:gd name="T27" fmla="*/ 167 h 588"/>
                <a:gd name="T28" fmla="*/ 896 w 901"/>
                <a:gd name="T29" fmla="*/ 172 h 588"/>
                <a:gd name="T30" fmla="*/ 897 w 901"/>
                <a:gd name="T31" fmla="*/ 187 h 588"/>
                <a:gd name="T32" fmla="*/ 898 w 901"/>
                <a:gd name="T33" fmla="*/ 194 h 588"/>
                <a:gd name="T34" fmla="*/ 899 w 901"/>
                <a:gd name="T35" fmla="*/ 210 h 588"/>
                <a:gd name="T36" fmla="*/ 899 w 901"/>
                <a:gd name="T37" fmla="*/ 214 h 588"/>
                <a:gd name="T38" fmla="*/ 901 w 901"/>
                <a:gd name="T39" fmla="*/ 256 h 588"/>
                <a:gd name="T40" fmla="*/ 901 w 901"/>
                <a:gd name="T41" fmla="*/ 261 h 588"/>
                <a:gd name="T42" fmla="*/ 901 w 901"/>
                <a:gd name="T43" fmla="*/ 276 h 588"/>
                <a:gd name="T44" fmla="*/ 901 w 901"/>
                <a:gd name="T45" fmla="*/ 282 h 588"/>
                <a:gd name="T46" fmla="*/ 901 w 901"/>
                <a:gd name="T47" fmla="*/ 297 h 588"/>
                <a:gd name="T48" fmla="*/ 900 w 901"/>
                <a:gd name="T49" fmla="*/ 304 h 588"/>
                <a:gd name="T50" fmla="*/ 900 w 901"/>
                <a:gd name="T51" fmla="*/ 318 h 588"/>
                <a:gd name="T52" fmla="*/ 899 w 901"/>
                <a:gd name="T53" fmla="*/ 325 h 588"/>
                <a:gd name="T54" fmla="*/ 898 w 901"/>
                <a:gd name="T55" fmla="*/ 342 h 588"/>
                <a:gd name="T56" fmla="*/ 898 w 901"/>
                <a:gd name="T57" fmla="*/ 345 h 588"/>
                <a:gd name="T58" fmla="*/ 896 w 901"/>
                <a:gd name="T59" fmla="*/ 366 h 588"/>
                <a:gd name="T60" fmla="*/ 895 w 901"/>
                <a:gd name="T61" fmla="*/ 372 h 588"/>
                <a:gd name="T62" fmla="*/ 893 w 901"/>
                <a:gd name="T63" fmla="*/ 387 h 588"/>
                <a:gd name="T64" fmla="*/ 892 w 901"/>
                <a:gd name="T65" fmla="*/ 395 h 588"/>
                <a:gd name="T66" fmla="*/ 890 w 901"/>
                <a:gd name="T67" fmla="*/ 407 h 588"/>
                <a:gd name="T68" fmla="*/ 889 w 901"/>
                <a:gd name="T69" fmla="*/ 416 h 588"/>
                <a:gd name="T70" fmla="*/ 887 w 901"/>
                <a:gd name="T71" fmla="*/ 428 h 588"/>
                <a:gd name="T72" fmla="*/ 885 w 901"/>
                <a:gd name="T73" fmla="*/ 436 h 588"/>
                <a:gd name="T74" fmla="*/ 883 w 901"/>
                <a:gd name="T75" fmla="*/ 450 h 588"/>
                <a:gd name="T76" fmla="*/ 881 w 901"/>
                <a:gd name="T77" fmla="*/ 457 h 588"/>
                <a:gd name="T78" fmla="*/ 876 w 901"/>
                <a:gd name="T79" fmla="*/ 477 h 588"/>
                <a:gd name="T80" fmla="*/ 875 w 901"/>
                <a:gd name="T81" fmla="*/ 483 h 588"/>
                <a:gd name="T82" fmla="*/ 871 w 901"/>
                <a:gd name="T83" fmla="*/ 497 h 588"/>
                <a:gd name="T84" fmla="*/ 869 w 901"/>
                <a:gd name="T85" fmla="*/ 506 h 588"/>
                <a:gd name="T86" fmla="*/ 866 w 901"/>
                <a:gd name="T87" fmla="*/ 518 h 588"/>
                <a:gd name="T88" fmla="*/ 864 w 901"/>
                <a:gd name="T89" fmla="*/ 527 h 588"/>
                <a:gd name="T90" fmla="*/ 859 w 901"/>
                <a:gd name="T91" fmla="*/ 539 h 588"/>
                <a:gd name="T92" fmla="*/ 857 w 901"/>
                <a:gd name="T93" fmla="*/ 548 h 588"/>
                <a:gd name="T94" fmla="*/ 853 w 901"/>
                <a:gd name="T95" fmla="*/ 559 h 588"/>
                <a:gd name="T96" fmla="*/ 850 w 901"/>
                <a:gd name="T97" fmla="*/ 568 h 588"/>
                <a:gd name="T98" fmla="*/ 844 w 901"/>
                <a:gd name="T99" fmla="*/ 584 h 588"/>
                <a:gd name="T100" fmla="*/ 842 w 901"/>
                <a:gd name="T101" fmla="*/ 588 h 588"/>
                <a:gd name="T102" fmla="*/ 0 w 901"/>
                <a:gd name="T103" fmla="*/ 270 h 588"/>
                <a:gd name="T104" fmla="*/ 859 w 901"/>
                <a:gd name="T105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1" h="588">
                  <a:moveTo>
                    <a:pt x="859" y="0"/>
                  </a:moveTo>
                  <a:lnTo>
                    <a:pt x="866" y="19"/>
                  </a:lnTo>
                  <a:lnTo>
                    <a:pt x="866" y="21"/>
                  </a:lnTo>
                  <a:lnTo>
                    <a:pt x="871" y="40"/>
                  </a:lnTo>
                  <a:lnTo>
                    <a:pt x="872" y="44"/>
                  </a:lnTo>
                  <a:lnTo>
                    <a:pt x="876" y="60"/>
                  </a:lnTo>
                  <a:lnTo>
                    <a:pt x="877" y="64"/>
                  </a:lnTo>
                  <a:lnTo>
                    <a:pt x="881" y="80"/>
                  </a:lnTo>
                  <a:lnTo>
                    <a:pt x="882" y="85"/>
                  </a:lnTo>
                  <a:lnTo>
                    <a:pt x="885" y="103"/>
                  </a:lnTo>
                  <a:lnTo>
                    <a:pt x="886" y="105"/>
                  </a:lnTo>
                  <a:lnTo>
                    <a:pt x="892" y="147"/>
                  </a:lnTo>
                  <a:lnTo>
                    <a:pt x="893" y="151"/>
                  </a:lnTo>
                  <a:lnTo>
                    <a:pt x="895" y="167"/>
                  </a:lnTo>
                  <a:lnTo>
                    <a:pt x="896" y="172"/>
                  </a:lnTo>
                  <a:lnTo>
                    <a:pt x="897" y="187"/>
                  </a:lnTo>
                  <a:lnTo>
                    <a:pt x="898" y="194"/>
                  </a:lnTo>
                  <a:lnTo>
                    <a:pt x="899" y="210"/>
                  </a:lnTo>
                  <a:lnTo>
                    <a:pt x="899" y="214"/>
                  </a:lnTo>
                  <a:lnTo>
                    <a:pt x="901" y="256"/>
                  </a:lnTo>
                  <a:lnTo>
                    <a:pt x="901" y="261"/>
                  </a:lnTo>
                  <a:lnTo>
                    <a:pt x="901" y="276"/>
                  </a:lnTo>
                  <a:lnTo>
                    <a:pt x="901" y="282"/>
                  </a:lnTo>
                  <a:lnTo>
                    <a:pt x="901" y="297"/>
                  </a:lnTo>
                  <a:lnTo>
                    <a:pt x="900" y="304"/>
                  </a:lnTo>
                  <a:lnTo>
                    <a:pt x="900" y="318"/>
                  </a:lnTo>
                  <a:lnTo>
                    <a:pt x="899" y="325"/>
                  </a:lnTo>
                  <a:lnTo>
                    <a:pt x="898" y="342"/>
                  </a:lnTo>
                  <a:lnTo>
                    <a:pt x="898" y="345"/>
                  </a:lnTo>
                  <a:lnTo>
                    <a:pt x="896" y="366"/>
                  </a:lnTo>
                  <a:lnTo>
                    <a:pt x="895" y="372"/>
                  </a:lnTo>
                  <a:lnTo>
                    <a:pt x="893" y="387"/>
                  </a:lnTo>
                  <a:lnTo>
                    <a:pt x="892" y="395"/>
                  </a:lnTo>
                  <a:lnTo>
                    <a:pt x="890" y="407"/>
                  </a:lnTo>
                  <a:lnTo>
                    <a:pt x="889" y="416"/>
                  </a:lnTo>
                  <a:lnTo>
                    <a:pt x="887" y="428"/>
                  </a:lnTo>
                  <a:lnTo>
                    <a:pt x="885" y="436"/>
                  </a:lnTo>
                  <a:lnTo>
                    <a:pt x="883" y="450"/>
                  </a:lnTo>
                  <a:lnTo>
                    <a:pt x="881" y="457"/>
                  </a:lnTo>
                  <a:lnTo>
                    <a:pt x="876" y="477"/>
                  </a:lnTo>
                  <a:lnTo>
                    <a:pt x="875" y="483"/>
                  </a:lnTo>
                  <a:lnTo>
                    <a:pt x="871" y="497"/>
                  </a:lnTo>
                  <a:lnTo>
                    <a:pt x="869" y="506"/>
                  </a:lnTo>
                  <a:lnTo>
                    <a:pt x="866" y="518"/>
                  </a:lnTo>
                  <a:lnTo>
                    <a:pt x="864" y="527"/>
                  </a:lnTo>
                  <a:lnTo>
                    <a:pt x="859" y="539"/>
                  </a:lnTo>
                  <a:lnTo>
                    <a:pt x="857" y="548"/>
                  </a:lnTo>
                  <a:lnTo>
                    <a:pt x="853" y="559"/>
                  </a:lnTo>
                  <a:lnTo>
                    <a:pt x="850" y="568"/>
                  </a:lnTo>
                  <a:lnTo>
                    <a:pt x="844" y="584"/>
                  </a:lnTo>
                  <a:lnTo>
                    <a:pt x="842" y="588"/>
                  </a:lnTo>
                  <a:lnTo>
                    <a:pt x="0" y="27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tx1">
                <a:alpha val="4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E6FA2C45-145B-4E21-B6DE-A549A1A65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4" y="4327525"/>
              <a:ext cx="1336675" cy="1308100"/>
            </a:xfrm>
            <a:custGeom>
              <a:avLst/>
              <a:gdLst>
                <a:gd name="T0" fmla="*/ 0 w 842"/>
                <a:gd name="T1" fmla="*/ 0 h 824"/>
                <a:gd name="T2" fmla="*/ 842 w 842"/>
                <a:gd name="T3" fmla="*/ 318 h 824"/>
                <a:gd name="T4" fmla="*/ 834 w 842"/>
                <a:gd name="T5" fmla="*/ 340 h 824"/>
                <a:gd name="T6" fmla="*/ 830 w 842"/>
                <a:gd name="T7" fmla="*/ 348 h 824"/>
                <a:gd name="T8" fmla="*/ 825 w 842"/>
                <a:gd name="T9" fmla="*/ 361 h 824"/>
                <a:gd name="T10" fmla="*/ 821 w 842"/>
                <a:gd name="T11" fmla="*/ 371 h 824"/>
                <a:gd name="T12" fmla="*/ 815 w 842"/>
                <a:gd name="T13" fmla="*/ 382 h 824"/>
                <a:gd name="T14" fmla="*/ 810 w 842"/>
                <a:gd name="T15" fmla="*/ 392 h 824"/>
                <a:gd name="T16" fmla="*/ 806 w 842"/>
                <a:gd name="T17" fmla="*/ 403 h 824"/>
                <a:gd name="T18" fmla="*/ 800 w 842"/>
                <a:gd name="T19" fmla="*/ 412 h 824"/>
                <a:gd name="T20" fmla="*/ 795 w 842"/>
                <a:gd name="T21" fmla="*/ 423 h 824"/>
                <a:gd name="T22" fmla="*/ 790 w 842"/>
                <a:gd name="T23" fmla="*/ 433 h 824"/>
                <a:gd name="T24" fmla="*/ 783 w 842"/>
                <a:gd name="T25" fmla="*/ 443 h 824"/>
                <a:gd name="T26" fmla="*/ 779 w 842"/>
                <a:gd name="T27" fmla="*/ 452 h 824"/>
                <a:gd name="T28" fmla="*/ 773 w 842"/>
                <a:gd name="T29" fmla="*/ 463 h 824"/>
                <a:gd name="T30" fmla="*/ 767 w 842"/>
                <a:gd name="T31" fmla="*/ 471 h 824"/>
                <a:gd name="T32" fmla="*/ 761 w 842"/>
                <a:gd name="T33" fmla="*/ 482 h 824"/>
                <a:gd name="T34" fmla="*/ 756 w 842"/>
                <a:gd name="T35" fmla="*/ 489 h 824"/>
                <a:gd name="T36" fmla="*/ 748 w 842"/>
                <a:gd name="T37" fmla="*/ 501 h 824"/>
                <a:gd name="T38" fmla="*/ 744 w 842"/>
                <a:gd name="T39" fmla="*/ 509 h 824"/>
                <a:gd name="T40" fmla="*/ 735 w 842"/>
                <a:gd name="T41" fmla="*/ 519 h 824"/>
                <a:gd name="T42" fmla="*/ 731 w 842"/>
                <a:gd name="T43" fmla="*/ 526 h 824"/>
                <a:gd name="T44" fmla="*/ 722 w 842"/>
                <a:gd name="T45" fmla="*/ 537 h 824"/>
                <a:gd name="T46" fmla="*/ 718 w 842"/>
                <a:gd name="T47" fmla="*/ 544 h 824"/>
                <a:gd name="T48" fmla="*/ 708 w 842"/>
                <a:gd name="T49" fmla="*/ 556 h 824"/>
                <a:gd name="T50" fmla="*/ 704 w 842"/>
                <a:gd name="T51" fmla="*/ 561 h 824"/>
                <a:gd name="T52" fmla="*/ 695 w 842"/>
                <a:gd name="T53" fmla="*/ 573 h 824"/>
                <a:gd name="T54" fmla="*/ 690 w 842"/>
                <a:gd name="T55" fmla="*/ 578 h 824"/>
                <a:gd name="T56" fmla="*/ 681 w 842"/>
                <a:gd name="T57" fmla="*/ 590 h 824"/>
                <a:gd name="T58" fmla="*/ 676 w 842"/>
                <a:gd name="T59" fmla="*/ 594 h 824"/>
                <a:gd name="T60" fmla="*/ 666 w 842"/>
                <a:gd name="T61" fmla="*/ 607 h 824"/>
                <a:gd name="T62" fmla="*/ 661 w 842"/>
                <a:gd name="T63" fmla="*/ 610 h 824"/>
                <a:gd name="T64" fmla="*/ 650 w 842"/>
                <a:gd name="T65" fmla="*/ 623 h 824"/>
                <a:gd name="T66" fmla="*/ 646 w 842"/>
                <a:gd name="T67" fmla="*/ 626 h 824"/>
                <a:gd name="T68" fmla="*/ 635 w 842"/>
                <a:gd name="T69" fmla="*/ 639 h 824"/>
                <a:gd name="T70" fmla="*/ 632 w 842"/>
                <a:gd name="T71" fmla="*/ 642 h 824"/>
                <a:gd name="T72" fmla="*/ 619 w 842"/>
                <a:gd name="T73" fmla="*/ 654 h 824"/>
                <a:gd name="T74" fmla="*/ 617 w 842"/>
                <a:gd name="T75" fmla="*/ 657 h 824"/>
                <a:gd name="T76" fmla="*/ 603 w 842"/>
                <a:gd name="T77" fmla="*/ 669 h 824"/>
                <a:gd name="T78" fmla="*/ 601 w 842"/>
                <a:gd name="T79" fmla="*/ 671 h 824"/>
                <a:gd name="T80" fmla="*/ 586 w 842"/>
                <a:gd name="T81" fmla="*/ 684 h 824"/>
                <a:gd name="T82" fmla="*/ 583 w 842"/>
                <a:gd name="T83" fmla="*/ 686 h 824"/>
                <a:gd name="T84" fmla="*/ 568 w 842"/>
                <a:gd name="T85" fmla="*/ 698 h 824"/>
                <a:gd name="T86" fmla="*/ 567 w 842"/>
                <a:gd name="T87" fmla="*/ 699 h 824"/>
                <a:gd name="T88" fmla="*/ 551 w 842"/>
                <a:gd name="T89" fmla="*/ 712 h 824"/>
                <a:gd name="T90" fmla="*/ 550 w 842"/>
                <a:gd name="T91" fmla="*/ 713 h 824"/>
                <a:gd name="T92" fmla="*/ 534 w 842"/>
                <a:gd name="T93" fmla="*/ 725 h 824"/>
                <a:gd name="T94" fmla="*/ 533 w 842"/>
                <a:gd name="T95" fmla="*/ 726 h 824"/>
                <a:gd name="T96" fmla="*/ 516 w 842"/>
                <a:gd name="T97" fmla="*/ 737 h 824"/>
                <a:gd name="T98" fmla="*/ 515 w 842"/>
                <a:gd name="T99" fmla="*/ 738 h 824"/>
                <a:gd name="T100" fmla="*/ 498 w 842"/>
                <a:gd name="T101" fmla="*/ 750 h 824"/>
                <a:gd name="T102" fmla="*/ 497 w 842"/>
                <a:gd name="T103" fmla="*/ 750 h 824"/>
                <a:gd name="T104" fmla="*/ 480 w 842"/>
                <a:gd name="T105" fmla="*/ 762 h 824"/>
                <a:gd name="T106" fmla="*/ 479 w 842"/>
                <a:gd name="T107" fmla="*/ 762 h 824"/>
                <a:gd name="T108" fmla="*/ 460 w 842"/>
                <a:gd name="T109" fmla="*/ 774 h 824"/>
                <a:gd name="T110" fmla="*/ 460 w 842"/>
                <a:gd name="T111" fmla="*/ 774 h 824"/>
                <a:gd name="T112" fmla="*/ 413 w 842"/>
                <a:gd name="T113" fmla="*/ 800 h 824"/>
                <a:gd name="T114" fmla="*/ 363 w 842"/>
                <a:gd name="T115" fmla="*/ 824 h 824"/>
                <a:gd name="T116" fmla="*/ 0 w 842"/>
                <a:gd name="T1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2" h="824">
                  <a:moveTo>
                    <a:pt x="0" y="0"/>
                  </a:moveTo>
                  <a:lnTo>
                    <a:pt x="842" y="318"/>
                  </a:lnTo>
                  <a:lnTo>
                    <a:pt x="834" y="340"/>
                  </a:lnTo>
                  <a:lnTo>
                    <a:pt x="830" y="348"/>
                  </a:lnTo>
                  <a:lnTo>
                    <a:pt x="825" y="361"/>
                  </a:lnTo>
                  <a:lnTo>
                    <a:pt x="821" y="371"/>
                  </a:lnTo>
                  <a:lnTo>
                    <a:pt x="815" y="382"/>
                  </a:lnTo>
                  <a:lnTo>
                    <a:pt x="810" y="392"/>
                  </a:lnTo>
                  <a:lnTo>
                    <a:pt x="806" y="403"/>
                  </a:lnTo>
                  <a:lnTo>
                    <a:pt x="800" y="412"/>
                  </a:lnTo>
                  <a:lnTo>
                    <a:pt x="795" y="423"/>
                  </a:lnTo>
                  <a:lnTo>
                    <a:pt x="790" y="433"/>
                  </a:lnTo>
                  <a:lnTo>
                    <a:pt x="783" y="443"/>
                  </a:lnTo>
                  <a:lnTo>
                    <a:pt x="779" y="452"/>
                  </a:lnTo>
                  <a:lnTo>
                    <a:pt x="773" y="463"/>
                  </a:lnTo>
                  <a:lnTo>
                    <a:pt x="767" y="471"/>
                  </a:lnTo>
                  <a:lnTo>
                    <a:pt x="761" y="482"/>
                  </a:lnTo>
                  <a:lnTo>
                    <a:pt x="756" y="489"/>
                  </a:lnTo>
                  <a:lnTo>
                    <a:pt x="748" y="501"/>
                  </a:lnTo>
                  <a:lnTo>
                    <a:pt x="744" y="509"/>
                  </a:lnTo>
                  <a:lnTo>
                    <a:pt x="735" y="519"/>
                  </a:lnTo>
                  <a:lnTo>
                    <a:pt x="731" y="526"/>
                  </a:lnTo>
                  <a:lnTo>
                    <a:pt x="722" y="537"/>
                  </a:lnTo>
                  <a:lnTo>
                    <a:pt x="718" y="544"/>
                  </a:lnTo>
                  <a:lnTo>
                    <a:pt x="708" y="556"/>
                  </a:lnTo>
                  <a:lnTo>
                    <a:pt x="704" y="561"/>
                  </a:lnTo>
                  <a:lnTo>
                    <a:pt x="695" y="573"/>
                  </a:lnTo>
                  <a:lnTo>
                    <a:pt x="690" y="578"/>
                  </a:lnTo>
                  <a:lnTo>
                    <a:pt x="681" y="590"/>
                  </a:lnTo>
                  <a:lnTo>
                    <a:pt x="676" y="594"/>
                  </a:lnTo>
                  <a:lnTo>
                    <a:pt x="666" y="607"/>
                  </a:lnTo>
                  <a:lnTo>
                    <a:pt x="661" y="610"/>
                  </a:lnTo>
                  <a:lnTo>
                    <a:pt x="650" y="623"/>
                  </a:lnTo>
                  <a:lnTo>
                    <a:pt x="646" y="626"/>
                  </a:lnTo>
                  <a:lnTo>
                    <a:pt x="635" y="639"/>
                  </a:lnTo>
                  <a:lnTo>
                    <a:pt x="632" y="642"/>
                  </a:lnTo>
                  <a:lnTo>
                    <a:pt x="619" y="654"/>
                  </a:lnTo>
                  <a:lnTo>
                    <a:pt x="617" y="657"/>
                  </a:lnTo>
                  <a:lnTo>
                    <a:pt x="603" y="669"/>
                  </a:lnTo>
                  <a:lnTo>
                    <a:pt x="601" y="671"/>
                  </a:lnTo>
                  <a:lnTo>
                    <a:pt x="586" y="684"/>
                  </a:lnTo>
                  <a:lnTo>
                    <a:pt x="583" y="686"/>
                  </a:lnTo>
                  <a:lnTo>
                    <a:pt x="568" y="698"/>
                  </a:lnTo>
                  <a:lnTo>
                    <a:pt x="567" y="699"/>
                  </a:lnTo>
                  <a:lnTo>
                    <a:pt x="551" y="712"/>
                  </a:lnTo>
                  <a:lnTo>
                    <a:pt x="550" y="713"/>
                  </a:lnTo>
                  <a:lnTo>
                    <a:pt x="534" y="725"/>
                  </a:lnTo>
                  <a:lnTo>
                    <a:pt x="533" y="726"/>
                  </a:lnTo>
                  <a:lnTo>
                    <a:pt x="516" y="737"/>
                  </a:lnTo>
                  <a:lnTo>
                    <a:pt x="515" y="738"/>
                  </a:lnTo>
                  <a:lnTo>
                    <a:pt x="498" y="750"/>
                  </a:lnTo>
                  <a:lnTo>
                    <a:pt x="497" y="750"/>
                  </a:lnTo>
                  <a:lnTo>
                    <a:pt x="480" y="762"/>
                  </a:lnTo>
                  <a:lnTo>
                    <a:pt x="479" y="762"/>
                  </a:lnTo>
                  <a:lnTo>
                    <a:pt x="460" y="774"/>
                  </a:lnTo>
                  <a:lnTo>
                    <a:pt x="460" y="774"/>
                  </a:lnTo>
                  <a:lnTo>
                    <a:pt x="413" y="800"/>
                  </a:lnTo>
                  <a:lnTo>
                    <a:pt x="363" y="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E7831669-42A7-4F5B-834C-00DEB21400AF}"/>
                </a:ext>
              </a:extLst>
            </p:cNvPr>
            <p:cNvGrpSpPr/>
            <p:nvPr/>
          </p:nvGrpSpPr>
          <p:grpSpPr>
            <a:xfrm>
              <a:off x="5441949" y="1524000"/>
              <a:ext cx="3182938" cy="2933700"/>
              <a:chOff x="4951412" y="1143000"/>
              <a:chExt cx="3182938" cy="2933700"/>
            </a:xfrm>
            <a:solidFill>
              <a:schemeClr val="tx1">
                <a:alpha val="17000"/>
              </a:schemeClr>
            </a:solidFill>
          </p:grpSpPr>
          <p:sp>
            <p:nvSpPr>
              <p:cNvPr id="255" name="Rectangle 16">
                <a:extLst>
                  <a:ext uri="{FF2B5EF4-FFF2-40B4-BE49-F238E27FC236}">
                    <a16:creationId xmlns:a16="http://schemas.microsoft.com/office/drawing/2014/main" id="{A6AD6E6A-276F-483A-8900-9D7069D36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412" y="3568700"/>
                <a:ext cx="3182938" cy="5080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Rectangle 17">
                <a:extLst>
                  <a:ext uri="{FF2B5EF4-FFF2-40B4-BE49-F238E27FC236}">
                    <a16:creationId xmlns:a16="http://schemas.microsoft.com/office/drawing/2014/main" id="{77041918-6172-4063-9A35-A80E2D056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1412" y="1143000"/>
                <a:ext cx="565150" cy="2328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Rectangle 18">
                <a:extLst>
                  <a:ext uri="{FF2B5EF4-FFF2-40B4-BE49-F238E27FC236}">
                    <a16:creationId xmlns:a16="http://schemas.microsoft.com/office/drawing/2014/main" id="{FCB4F303-3DE4-48BB-BA22-8BCDAD65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5462" y="2020888"/>
                <a:ext cx="566738" cy="14509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Rectangle 19">
                <a:extLst>
                  <a:ext uri="{FF2B5EF4-FFF2-40B4-BE49-F238E27FC236}">
                    <a16:creationId xmlns:a16="http://schemas.microsoft.com/office/drawing/2014/main" id="{B852C8E1-1415-4C09-8B57-D383DE19C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512" y="2513013"/>
                <a:ext cx="565150" cy="9588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Rectangle 20">
                <a:extLst>
                  <a:ext uri="{FF2B5EF4-FFF2-40B4-BE49-F238E27FC236}">
                    <a16:creationId xmlns:a16="http://schemas.microsoft.com/office/drawing/2014/main" id="{B8F20BAE-C28B-43AA-BCAB-255A61E2C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562" y="2063750"/>
                <a:ext cx="566738" cy="140811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21">
                <a:extLst>
                  <a:ext uri="{FF2B5EF4-FFF2-40B4-BE49-F238E27FC236}">
                    <a16:creationId xmlns:a16="http://schemas.microsoft.com/office/drawing/2014/main" id="{C7863B56-EF1C-450F-9255-7165B8AB7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9200" y="2463800"/>
                <a:ext cx="565150" cy="10080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812889A-D721-4E54-81C2-AD4D8A1CF6BE}"/>
                </a:ext>
              </a:extLst>
            </p:cNvPr>
            <p:cNvGrpSpPr/>
            <p:nvPr/>
          </p:nvGrpSpPr>
          <p:grpSpPr>
            <a:xfrm>
              <a:off x="7423149" y="2133600"/>
              <a:ext cx="2117725" cy="3279774"/>
              <a:chOff x="6613525" y="1998663"/>
              <a:chExt cx="2117725" cy="3279774"/>
            </a:xfrm>
          </p:grpSpPr>
          <p:sp>
            <p:nvSpPr>
              <p:cNvPr id="213" name="Rectangle 22">
                <a:extLst>
                  <a:ext uri="{FF2B5EF4-FFF2-40B4-BE49-F238E27FC236}">
                    <a16:creationId xmlns:a16="http://schemas.microsoft.com/office/drawing/2014/main" id="{5EA436CF-2321-43CC-82CF-536906D7D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3525" y="1998663"/>
                <a:ext cx="2117725" cy="19399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31046ACB-0CBA-47AF-9ED5-E0B7153DDC7C}"/>
                  </a:ext>
                </a:extLst>
              </p:cNvPr>
              <p:cNvGrpSpPr/>
              <p:nvPr/>
            </p:nvGrpSpPr>
            <p:grpSpPr>
              <a:xfrm>
                <a:off x="6807200" y="2208213"/>
                <a:ext cx="1728788" cy="414337"/>
                <a:chOff x="6807200" y="2208213"/>
                <a:chExt cx="1728788" cy="414337"/>
              </a:xfrm>
            </p:grpSpPr>
            <p:sp>
              <p:nvSpPr>
                <p:cNvPr id="250" name="Rectangle 23">
                  <a:extLst>
                    <a:ext uri="{FF2B5EF4-FFF2-40B4-BE49-F238E27FC236}">
                      <a16:creationId xmlns:a16="http://schemas.microsoft.com/office/drawing/2014/main" id="{25D4A3EA-21E7-4F31-9038-2D0EE0997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58037" y="2208213"/>
                  <a:ext cx="1028700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Rectangle 24">
                  <a:extLst>
                    <a:ext uri="{FF2B5EF4-FFF2-40B4-BE49-F238E27FC236}">
                      <a16:creationId xmlns:a16="http://schemas.microsoft.com/office/drawing/2014/main" id="{BFFB709A-BC19-4D1B-B1B2-3140A1B5C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324100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2" name="Rectangle 25">
                  <a:extLst>
                    <a:ext uri="{FF2B5EF4-FFF2-40B4-BE49-F238E27FC236}">
                      <a16:creationId xmlns:a16="http://schemas.microsoft.com/office/drawing/2014/main" id="{BE94FA11-19F5-4CBF-9077-47DA0B378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408238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3" name="Rectangle 26">
                  <a:extLst>
                    <a:ext uri="{FF2B5EF4-FFF2-40B4-BE49-F238E27FC236}">
                      <a16:creationId xmlns:a16="http://schemas.microsoft.com/office/drawing/2014/main" id="{F5547B04-DD3A-493A-9D1E-10B7B3217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490788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4" name="Rectangle 27">
                  <a:extLst>
                    <a:ext uri="{FF2B5EF4-FFF2-40B4-BE49-F238E27FC236}">
                      <a16:creationId xmlns:a16="http://schemas.microsoft.com/office/drawing/2014/main" id="{44A14C37-905F-4236-B5DC-EF6651712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07200" y="2574925"/>
                  <a:ext cx="811213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39F0E779-6528-4FB3-B12F-427DECAD3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3525" y="2686050"/>
                <a:ext cx="2117725" cy="2592387"/>
              </a:xfrm>
              <a:custGeom>
                <a:avLst/>
                <a:gdLst>
                  <a:gd name="T0" fmla="*/ 113 w 1334"/>
                  <a:gd name="T1" fmla="*/ 0 h 1633"/>
                  <a:gd name="T2" fmla="*/ 1219 w 1334"/>
                  <a:gd name="T3" fmla="*/ 0 h 1633"/>
                  <a:gd name="T4" fmla="*/ 1245 w 1334"/>
                  <a:gd name="T5" fmla="*/ 3 h 1633"/>
                  <a:gd name="T6" fmla="*/ 1270 w 1334"/>
                  <a:gd name="T7" fmla="*/ 12 h 1633"/>
                  <a:gd name="T8" fmla="*/ 1291 w 1334"/>
                  <a:gd name="T9" fmla="*/ 25 h 1633"/>
                  <a:gd name="T10" fmla="*/ 1308 w 1334"/>
                  <a:gd name="T11" fmla="*/ 43 h 1633"/>
                  <a:gd name="T12" fmla="*/ 1322 w 1334"/>
                  <a:gd name="T13" fmla="*/ 64 h 1633"/>
                  <a:gd name="T14" fmla="*/ 1331 w 1334"/>
                  <a:gd name="T15" fmla="*/ 88 h 1633"/>
                  <a:gd name="T16" fmla="*/ 1334 w 1334"/>
                  <a:gd name="T17" fmla="*/ 114 h 1633"/>
                  <a:gd name="T18" fmla="*/ 1334 w 1334"/>
                  <a:gd name="T19" fmla="*/ 1519 h 1633"/>
                  <a:gd name="T20" fmla="*/ 1331 w 1334"/>
                  <a:gd name="T21" fmla="*/ 1544 h 1633"/>
                  <a:gd name="T22" fmla="*/ 1322 w 1334"/>
                  <a:gd name="T23" fmla="*/ 1569 h 1633"/>
                  <a:gd name="T24" fmla="*/ 1308 w 1334"/>
                  <a:gd name="T25" fmla="*/ 1590 h 1633"/>
                  <a:gd name="T26" fmla="*/ 1291 w 1334"/>
                  <a:gd name="T27" fmla="*/ 1607 h 1633"/>
                  <a:gd name="T28" fmla="*/ 1270 w 1334"/>
                  <a:gd name="T29" fmla="*/ 1621 h 1633"/>
                  <a:gd name="T30" fmla="*/ 1245 w 1334"/>
                  <a:gd name="T31" fmla="*/ 1630 h 1633"/>
                  <a:gd name="T32" fmla="*/ 1219 w 1334"/>
                  <a:gd name="T33" fmla="*/ 1633 h 1633"/>
                  <a:gd name="T34" fmla="*/ 113 w 1334"/>
                  <a:gd name="T35" fmla="*/ 1633 h 1633"/>
                  <a:gd name="T36" fmla="*/ 87 w 1334"/>
                  <a:gd name="T37" fmla="*/ 1630 h 1633"/>
                  <a:gd name="T38" fmla="*/ 64 w 1334"/>
                  <a:gd name="T39" fmla="*/ 1621 h 1633"/>
                  <a:gd name="T40" fmla="*/ 42 w 1334"/>
                  <a:gd name="T41" fmla="*/ 1607 h 1633"/>
                  <a:gd name="T42" fmla="*/ 24 w 1334"/>
                  <a:gd name="T43" fmla="*/ 1590 h 1633"/>
                  <a:gd name="T44" fmla="*/ 11 w 1334"/>
                  <a:gd name="T45" fmla="*/ 1569 h 1633"/>
                  <a:gd name="T46" fmla="*/ 3 w 1334"/>
                  <a:gd name="T47" fmla="*/ 1544 h 1633"/>
                  <a:gd name="T48" fmla="*/ 0 w 1334"/>
                  <a:gd name="T49" fmla="*/ 1519 h 1633"/>
                  <a:gd name="T50" fmla="*/ 0 w 1334"/>
                  <a:gd name="T51" fmla="*/ 114 h 1633"/>
                  <a:gd name="T52" fmla="*/ 3 w 1334"/>
                  <a:gd name="T53" fmla="*/ 88 h 1633"/>
                  <a:gd name="T54" fmla="*/ 11 w 1334"/>
                  <a:gd name="T55" fmla="*/ 64 h 1633"/>
                  <a:gd name="T56" fmla="*/ 24 w 1334"/>
                  <a:gd name="T57" fmla="*/ 43 h 1633"/>
                  <a:gd name="T58" fmla="*/ 42 w 1334"/>
                  <a:gd name="T59" fmla="*/ 25 h 1633"/>
                  <a:gd name="T60" fmla="*/ 64 w 1334"/>
                  <a:gd name="T61" fmla="*/ 12 h 1633"/>
                  <a:gd name="T62" fmla="*/ 87 w 1334"/>
                  <a:gd name="T63" fmla="*/ 3 h 1633"/>
                  <a:gd name="T64" fmla="*/ 113 w 1334"/>
                  <a:gd name="T65" fmla="*/ 0 h 1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4" h="1633">
                    <a:moveTo>
                      <a:pt x="113" y="0"/>
                    </a:moveTo>
                    <a:lnTo>
                      <a:pt x="1219" y="0"/>
                    </a:lnTo>
                    <a:lnTo>
                      <a:pt x="1245" y="3"/>
                    </a:lnTo>
                    <a:lnTo>
                      <a:pt x="1270" y="12"/>
                    </a:lnTo>
                    <a:lnTo>
                      <a:pt x="1291" y="25"/>
                    </a:lnTo>
                    <a:lnTo>
                      <a:pt x="1308" y="43"/>
                    </a:lnTo>
                    <a:lnTo>
                      <a:pt x="1322" y="64"/>
                    </a:lnTo>
                    <a:lnTo>
                      <a:pt x="1331" y="88"/>
                    </a:lnTo>
                    <a:lnTo>
                      <a:pt x="1334" y="114"/>
                    </a:lnTo>
                    <a:lnTo>
                      <a:pt x="1334" y="1519"/>
                    </a:lnTo>
                    <a:lnTo>
                      <a:pt x="1331" y="1544"/>
                    </a:lnTo>
                    <a:lnTo>
                      <a:pt x="1322" y="1569"/>
                    </a:lnTo>
                    <a:lnTo>
                      <a:pt x="1308" y="1590"/>
                    </a:lnTo>
                    <a:lnTo>
                      <a:pt x="1291" y="1607"/>
                    </a:lnTo>
                    <a:lnTo>
                      <a:pt x="1270" y="1621"/>
                    </a:lnTo>
                    <a:lnTo>
                      <a:pt x="1245" y="1630"/>
                    </a:lnTo>
                    <a:lnTo>
                      <a:pt x="1219" y="1633"/>
                    </a:lnTo>
                    <a:lnTo>
                      <a:pt x="113" y="1633"/>
                    </a:lnTo>
                    <a:lnTo>
                      <a:pt x="87" y="1630"/>
                    </a:lnTo>
                    <a:lnTo>
                      <a:pt x="64" y="1621"/>
                    </a:lnTo>
                    <a:lnTo>
                      <a:pt x="42" y="1607"/>
                    </a:lnTo>
                    <a:lnTo>
                      <a:pt x="24" y="1590"/>
                    </a:lnTo>
                    <a:lnTo>
                      <a:pt x="11" y="1569"/>
                    </a:lnTo>
                    <a:lnTo>
                      <a:pt x="3" y="1544"/>
                    </a:lnTo>
                    <a:lnTo>
                      <a:pt x="0" y="1519"/>
                    </a:lnTo>
                    <a:lnTo>
                      <a:pt x="0" y="114"/>
                    </a:lnTo>
                    <a:lnTo>
                      <a:pt x="3" y="88"/>
                    </a:lnTo>
                    <a:lnTo>
                      <a:pt x="11" y="64"/>
                    </a:lnTo>
                    <a:lnTo>
                      <a:pt x="24" y="43"/>
                    </a:lnTo>
                    <a:lnTo>
                      <a:pt x="42" y="25"/>
                    </a:lnTo>
                    <a:lnTo>
                      <a:pt x="64" y="12"/>
                    </a:lnTo>
                    <a:lnTo>
                      <a:pt x="87" y="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9922F381-674F-40FA-B1A9-73AD191C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2828925"/>
                <a:ext cx="1865313" cy="438150"/>
              </a:xfrm>
              <a:custGeom>
                <a:avLst/>
                <a:gdLst>
                  <a:gd name="T0" fmla="*/ 57 w 1175"/>
                  <a:gd name="T1" fmla="*/ 0 h 276"/>
                  <a:gd name="T2" fmla="*/ 1118 w 1175"/>
                  <a:gd name="T3" fmla="*/ 0 h 276"/>
                  <a:gd name="T4" fmla="*/ 1135 w 1175"/>
                  <a:gd name="T5" fmla="*/ 2 h 276"/>
                  <a:gd name="T6" fmla="*/ 1151 w 1175"/>
                  <a:gd name="T7" fmla="*/ 11 h 276"/>
                  <a:gd name="T8" fmla="*/ 1164 w 1175"/>
                  <a:gd name="T9" fmla="*/ 24 h 276"/>
                  <a:gd name="T10" fmla="*/ 1173 w 1175"/>
                  <a:gd name="T11" fmla="*/ 40 h 276"/>
                  <a:gd name="T12" fmla="*/ 1175 w 1175"/>
                  <a:gd name="T13" fmla="*/ 57 h 276"/>
                  <a:gd name="T14" fmla="*/ 1175 w 1175"/>
                  <a:gd name="T15" fmla="*/ 219 h 276"/>
                  <a:gd name="T16" fmla="*/ 1173 w 1175"/>
                  <a:gd name="T17" fmla="*/ 236 h 276"/>
                  <a:gd name="T18" fmla="*/ 1164 w 1175"/>
                  <a:gd name="T19" fmla="*/ 252 h 276"/>
                  <a:gd name="T20" fmla="*/ 1151 w 1175"/>
                  <a:gd name="T21" fmla="*/ 265 h 276"/>
                  <a:gd name="T22" fmla="*/ 1135 w 1175"/>
                  <a:gd name="T23" fmla="*/ 274 h 276"/>
                  <a:gd name="T24" fmla="*/ 1118 w 1175"/>
                  <a:gd name="T25" fmla="*/ 276 h 276"/>
                  <a:gd name="T26" fmla="*/ 57 w 1175"/>
                  <a:gd name="T27" fmla="*/ 276 h 276"/>
                  <a:gd name="T28" fmla="*/ 39 w 1175"/>
                  <a:gd name="T29" fmla="*/ 274 h 276"/>
                  <a:gd name="T30" fmla="*/ 23 w 1175"/>
                  <a:gd name="T31" fmla="*/ 265 h 276"/>
                  <a:gd name="T32" fmla="*/ 12 w 1175"/>
                  <a:gd name="T33" fmla="*/ 252 h 276"/>
                  <a:gd name="T34" fmla="*/ 3 w 1175"/>
                  <a:gd name="T35" fmla="*/ 236 h 276"/>
                  <a:gd name="T36" fmla="*/ 0 w 1175"/>
                  <a:gd name="T37" fmla="*/ 219 h 276"/>
                  <a:gd name="T38" fmla="*/ 0 w 1175"/>
                  <a:gd name="T39" fmla="*/ 57 h 276"/>
                  <a:gd name="T40" fmla="*/ 3 w 1175"/>
                  <a:gd name="T41" fmla="*/ 40 h 276"/>
                  <a:gd name="T42" fmla="*/ 12 w 1175"/>
                  <a:gd name="T43" fmla="*/ 24 h 276"/>
                  <a:gd name="T44" fmla="*/ 23 w 1175"/>
                  <a:gd name="T45" fmla="*/ 11 h 276"/>
                  <a:gd name="T46" fmla="*/ 39 w 1175"/>
                  <a:gd name="T47" fmla="*/ 2 h 276"/>
                  <a:gd name="T48" fmla="*/ 57 w 1175"/>
                  <a:gd name="T4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75" h="276">
                    <a:moveTo>
                      <a:pt x="57" y="0"/>
                    </a:moveTo>
                    <a:lnTo>
                      <a:pt x="1118" y="0"/>
                    </a:lnTo>
                    <a:lnTo>
                      <a:pt x="1135" y="2"/>
                    </a:lnTo>
                    <a:lnTo>
                      <a:pt x="1151" y="11"/>
                    </a:lnTo>
                    <a:lnTo>
                      <a:pt x="1164" y="24"/>
                    </a:lnTo>
                    <a:lnTo>
                      <a:pt x="1173" y="40"/>
                    </a:lnTo>
                    <a:lnTo>
                      <a:pt x="1175" y="57"/>
                    </a:lnTo>
                    <a:lnTo>
                      <a:pt x="1175" y="219"/>
                    </a:lnTo>
                    <a:lnTo>
                      <a:pt x="1173" y="236"/>
                    </a:lnTo>
                    <a:lnTo>
                      <a:pt x="1164" y="252"/>
                    </a:lnTo>
                    <a:lnTo>
                      <a:pt x="1151" y="265"/>
                    </a:lnTo>
                    <a:lnTo>
                      <a:pt x="1135" y="274"/>
                    </a:lnTo>
                    <a:lnTo>
                      <a:pt x="1118" y="276"/>
                    </a:lnTo>
                    <a:lnTo>
                      <a:pt x="57" y="276"/>
                    </a:lnTo>
                    <a:lnTo>
                      <a:pt x="39" y="274"/>
                    </a:lnTo>
                    <a:lnTo>
                      <a:pt x="23" y="265"/>
                    </a:lnTo>
                    <a:lnTo>
                      <a:pt x="12" y="252"/>
                    </a:lnTo>
                    <a:lnTo>
                      <a:pt x="3" y="236"/>
                    </a:lnTo>
                    <a:lnTo>
                      <a:pt x="0" y="219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4"/>
                    </a:lnTo>
                    <a:lnTo>
                      <a:pt x="23" y="11"/>
                    </a:lnTo>
                    <a:lnTo>
                      <a:pt x="39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5CDD57AB-3318-4CA5-B272-8BFAAE04B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0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5 w 255"/>
                  <a:gd name="T19" fmla="*/ 239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D015041A-2C68-4444-9B80-555BFC71F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0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4 w 255"/>
                  <a:gd name="T19" fmla="*/ 239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32">
                <a:extLst>
                  <a:ext uri="{FF2B5EF4-FFF2-40B4-BE49-F238E27FC236}">
                    <a16:creationId xmlns:a16="http://schemas.microsoft.com/office/drawing/2014/main" id="{A22F2B6C-B00D-474C-BAEC-FFA18051A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3335338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0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3 w 256"/>
                  <a:gd name="T17" fmla="*/ 224 h 261"/>
                  <a:gd name="T18" fmla="*/ 245 w 256"/>
                  <a:gd name="T19" fmla="*/ 239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0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4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33">
                <a:extLst>
                  <a:ext uri="{FF2B5EF4-FFF2-40B4-BE49-F238E27FC236}">
                    <a16:creationId xmlns:a16="http://schemas.microsoft.com/office/drawing/2014/main" id="{75675431-EF3E-44B2-AD7B-A9FDD8034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3335338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0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4 w 256"/>
                  <a:gd name="T17" fmla="*/ 224 h 261"/>
                  <a:gd name="T18" fmla="*/ 246 w 256"/>
                  <a:gd name="T19" fmla="*/ 239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0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4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34">
                <a:extLst>
                  <a:ext uri="{FF2B5EF4-FFF2-40B4-BE49-F238E27FC236}">
                    <a16:creationId xmlns:a16="http://schemas.microsoft.com/office/drawing/2014/main" id="{C1CAD910-FF48-4628-9CA9-E0EACCE0C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1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5 w 255"/>
                  <a:gd name="T19" fmla="*/ 240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5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35">
                <a:extLst>
                  <a:ext uri="{FF2B5EF4-FFF2-40B4-BE49-F238E27FC236}">
                    <a16:creationId xmlns:a16="http://schemas.microsoft.com/office/drawing/2014/main" id="{A27DEB9D-8795-469D-820A-291BF2EA5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1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4 w 255"/>
                  <a:gd name="T19" fmla="*/ 240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1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4" y="240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36">
                <a:extLst>
                  <a:ext uri="{FF2B5EF4-FFF2-40B4-BE49-F238E27FC236}">
                    <a16:creationId xmlns:a16="http://schemas.microsoft.com/office/drawing/2014/main" id="{9743DA91-CE8D-4604-90D8-D5D52BD9D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380682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1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3 w 256"/>
                  <a:gd name="T17" fmla="*/ 225 h 261"/>
                  <a:gd name="T18" fmla="*/ 245 w 256"/>
                  <a:gd name="T19" fmla="*/ 240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1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1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3" y="225"/>
                    </a:lnTo>
                    <a:lnTo>
                      <a:pt x="245" y="240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37">
                <a:extLst>
                  <a:ext uri="{FF2B5EF4-FFF2-40B4-BE49-F238E27FC236}">
                    <a16:creationId xmlns:a16="http://schemas.microsoft.com/office/drawing/2014/main" id="{F8A5F544-DC45-4DD4-AB68-959D0603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380682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1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4 w 256"/>
                  <a:gd name="T17" fmla="*/ 225 h 261"/>
                  <a:gd name="T18" fmla="*/ 246 w 256"/>
                  <a:gd name="T19" fmla="*/ 240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1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4" y="225"/>
                    </a:lnTo>
                    <a:lnTo>
                      <a:pt x="246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1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38">
                <a:extLst>
                  <a:ext uri="{FF2B5EF4-FFF2-40B4-BE49-F238E27FC236}">
                    <a16:creationId xmlns:a16="http://schemas.microsoft.com/office/drawing/2014/main" id="{02021091-289D-44C8-8DA0-CD8B2FDB0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4 w 255"/>
                  <a:gd name="T7" fmla="*/ 10 h 260"/>
                  <a:gd name="T8" fmla="*/ 245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5 w 255"/>
                  <a:gd name="T19" fmla="*/ 239 h 260"/>
                  <a:gd name="T20" fmla="*/ 234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2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2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39">
                <a:extLst>
                  <a:ext uri="{FF2B5EF4-FFF2-40B4-BE49-F238E27FC236}">
                    <a16:creationId xmlns:a16="http://schemas.microsoft.com/office/drawing/2014/main" id="{E7052D81-6F02-423A-88B8-2FDD3F437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3 w 255"/>
                  <a:gd name="T7" fmla="*/ 10 h 260"/>
                  <a:gd name="T8" fmla="*/ 244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4 w 255"/>
                  <a:gd name="T19" fmla="*/ 239 h 260"/>
                  <a:gd name="T20" fmla="*/ 233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1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1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40">
                <a:extLst>
                  <a:ext uri="{FF2B5EF4-FFF2-40B4-BE49-F238E27FC236}">
                    <a16:creationId xmlns:a16="http://schemas.microsoft.com/office/drawing/2014/main" id="{CE11020D-485A-400C-BFCB-488FF1753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4279900"/>
                <a:ext cx="406400" cy="412750"/>
              </a:xfrm>
              <a:custGeom>
                <a:avLst/>
                <a:gdLst>
                  <a:gd name="T0" fmla="*/ 53 w 256"/>
                  <a:gd name="T1" fmla="*/ 0 h 260"/>
                  <a:gd name="T2" fmla="*/ 202 w 256"/>
                  <a:gd name="T3" fmla="*/ 0 h 260"/>
                  <a:gd name="T4" fmla="*/ 220 w 256"/>
                  <a:gd name="T5" fmla="*/ 3 h 260"/>
                  <a:gd name="T6" fmla="*/ 233 w 256"/>
                  <a:gd name="T7" fmla="*/ 10 h 260"/>
                  <a:gd name="T8" fmla="*/ 245 w 256"/>
                  <a:gd name="T9" fmla="*/ 22 h 260"/>
                  <a:gd name="T10" fmla="*/ 253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3 w 256"/>
                  <a:gd name="T17" fmla="*/ 225 h 260"/>
                  <a:gd name="T18" fmla="*/ 245 w 256"/>
                  <a:gd name="T19" fmla="*/ 239 h 260"/>
                  <a:gd name="T20" fmla="*/ 233 w 256"/>
                  <a:gd name="T21" fmla="*/ 251 h 260"/>
                  <a:gd name="T22" fmla="*/ 220 w 256"/>
                  <a:gd name="T23" fmla="*/ 258 h 260"/>
                  <a:gd name="T24" fmla="*/ 202 w 256"/>
                  <a:gd name="T25" fmla="*/ 260 h 260"/>
                  <a:gd name="T26" fmla="*/ 53 w 256"/>
                  <a:gd name="T27" fmla="*/ 260 h 260"/>
                  <a:gd name="T28" fmla="*/ 37 w 256"/>
                  <a:gd name="T29" fmla="*/ 258 h 260"/>
                  <a:gd name="T30" fmla="*/ 22 w 256"/>
                  <a:gd name="T31" fmla="*/ 251 h 260"/>
                  <a:gd name="T32" fmla="*/ 10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0 w 256"/>
                  <a:gd name="T43" fmla="*/ 22 h 260"/>
                  <a:gd name="T44" fmla="*/ 22 w 256"/>
                  <a:gd name="T45" fmla="*/ 10 h 260"/>
                  <a:gd name="T46" fmla="*/ 37 w 256"/>
                  <a:gd name="T47" fmla="*/ 3 h 260"/>
                  <a:gd name="T48" fmla="*/ 53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5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7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41">
                <a:extLst>
                  <a:ext uri="{FF2B5EF4-FFF2-40B4-BE49-F238E27FC236}">
                    <a16:creationId xmlns:a16="http://schemas.microsoft.com/office/drawing/2014/main" id="{1632E1E8-3429-4E79-A798-9A56C2C8F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4279900"/>
                <a:ext cx="406400" cy="412750"/>
              </a:xfrm>
              <a:custGeom>
                <a:avLst/>
                <a:gdLst>
                  <a:gd name="T0" fmla="*/ 54 w 256"/>
                  <a:gd name="T1" fmla="*/ 0 h 260"/>
                  <a:gd name="T2" fmla="*/ 203 w 256"/>
                  <a:gd name="T3" fmla="*/ 0 h 260"/>
                  <a:gd name="T4" fmla="*/ 219 w 256"/>
                  <a:gd name="T5" fmla="*/ 3 h 260"/>
                  <a:gd name="T6" fmla="*/ 234 w 256"/>
                  <a:gd name="T7" fmla="*/ 10 h 260"/>
                  <a:gd name="T8" fmla="*/ 246 w 256"/>
                  <a:gd name="T9" fmla="*/ 22 h 260"/>
                  <a:gd name="T10" fmla="*/ 254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4 w 256"/>
                  <a:gd name="T17" fmla="*/ 225 h 260"/>
                  <a:gd name="T18" fmla="*/ 246 w 256"/>
                  <a:gd name="T19" fmla="*/ 239 h 260"/>
                  <a:gd name="T20" fmla="*/ 234 w 256"/>
                  <a:gd name="T21" fmla="*/ 251 h 260"/>
                  <a:gd name="T22" fmla="*/ 219 w 256"/>
                  <a:gd name="T23" fmla="*/ 258 h 260"/>
                  <a:gd name="T24" fmla="*/ 203 w 256"/>
                  <a:gd name="T25" fmla="*/ 260 h 260"/>
                  <a:gd name="T26" fmla="*/ 54 w 256"/>
                  <a:gd name="T27" fmla="*/ 260 h 260"/>
                  <a:gd name="T28" fmla="*/ 37 w 256"/>
                  <a:gd name="T29" fmla="*/ 258 h 260"/>
                  <a:gd name="T30" fmla="*/ 23 w 256"/>
                  <a:gd name="T31" fmla="*/ 251 h 260"/>
                  <a:gd name="T32" fmla="*/ 11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1 w 256"/>
                  <a:gd name="T43" fmla="*/ 22 h 260"/>
                  <a:gd name="T44" fmla="*/ 23 w 256"/>
                  <a:gd name="T45" fmla="*/ 10 h 260"/>
                  <a:gd name="T46" fmla="*/ 37 w 256"/>
                  <a:gd name="T47" fmla="*/ 3 h 260"/>
                  <a:gd name="T48" fmla="*/ 54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5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3" y="260"/>
                    </a:lnTo>
                    <a:lnTo>
                      <a:pt x="54" y="260"/>
                    </a:lnTo>
                    <a:lnTo>
                      <a:pt x="37" y="258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2">
                <a:extLst>
                  <a:ext uri="{FF2B5EF4-FFF2-40B4-BE49-F238E27FC236}">
                    <a16:creationId xmlns:a16="http://schemas.microsoft.com/office/drawing/2014/main" id="{DD53E565-21F0-4174-A539-08D243538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7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4 w 255"/>
                  <a:gd name="T7" fmla="*/ 9 h 261"/>
                  <a:gd name="T8" fmla="*/ 245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5 w 255"/>
                  <a:gd name="T19" fmla="*/ 238 h 261"/>
                  <a:gd name="T20" fmla="*/ 234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2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2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5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5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3">
                <a:extLst>
                  <a:ext uri="{FF2B5EF4-FFF2-40B4-BE49-F238E27FC236}">
                    <a16:creationId xmlns:a16="http://schemas.microsoft.com/office/drawing/2014/main" id="{B9E36270-9005-4CDF-8C52-AB17082B8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6300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3 w 255"/>
                  <a:gd name="T7" fmla="*/ 9 h 261"/>
                  <a:gd name="T8" fmla="*/ 244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4 w 255"/>
                  <a:gd name="T19" fmla="*/ 238 h 261"/>
                  <a:gd name="T20" fmla="*/ 233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1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1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3" y="9"/>
                    </a:lnTo>
                    <a:lnTo>
                      <a:pt x="244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4" y="238"/>
                    </a:lnTo>
                    <a:lnTo>
                      <a:pt x="233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1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1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4">
                <a:extLst>
                  <a:ext uri="{FF2B5EF4-FFF2-40B4-BE49-F238E27FC236}">
                    <a16:creationId xmlns:a16="http://schemas.microsoft.com/office/drawing/2014/main" id="{FAD3CA64-927B-441D-BE87-5594C3976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2075" y="475297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2 h 261"/>
                  <a:gd name="T6" fmla="*/ 233 w 256"/>
                  <a:gd name="T7" fmla="*/ 9 h 261"/>
                  <a:gd name="T8" fmla="*/ 245 w 256"/>
                  <a:gd name="T9" fmla="*/ 21 h 261"/>
                  <a:gd name="T10" fmla="*/ 253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3 w 256"/>
                  <a:gd name="T17" fmla="*/ 224 h 261"/>
                  <a:gd name="T18" fmla="*/ 245 w 256"/>
                  <a:gd name="T19" fmla="*/ 238 h 261"/>
                  <a:gd name="T20" fmla="*/ 233 w 256"/>
                  <a:gd name="T21" fmla="*/ 250 h 261"/>
                  <a:gd name="T22" fmla="*/ 220 w 256"/>
                  <a:gd name="T23" fmla="*/ 257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7 h 261"/>
                  <a:gd name="T30" fmla="*/ 22 w 256"/>
                  <a:gd name="T31" fmla="*/ 250 h 261"/>
                  <a:gd name="T32" fmla="*/ 10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0 w 256"/>
                  <a:gd name="T43" fmla="*/ 21 h 261"/>
                  <a:gd name="T44" fmla="*/ 22 w 256"/>
                  <a:gd name="T45" fmla="*/ 9 h 261"/>
                  <a:gd name="T46" fmla="*/ 37 w 256"/>
                  <a:gd name="T47" fmla="*/ 2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2"/>
                    </a:lnTo>
                    <a:lnTo>
                      <a:pt x="233" y="9"/>
                    </a:lnTo>
                    <a:lnTo>
                      <a:pt x="245" y="21"/>
                    </a:lnTo>
                    <a:lnTo>
                      <a:pt x="253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3" y="224"/>
                    </a:lnTo>
                    <a:lnTo>
                      <a:pt x="245" y="238"/>
                    </a:lnTo>
                    <a:lnTo>
                      <a:pt x="233" y="250"/>
                    </a:lnTo>
                    <a:lnTo>
                      <a:pt x="220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7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5">
                <a:extLst>
                  <a:ext uri="{FF2B5EF4-FFF2-40B4-BE49-F238E27FC236}">
                    <a16:creationId xmlns:a16="http://schemas.microsoft.com/office/drawing/2014/main" id="{23B7ED13-C1BA-4E67-B54D-40C8A4DE2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7850" y="475297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2 h 261"/>
                  <a:gd name="T6" fmla="*/ 234 w 256"/>
                  <a:gd name="T7" fmla="*/ 9 h 261"/>
                  <a:gd name="T8" fmla="*/ 246 w 256"/>
                  <a:gd name="T9" fmla="*/ 21 h 261"/>
                  <a:gd name="T10" fmla="*/ 254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4 w 256"/>
                  <a:gd name="T17" fmla="*/ 224 h 261"/>
                  <a:gd name="T18" fmla="*/ 246 w 256"/>
                  <a:gd name="T19" fmla="*/ 238 h 261"/>
                  <a:gd name="T20" fmla="*/ 234 w 256"/>
                  <a:gd name="T21" fmla="*/ 250 h 261"/>
                  <a:gd name="T22" fmla="*/ 219 w 256"/>
                  <a:gd name="T23" fmla="*/ 257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7 h 261"/>
                  <a:gd name="T30" fmla="*/ 23 w 256"/>
                  <a:gd name="T31" fmla="*/ 250 h 261"/>
                  <a:gd name="T32" fmla="*/ 11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1 w 256"/>
                  <a:gd name="T43" fmla="*/ 21 h 261"/>
                  <a:gd name="T44" fmla="*/ 23 w 256"/>
                  <a:gd name="T45" fmla="*/ 9 h 261"/>
                  <a:gd name="T46" fmla="*/ 37 w 256"/>
                  <a:gd name="T47" fmla="*/ 2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6" y="21"/>
                    </a:lnTo>
                    <a:lnTo>
                      <a:pt x="254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4" y="224"/>
                    </a:lnTo>
                    <a:lnTo>
                      <a:pt x="246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7"/>
                    </a:lnTo>
                    <a:lnTo>
                      <a:pt x="23" y="250"/>
                    </a:lnTo>
                    <a:lnTo>
                      <a:pt x="11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1" y="21"/>
                    </a:lnTo>
                    <a:lnTo>
                      <a:pt x="23" y="9"/>
                    </a:lnTo>
                    <a:lnTo>
                      <a:pt x="37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6">
                <a:extLst>
                  <a:ext uri="{FF2B5EF4-FFF2-40B4-BE49-F238E27FC236}">
                    <a16:creationId xmlns:a16="http://schemas.microsoft.com/office/drawing/2014/main" id="{9771A88B-91AF-437C-96F4-0614FD9695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47075" y="2932113"/>
                <a:ext cx="166688" cy="231775"/>
              </a:xfrm>
              <a:custGeom>
                <a:avLst/>
                <a:gdLst>
                  <a:gd name="T0" fmla="*/ 53 w 105"/>
                  <a:gd name="T1" fmla="*/ 11 h 146"/>
                  <a:gd name="T2" fmla="*/ 45 w 105"/>
                  <a:gd name="T3" fmla="*/ 17 h 146"/>
                  <a:gd name="T4" fmla="*/ 17 w 105"/>
                  <a:gd name="T5" fmla="*/ 17 h 146"/>
                  <a:gd name="T6" fmla="*/ 17 w 105"/>
                  <a:gd name="T7" fmla="*/ 66 h 146"/>
                  <a:gd name="T8" fmla="*/ 11 w 105"/>
                  <a:gd name="T9" fmla="*/ 73 h 146"/>
                  <a:gd name="T10" fmla="*/ 17 w 105"/>
                  <a:gd name="T11" fmla="*/ 81 h 146"/>
                  <a:gd name="T12" fmla="*/ 17 w 105"/>
                  <a:gd name="T13" fmla="*/ 107 h 146"/>
                  <a:gd name="T14" fmla="*/ 38 w 105"/>
                  <a:gd name="T15" fmla="*/ 78 h 146"/>
                  <a:gd name="T16" fmla="*/ 47 w 105"/>
                  <a:gd name="T17" fmla="*/ 78 h 146"/>
                  <a:gd name="T18" fmla="*/ 47 w 105"/>
                  <a:gd name="T19" fmla="*/ 94 h 146"/>
                  <a:gd name="T20" fmla="*/ 24 w 105"/>
                  <a:gd name="T21" fmla="*/ 129 h 146"/>
                  <a:gd name="T22" fmla="*/ 45 w 105"/>
                  <a:gd name="T23" fmla="*/ 129 h 146"/>
                  <a:gd name="T24" fmla="*/ 53 w 105"/>
                  <a:gd name="T25" fmla="*/ 135 h 146"/>
                  <a:gd name="T26" fmla="*/ 53 w 105"/>
                  <a:gd name="T27" fmla="*/ 135 h 146"/>
                  <a:gd name="T28" fmla="*/ 60 w 105"/>
                  <a:gd name="T29" fmla="*/ 129 h 146"/>
                  <a:gd name="T30" fmla="*/ 87 w 105"/>
                  <a:gd name="T31" fmla="*/ 129 h 146"/>
                  <a:gd name="T32" fmla="*/ 87 w 105"/>
                  <a:gd name="T33" fmla="*/ 81 h 146"/>
                  <a:gd name="T34" fmla="*/ 93 w 105"/>
                  <a:gd name="T35" fmla="*/ 73 h 146"/>
                  <a:gd name="T36" fmla="*/ 87 w 105"/>
                  <a:gd name="T37" fmla="*/ 66 h 146"/>
                  <a:gd name="T38" fmla="*/ 87 w 105"/>
                  <a:gd name="T39" fmla="*/ 39 h 146"/>
                  <a:gd name="T40" fmla="*/ 68 w 105"/>
                  <a:gd name="T41" fmla="*/ 68 h 146"/>
                  <a:gd name="T42" fmla="*/ 58 w 105"/>
                  <a:gd name="T43" fmla="*/ 68 h 146"/>
                  <a:gd name="T44" fmla="*/ 58 w 105"/>
                  <a:gd name="T45" fmla="*/ 52 h 146"/>
                  <a:gd name="T46" fmla="*/ 80 w 105"/>
                  <a:gd name="T47" fmla="*/ 17 h 146"/>
                  <a:gd name="T48" fmla="*/ 60 w 105"/>
                  <a:gd name="T49" fmla="*/ 17 h 146"/>
                  <a:gd name="T50" fmla="*/ 53 w 105"/>
                  <a:gd name="T51" fmla="*/ 11 h 146"/>
                  <a:gd name="T52" fmla="*/ 53 w 105"/>
                  <a:gd name="T53" fmla="*/ 11 h 146"/>
                  <a:gd name="T54" fmla="*/ 16 w 105"/>
                  <a:gd name="T55" fmla="*/ 0 h 146"/>
                  <a:gd name="T56" fmla="*/ 45 w 105"/>
                  <a:gd name="T57" fmla="*/ 0 h 146"/>
                  <a:gd name="T58" fmla="*/ 53 w 105"/>
                  <a:gd name="T59" fmla="*/ 7 h 146"/>
                  <a:gd name="T60" fmla="*/ 53 w 105"/>
                  <a:gd name="T61" fmla="*/ 7 h 146"/>
                  <a:gd name="T62" fmla="*/ 60 w 105"/>
                  <a:gd name="T63" fmla="*/ 0 h 146"/>
                  <a:gd name="T64" fmla="*/ 89 w 105"/>
                  <a:gd name="T65" fmla="*/ 0 h 146"/>
                  <a:gd name="T66" fmla="*/ 98 w 105"/>
                  <a:gd name="T67" fmla="*/ 9 h 146"/>
                  <a:gd name="T68" fmla="*/ 98 w 105"/>
                  <a:gd name="T69" fmla="*/ 9 h 146"/>
                  <a:gd name="T70" fmla="*/ 105 w 105"/>
                  <a:gd name="T71" fmla="*/ 16 h 146"/>
                  <a:gd name="T72" fmla="*/ 105 w 105"/>
                  <a:gd name="T73" fmla="*/ 66 h 146"/>
                  <a:gd name="T74" fmla="*/ 98 w 105"/>
                  <a:gd name="T75" fmla="*/ 73 h 146"/>
                  <a:gd name="T76" fmla="*/ 105 w 105"/>
                  <a:gd name="T77" fmla="*/ 81 h 146"/>
                  <a:gd name="T78" fmla="*/ 105 w 105"/>
                  <a:gd name="T79" fmla="*/ 130 h 146"/>
                  <a:gd name="T80" fmla="*/ 96 w 105"/>
                  <a:gd name="T81" fmla="*/ 139 h 146"/>
                  <a:gd name="T82" fmla="*/ 95 w 105"/>
                  <a:gd name="T83" fmla="*/ 139 h 146"/>
                  <a:gd name="T84" fmla="*/ 89 w 105"/>
                  <a:gd name="T85" fmla="*/ 146 h 146"/>
                  <a:gd name="T86" fmla="*/ 60 w 105"/>
                  <a:gd name="T87" fmla="*/ 146 h 146"/>
                  <a:gd name="T88" fmla="*/ 53 w 105"/>
                  <a:gd name="T89" fmla="*/ 139 h 146"/>
                  <a:gd name="T90" fmla="*/ 53 w 105"/>
                  <a:gd name="T91" fmla="*/ 139 h 146"/>
                  <a:gd name="T92" fmla="*/ 45 w 105"/>
                  <a:gd name="T93" fmla="*/ 146 h 146"/>
                  <a:gd name="T94" fmla="*/ 16 w 105"/>
                  <a:gd name="T95" fmla="*/ 146 h 146"/>
                  <a:gd name="T96" fmla="*/ 7 w 105"/>
                  <a:gd name="T97" fmla="*/ 137 h 146"/>
                  <a:gd name="T98" fmla="*/ 7 w 105"/>
                  <a:gd name="T99" fmla="*/ 137 h 146"/>
                  <a:gd name="T100" fmla="*/ 0 w 105"/>
                  <a:gd name="T101" fmla="*/ 130 h 146"/>
                  <a:gd name="T102" fmla="*/ 0 w 105"/>
                  <a:gd name="T103" fmla="*/ 81 h 146"/>
                  <a:gd name="T104" fmla="*/ 7 w 105"/>
                  <a:gd name="T105" fmla="*/ 73 h 146"/>
                  <a:gd name="T106" fmla="*/ 0 w 105"/>
                  <a:gd name="T107" fmla="*/ 66 h 146"/>
                  <a:gd name="T108" fmla="*/ 0 w 105"/>
                  <a:gd name="T109" fmla="*/ 16 h 146"/>
                  <a:gd name="T110" fmla="*/ 9 w 105"/>
                  <a:gd name="T111" fmla="*/ 7 h 146"/>
                  <a:gd name="T112" fmla="*/ 9 w 105"/>
                  <a:gd name="T113" fmla="*/ 7 h 146"/>
                  <a:gd name="T114" fmla="*/ 16 w 105"/>
                  <a:gd name="T11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146">
                    <a:moveTo>
                      <a:pt x="53" y="11"/>
                    </a:moveTo>
                    <a:lnTo>
                      <a:pt x="45" y="17"/>
                    </a:lnTo>
                    <a:lnTo>
                      <a:pt x="17" y="17"/>
                    </a:lnTo>
                    <a:lnTo>
                      <a:pt x="17" y="66"/>
                    </a:lnTo>
                    <a:lnTo>
                      <a:pt x="11" y="73"/>
                    </a:lnTo>
                    <a:lnTo>
                      <a:pt x="17" y="81"/>
                    </a:lnTo>
                    <a:lnTo>
                      <a:pt x="17" y="107"/>
                    </a:lnTo>
                    <a:lnTo>
                      <a:pt x="38" y="78"/>
                    </a:lnTo>
                    <a:lnTo>
                      <a:pt x="47" y="78"/>
                    </a:lnTo>
                    <a:lnTo>
                      <a:pt x="47" y="94"/>
                    </a:lnTo>
                    <a:lnTo>
                      <a:pt x="24" y="129"/>
                    </a:lnTo>
                    <a:lnTo>
                      <a:pt x="45" y="129"/>
                    </a:lnTo>
                    <a:lnTo>
                      <a:pt x="53" y="135"/>
                    </a:lnTo>
                    <a:lnTo>
                      <a:pt x="53" y="135"/>
                    </a:lnTo>
                    <a:lnTo>
                      <a:pt x="60" y="129"/>
                    </a:lnTo>
                    <a:lnTo>
                      <a:pt x="87" y="129"/>
                    </a:lnTo>
                    <a:lnTo>
                      <a:pt x="87" y="81"/>
                    </a:lnTo>
                    <a:lnTo>
                      <a:pt x="93" y="73"/>
                    </a:lnTo>
                    <a:lnTo>
                      <a:pt x="87" y="66"/>
                    </a:lnTo>
                    <a:lnTo>
                      <a:pt x="87" y="39"/>
                    </a:lnTo>
                    <a:lnTo>
                      <a:pt x="68" y="68"/>
                    </a:lnTo>
                    <a:lnTo>
                      <a:pt x="58" y="68"/>
                    </a:lnTo>
                    <a:lnTo>
                      <a:pt x="58" y="52"/>
                    </a:lnTo>
                    <a:lnTo>
                      <a:pt x="80" y="17"/>
                    </a:lnTo>
                    <a:lnTo>
                      <a:pt x="60" y="17"/>
                    </a:lnTo>
                    <a:lnTo>
                      <a:pt x="53" y="11"/>
                    </a:lnTo>
                    <a:lnTo>
                      <a:pt x="53" y="11"/>
                    </a:lnTo>
                    <a:close/>
                    <a:moveTo>
                      <a:pt x="16" y="0"/>
                    </a:moveTo>
                    <a:lnTo>
                      <a:pt x="45" y="0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60" y="0"/>
                    </a:lnTo>
                    <a:lnTo>
                      <a:pt x="89" y="0"/>
                    </a:lnTo>
                    <a:lnTo>
                      <a:pt x="98" y="9"/>
                    </a:lnTo>
                    <a:lnTo>
                      <a:pt x="98" y="9"/>
                    </a:lnTo>
                    <a:lnTo>
                      <a:pt x="105" y="16"/>
                    </a:lnTo>
                    <a:lnTo>
                      <a:pt x="105" y="66"/>
                    </a:lnTo>
                    <a:lnTo>
                      <a:pt x="98" y="73"/>
                    </a:lnTo>
                    <a:lnTo>
                      <a:pt x="105" y="81"/>
                    </a:lnTo>
                    <a:lnTo>
                      <a:pt x="105" y="130"/>
                    </a:lnTo>
                    <a:lnTo>
                      <a:pt x="96" y="139"/>
                    </a:lnTo>
                    <a:lnTo>
                      <a:pt x="95" y="139"/>
                    </a:lnTo>
                    <a:lnTo>
                      <a:pt x="89" y="146"/>
                    </a:lnTo>
                    <a:lnTo>
                      <a:pt x="60" y="146"/>
                    </a:lnTo>
                    <a:lnTo>
                      <a:pt x="53" y="139"/>
                    </a:lnTo>
                    <a:lnTo>
                      <a:pt x="53" y="139"/>
                    </a:lnTo>
                    <a:lnTo>
                      <a:pt x="45" y="146"/>
                    </a:lnTo>
                    <a:lnTo>
                      <a:pt x="16" y="146"/>
                    </a:lnTo>
                    <a:lnTo>
                      <a:pt x="7" y="137"/>
                    </a:lnTo>
                    <a:lnTo>
                      <a:pt x="7" y="137"/>
                    </a:lnTo>
                    <a:lnTo>
                      <a:pt x="0" y="130"/>
                    </a:lnTo>
                    <a:lnTo>
                      <a:pt x="0" y="81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16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7">
                <a:extLst>
                  <a:ext uri="{FF2B5EF4-FFF2-40B4-BE49-F238E27FC236}">
                    <a16:creationId xmlns:a16="http://schemas.microsoft.com/office/drawing/2014/main" id="{446AA184-7EB2-407B-B555-BA9AD478D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637" y="3459163"/>
                <a:ext cx="125413" cy="174625"/>
              </a:xfrm>
              <a:custGeom>
                <a:avLst/>
                <a:gdLst>
                  <a:gd name="T0" fmla="*/ 0 w 79"/>
                  <a:gd name="T1" fmla="*/ 0 h 110"/>
                  <a:gd name="T2" fmla="*/ 79 w 79"/>
                  <a:gd name="T3" fmla="*/ 0 h 110"/>
                  <a:gd name="T4" fmla="*/ 79 w 79"/>
                  <a:gd name="T5" fmla="*/ 17 h 110"/>
                  <a:gd name="T6" fmla="*/ 64 w 79"/>
                  <a:gd name="T7" fmla="*/ 37 h 110"/>
                  <a:gd name="T8" fmla="*/ 54 w 79"/>
                  <a:gd name="T9" fmla="*/ 55 h 110"/>
                  <a:gd name="T10" fmla="*/ 49 w 79"/>
                  <a:gd name="T11" fmla="*/ 76 h 110"/>
                  <a:gd name="T12" fmla="*/ 45 w 79"/>
                  <a:gd name="T13" fmla="*/ 99 h 110"/>
                  <a:gd name="T14" fmla="*/ 44 w 79"/>
                  <a:gd name="T15" fmla="*/ 110 h 110"/>
                  <a:gd name="T16" fmla="*/ 22 w 79"/>
                  <a:gd name="T17" fmla="*/ 110 h 110"/>
                  <a:gd name="T18" fmla="*/ 23 w 79"/>
                  <a:gd name="T19" fmla="*/ 99 h 110"/>
                  <a:gd name="T20" fmla="*/ 27 w 79"/>
                  <a:gd name="T21" fmla="*/ 76 h 110"/>
                  <a:gd name="T22" fmla="*/ 34 w 79"/>
                  <a:gd name="T23" fmla="*/ 54 h 110"/>
                  <a:gd name="T24" fmla="*/ 44 w 79"/>
                  <a:gd name="T25" fmla="*/ 35 h 110"/>
                  <a:gd name="T26" fmla="*/ 57 w 79"/>
                  <a:gd name="T27" fmla="*/ 17 h 110"/>
                  <a:gd name="T28" fmla="*/ 0 w 79"/>
                  <a:gd name="T29" fmla="*/ 17 h 110"/>
                  <a:gd name="T30" fmla="*/ 0 w 79"/>
                  <a:gd name="T3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110">
                    <a:moveTo>
                      <a:pt x="0" y="0"/>
                    </a:moveTo>
                    <a:lnTo>
                      <a:pt x="79" y="0"/>
                    </a:lnTo>
                    <a:lnTo>
                      <a:pt x="79" y="17"/>
                    </a:lnTo>
                    <a:lnTo>
                      <a:pt x="64" y="37"/>
                    </a:lnTo>
                    <a:lnTo>
                      <a:pt x="54" y="55"/>
                    </a:lnTo>
                    <a:lnTo>
                      <a:pt x="49" y="76"/>
                    </a:lnTo>
                    <a:lnTo>
                      <a:pt x="45" y="99"/>
                    </a:lnTo>
                    <a:lnTo>
                      <a:pt x="44" y="110"/>
                    </a:lnTo>
                    <a:lnTo>
                      <a:pt x="22" y="110"/>
                    </a:lnTo>
                    <a:lnTo>
                      <a:pt x="23" y="99"/>
                    </a:lnTo>
                    <a:lnTo>
                      <a:pt x="27" y="76"/>
                    </a:lnTo>
                    <a:lnTo>
                      <a:pt x="34" y="54"/>
                    </a:lnTo>
                    <a:lnTo>
                      <a:pt x="44" y="35"/>
                    </a:lnTo>
                    <a:lnTo>
                      <a:pt x="57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8">
                <a:extLst>
                  <a:ext uri="{FF2B5EF4-FFF2-40B4-BE49-F238E27FC236}">
                    <a16:creationId xmlns:a16="http://schemas.microsoft.com/office/drawing/2014/main" id="{2DF58092-3369-4AAC-98A1-417B8C588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73937" y="3452813"/>
                <a:ext cx="117475" cy="179387"/>
              </a:xfrm>
              <a:custGeom>
                <a:avLst/>
                <a:gdLst>
                  <a:gd name="T0" fmla="*/ 33 w 74"/>
                  <a:gd name="T1" fmla="*/ 65 h 113"/>
                  <a:gd name="T2" fmla="*/ 26 w 74"/>
                  <a:gd name="T3" fmla="*/ 68 h 113"/>
                  <a:gd name="T4" fmla="*/ 22 w 74"/>
                  <a:gd name="T5" fmla="*/ 75 h 113"/>
                  <a:gd name="T6" fmla="*/ 22 w 74"/>
                  <a:gd name="T7" fmla="*/ 85 h 113"/>
                  <a:gd name="T8" fmla="*/ 26 w 74"/>
                  <a:gd name="T9" fmla="*/ 93 h 113"/>
                  <a:gd name="T10" fmla="*/ 33 w 74"/>
                  <a:gd name="T11" fmla="*/ 96 h 113"/>
                  <a:gd name="T12" fmla="*/ 37 w 74"/>
                  <a:gd name="T13" fmla="*/ 97 h 113"/>
                  <a:gd name="T14" fmla="*/ 46 w 74"/>
                  <a:gd name="T15" fmla="*/ 95 h 113"/>
                  <a:gd name="T16" fmla="*/ 51 w 74"/>
                  <a:gd name="T17" fmla="*/ 88 h 113"/>
                  <a:gd name="T18" fmla="*/ 53 w 74"/>
                  <a:gd name="T19" fmla="*/ 80 h 113"/>
                  <a:gd name="T20" fmla="*/ 51 w 74"/>
                  <a:gd name="T21" fmla="*/ 71 h 113"/>
                  <a:gd name="T22" fmla="*/ 46 w 74"/>
                  <a:gd name="T23" fmla="*/ 66 h 113"/>
                  <a:gd name="T24" fmla="*/ 37 w 74"/>
                  <a:gd name="T25" fmla="*/ 64 h 113"/>
                  <a:gd name="T26" fmla="*/ 37 w 74"/>
                  <a:gd name="T27" fmla="*/ 17 h 113"/>
                  <a:gd name="T28" fmla="*/ 31 w 74"/>
                  <a:gd name="T29" fmla="*/ 19 h 113"/>
                  <a:gd name="T30" fmla="*/ 26 w 74"/>
                  <a:gd name="T31" fmla="*/ 24 h 113"/>
                  <a:gd name="T32" fmla="*/ 24 w 74"/>
                  <a:gd name="T33" fmla="*/ 32 h 113"/>
                  <a:gd name="T34" fmla="*/ 26 w 74"/>
                  <a:gd name="T35" fmla="*/ 40 h 113"/>
                  <a:gd name="T36" fmla="*/ 31 w 74"/>
                  <a:gd name="T37" fmla="*/ 44 h 113"/>
                  <a:gd name="T38" fmla="*/ 37 w 74"/>
                  <a:gd name="T39" fmla="*/ 47 h 113"/>
                  <a:gd name="T40" fmla="*/ 41 w 74"/>
                  <a:gd name="T41" fmla="*/ 47 h 113"/>
                  <a:gd name="T42" fmla="*/ 47 w 74"/>
                  <a:gd name="T43" fmla="*/ 42 h 113"/>
                  <a:gd name="T44" fmla="*/ 50 w 74"/>
                  <a:gd name="T45" fmla="*/ 36 h 113"/>
                  <a:gd name="T46" fmla="*/ 50 w 74"/>
                  <a:gd name="T47" fmla="*/ 27 h 113"/>
                  <a:gd name="T48" fmla="*/ 47 w 74"/>
                  <a:gd name="T49" fmla="*/ 21 h 113"/>
                  <a:gd name="T50" fmla="*/ 41 w 74"/>
                  <a:gd name="T51" fmla="*/ 18 h 113"/>
                  <a:gd name="T52" fmla="*/ 37 w 74"/>
                  <a:gd name="T53" fmla="*/ 17 h 113"/>
                  <a:gd name="T54" fmla="*/ 37 w 74"/>
                  <a:gd name="T55" fmla="*/ 0 h 113"/>
                  <a:gd name="T56" fmla="*/ 63 w 74"/>
                  <a:gd name="T57" fmla="*/ 8 h 113"/>
                  <a:gd name="T58" fmla="*/ 72 w 74"/>
                  <a:gd name="T59" fmla="*/ 31 h 113"/>
                  <a:gd name="T60" fmla="*/ 70 w 74"/>
                  <a:gd name="T61" fmla="*/ 41 h 113"/>
                  <a:gd name="T62" fmla="*/ 65 w 74"/>
                  <a:gd name="T63" fmla="*/ 50 h 113"/>
                  <a:gd name="T64" fmla="*/ 56 w 74"/>
                  <a:gd name="T65" fmla="*/ 55 h 113"/>
                  <a:gd name="T66" fmla="*/ 66 w 74"/>
                  <a:gd name="T67" fmla="*/ 62 h 113"/>
                  <a:gd name="T68" fmla="*/ 72 w 74"/>
                  <a:gd name="T69" fmla="*/ 71 h 113"/>
                  <a:gd name="T70" fmla="*/ 74 w 74"/>
                  <a:gd name="T71" fmla="*/ 82 h 113"/>
                  <a:gd name="T72" fmla="*/ 70 w 74"/>
                  <a:gd name="T73" fmla="*/ 99 h 113"/>
                  <a:gd name="T74" fmla="*/ 53 w 74"/>
                  <a:gd name="T75" fmla="*/ 112 h 113"/>
                  <a:gd name="T76" fmla="*/ 37 w 74"/>
                  <a:gd name="T77" fmla="*/ 113 h 113"/>
                  <a:gd name="T78" fmla="*/ 10 w 74"/>
                  <a:gd name="T79" fmla="*/ 105 h 113"/>
                  <a:gd name="T80" fmla="*/ 1 w 74"/>
                  <a:gd name="T81" fmla="*/ 91 h 113"/>
                  <a:gd name="T82" fmla="*/ 1 w 74"/>
                  <a:gd name="T83" fmla="*/ 75 h 113"/>
                  <a:gd name="T84" fmla="*/ 5 w 74"/>
                  <a:gd name="T85" fmla="*/ 66 h 113"/>
                  <a:gd name="T86" fmla="*/ 13 w 74"/>
                  <a:gd name="T87" fmla="*/ 58 h 113"/>
                  <a:gd name="T88" fmla="*/ 13 w 74"/>
                  <a:gd name="T89" fmla="*/ 53 h 113"/>
                  <a:gd name="T90" fmla="*/ 7 w 74"/>
                  <a:gd name="T91" fmla="*/ 46 h 113"/>
                  <a:gd name="T92" fmla="*/ 3 w 74"/>
                  <a:gd name="T93" fmla="*/ 36 h 113"/>
                  <a:gd name="T94" fmla="*/ 5 w 74"/>
                  <a:gd name="T95" fmla="*/ 18 h 113"/>
                  <a:gd name="T96" fmla="*/ 23 w 74"/>
                  <a:gd name="T97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113">
                    <a:moveTo>
                      <a:pt x="37" y="64"/>
                    </a:moveTo>
                    <a:lnTo>
                      <a:pt x="33" y="65"/>
                    </a:lnTo>
                    <a:lnTo>
                      <a:pt x="30" y="66"/>
                    </a:lnTo>
                    <a:lnTo>
                      <a:pt x="26" y="68"/>
                    </a:lnTo>
                    <a:lnTo>
                      <a:pt x="24" y="71"/>
                    </a:lnTo>
                    <a:lnTo>
                      <a:pt x="22" y="75"/>
                    </a:lnTo>
                    <a:lnTo>
                      <a:pt x="22" y="80"/>
                    </a:lnTo>
                    <a:lnTo>
                      <a:pt x="22" y="85"/>
                    </a:lnTo>
                    <a:lnTo>
                      <a:pt x="24" y="89"/>
                    </a:lnTo>
                    <a:lnTo>
                      <a:pt x="26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41" y="96"/>
                    </a:lnTo>
                    <a:lnTo>
                      <a:pt x="46" y="95"/>
                    </a:lnTo>
                    <a:lnTo>
                      <a:pt x="49" y="93"/>
                    </a:lnTo>
                    <a:lnTo>
                      <a:pt x="51" y="88"/>
                    </a:lnTo>
                    <a:lnTo>
                      <a:pt x="52" y="85"/>
                    </a:lnTo>
                    <a:lnTo>
                      <a:pt x="53" y="80"/>
                    </a:lnTo>
                    <a:lnTo>
                      <a:pt x="52" y="75"/>
                    </a:lnTo>
                    <a:lnTo>
                      <a:pt x="51" y="71"/>
                    </a:lnTo>
                    <a:lnTo>
                      <a:pt x="49" y="68"/>
                    </a:lnTo>
                    <a:lnTo>
                      <a:pt x="46" y="66"/>
                    </a:lnTo>
                    <a:lnTo>
                      <a:pt x="41" y="65"/>
                    </a:lnTo>
                    <a:lnTo>
                      <a:pt x="37" y="64"/>
                    </a:lnTo>
                    <a:lnTo>
                      <a:pt x="37" y="64"/>
                    </a:lnTo>
                    <a:close/>
                    <a:moveTo>
                      <a:pt x="37" y="17"/>
                    </a:moveTo>
                    <a:lnTo>
                      <a:pt x="34" y="18"/>
                    </a:lnTo>
                    <a:lnTo>
                      <a:pt x="31" y="19"/>
                    </a:lnTo>
                    <a:lnTo>
                      <a:pt x="27" y="21"/>
                    </a:lnTo>
                    <a:lnTo>
                      <a:pt x="26" y="24"/>
                    </a:lnTo>
                    <a:lnTo>
                      <a:pt x="25" y="27"/>
                    </a:lnTo>
                    <a:lnTo>
                      <a:pt x="24" y="32"/>
                    </a:lnTo>
                    <a:lnTo>
                      <a:pt x="25" y="36"/>
                    </a:lnTo>
                    <a:lnTo>
                      <a:pt x="26" y="40"/>
                    </a:lnTo>
                    <a:lnTo>
                      <a:pt x="27" y="42"/>
                    </a:lnTo>
                    <a:lnTo>
                      <a:pt x="31" y="44"/>
                    </a:lnTo>
                    <a:lnTo>
                      <a:pt x="34" y="47"/>
                    </a:lnTo>
                    <a:lnTo>
                      <a:pt x="37" y="47"/>
                    </a:lnTo>
                    <a:lnTo>
                      <a:pt x="37" y="47"/>
                    </a:lnTo>
                    <a:lnTo>
                      <a:pt x="41" y="47"/>
                    </a:lnTo>
                    <a:lnTo>
                      <a:pt x="44" y="44"/>
                    </a:lnTo>
                    <a:lnTo>
                      <a:pt x="47" y="42"/>
                    </a:lnTo>
                    <a:lnTo>
                      <a:pt x="49" y="40"/>
                    </a:lnTo>
                    <a:lnTo>
                      <a:pt x="50" y="36"/>
                    </a:lnTo>
                    <a:lnTo>
                      <a:pt x="50" y="32"/>
                    </a:lnTo>
                    <a:lnTo>
                      <a:pt x="50" y="2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19"/>
                    </a:lnTo>
                    <a:lnTo>
                      <a:pt x="41" y="18"/>
                    </a:lnTo>
                    <a:lnTo>
                      <a:pt x="37" y="17"/>
                    </a:lnTo>
                    <a:lnTo>
                      <a:pt x="37" y="17"/>
                    </a:lnTo>
                    <a:close/>
                    <a:moveTo>
                      <a:pt x="37" y="0"/>
                    </a:moveTo>
                    <a:lnTo>
                      <a:pt x="37" y="0"/>
                    </a:lnTo>
                    <a:lnTo>
                      <a:pt x="52" y="2"/>
                    </a:lnTo>
                    <a:lnTo>
                      <a:pt x="63" y="8"/>
                    </a:lnTo>
                    <a:lnTo>
                      <a:pt x="70" y="18"/>
                    </a:lnTo>
                    <a:lnTo>
                      <a:pt x="72" y="31"/>
                    </a:lnTo>
                    <a:lnTo>
                      <a:pt x="72" y="36"/>
                    </a:lnTo>
                    <a:lnTo>
                      <a:pt x="70" y="41"/>
                    </a:lnTo>
                    <a:lnTo>
                      <a:pt x="68" y="46"/>
                    </a:lnTo>
                    <a:lnTo>
                      <a:pt x="65" y="50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62" y="58"/>
                    </a:lnTo>
                    <a:lnTo>
                      <a:pt x="66" y="62"/>
                    </a:lnTo>
                    <a:lnTo>
                      <a:pt x="70" y="66"/>
                    </a:lnTo>
                    <a:lnTo>
                      <a:pt x="72" y="71"/>
                    </a:lnTo>
                    <a:lnTo>
                      <a:pt x="74" y="75"/>
                    </a:lnTo>
                    <a:lnTo>
                      <a:pt x="74" y="82"/>
                    </a:lnTo>
                    <a:lnTo>
                      <a:pt x="73" y="91"/>
                    </a:lnTo>
                    <a:lnTo>
                      <a:pt x="70" y="99"/>
                    </a:lnTo>
                    <a:lnTo>
                      <a:pt x="65" y="105"/>
                    </a:lnTo>
                    <a:lnTo>
                      <a:pt x="53" y="112"/>
                    </a:lnTo>
                    <a:lnTo>
                      <a:pt x="37" y="113"/>
                    </a:lnTo>
                    <a:lnTo>
                      <a:pt x="37" y="113"/>
                    </a:lnTo>
                    <a:lnTo>
                      <a:pt x="22" y="112"/>
                    </a:lnTo>
                    <a:lnTo>
                      <a:pt x="10" y="105"/>
                    </a:lnTo>
                    <a:lnTo>
                      <a:pt x="4" y="99"/>
                    </a:lnTo>
                    <a:lnTo>
                      <a:pt x="1" y="91"/>
                    </a:lnTo>
                    <a:lnTo>
                      <a:pt x="0" y="82"/>
                    </a:lnTo>
                    <a:lnTo>
                      <a:pt x="1" y="75"/>
                    </a:lnTo>
                    <a:lnTo>
                      <a:pt x="2" y="71"/>
                    </a:lnTo>
                    <a:lnTo>
                      <a:pt x="5" y="66"/>
                    </a:lnTo>
                    <a:lnTo>
                      <a:pt x="8" y="62"/>
                    </a:lnTo>
                    <a:lnTo>
                      <a:pt x="13" y="58"/>
                    </a:lnTo>
                    <a:lnTo>
                      <a:pt x="19" y="55"/>
                    </a:lnTo>
                    <a:lnTo>
                      <a:pt x="13" y="53"/>
                    </a:lnTo>
                    <a:lnTo>
                      <a:pt x="10" y="50"/>
                    </a:lnTo>
                    <a:lnTo>
                      <a:pt x="7" y="46"/>
                    </a:lnTo>
                    <a:lnTo>
                      <a:pt x="4" y="41"/>
                    </a:lnTo>
                    <a:lnTo>
                      <a:pt x="3" y="36"/>
                    </a:lnTo>
                    <a:lnTo>
                      <a:pt x="3" y="31"/>
                    </a:lnTo>
                    <a:lnTo>
                      <a:pt x="5" y="18"/>
                    </a:lnTo>
                    <a:lnTo>
                      <a:pt x="12" y="8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9">
                <a:extLst>
                  <a:ext uri="{FF2B5EF4-FFF2-40B4-BE49-F238E27FC236}">
                    <a16:creationId xmlns:a16="http://schemas.microsoft.com/office/drawing/2014/main" id="{23B12B1A-3D4C-4712-B22A-20E85500E6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8125" y="3452813"/>
                <a:ext cx="119063" cy="179387"/>
              </a:xfrm>
              <a:custGeom>
                <a:avLst/>
                <a:gdLst>
                  <a:gd name="T0" fmla="*/ 33 w 75"/>
                  <a:gd name="T1" fmla="*/ 18 h 113"/>
                  <a:gd name="T2" fmla="*/ 27 w 75"/>
                  <a:gd name="T3" fmla="*/ 23 h 113"/>
                  <a:gd name="T4" fmla="*/ 23 w 75"/>
                  <a:gd name="T5" fmla="*/ 33 h 113"/>
                  <a:gd name="T6" fmla="*/ 23 w 75"/>
                  <a:gd name="T7" fmla="*/ 44 h 113"/>
                  <a:gd name="T8" fmla="*/ 26 w 75"/>
                  <a:gd name="T9" fmla="*/ 54 h 113"/>
                  <a:gd name="T10" fmla="*/ 33 w 75"/>
                  <a:gd name="T11" fmla="*/ 58 h 113"/>
                  <a:gd name="T12" fmla="*/ 38 w 75"/>
                  <a:gd name="T13" fmla="*/ 59 h 113"/>
                  <a:gd name="T14" fmla="*/ 46 w 75"/>
                  <a:gd name="T15" fmla="*/ 57 h 113"/>
                  <a:gd name="T16" fmla="*/ 54 w 75"/>
                  <a:gd name="T17" fmla="*/ 52 h 113"/>
                  <a:gd name="T18" fmla="*/ 53 w 75"/>
                  <a:gd name="T19" fmla="*/ 31 h 113"/>
                  <a:gd name="T20" fmla="*/ 46 w 75"/>
                  <a:gd name="T21" fmla="*/ 20 h 113"/>
                  <a:gd name="T22" fmla="*/ 38 w 75"/>
                  <a:gd name="T23" fmla="*/ 17 h 113"/>
                  <a:gd name="T24" fmla="*/ 38 w 75"/>
                  <a:gd name="T25" fmla="*/ 0 h 113"/>
                  <a:gd name="T26" fmla="*/ 48 w 75"/>
                  <a:gd name="T27" fmla="*/ 2 h 113"/>
                  <a:gd name="T28" fmla="*/ 64 w 75"/>
                  <a:gd name="T29" fmla="*/ 11 h 113"/>
                  <a:gd name="T30" fmla="*/ 74 w 75"/>
                  <a:gd name="T31" fmla="*/ 32 h 113"/>
                  <a:gd name="T32" fmla="*/ 75 w 75"/>
                  <a:gd name="T33" fmla="*/ 70 h 113"/>
                  <a:gd name="T34" fmla="*/ 70 w 75"/>
                  <a:gd name="T35" fmla="*/ 94 h 113"/>
                  <a:gd name="T36" fmla="*/ 52 w 75"/>
                  <a:gd name="T37" fmla="*/ 110 h 113"/>
                  <a:gd name="T38" fmla="*/ 33 w 75"/>
                  <a:gd name="T39" fmla="*/ 113 h 113"/>
                  <a:gd name="T40" fmla="*/ 22 w 75"/>
                  <a:gd name="T41" fmla="*/ 112 h 113"/>
                  <a:gd name="T42" fmla="*/ 11 w 75"/>
                  <a:gd name="T43" fmla="*/ 109 h 113"/>
                  <a:gd name="T44" fmla="*/ 19 w 75"/>
                  <a:gd name="T45" fmla="*/ 95 h 113"/>
                  <a:gd name="T46" fmla="*/ 28 w 75"/>
                  <a:gd name="T47" fmla="*/ 96 h 113"/>
                  <a:gd name="T48" fmla="*/ 38 w 75"/>
                  <a:gd name="T49" fmla="*/ 96 h 113"/>
                  <a:gd name="T50" fmla="*/ 45 w 75"/>
                  <a:gd name="T51" fmla="*/ 93 h 113"/>
                  <a:gd name="T52" fmla="*/ 52 w 75"/>
                  <a:gd name="T53" fmla="*/ 82 h 113"/>
                  <a:gd name="T54" fmla="*/ 54 w 75"/>
                  <a:gd name="T55" fmla="*/ 66 h 113"/>
                  <a:gd name="T56" fmla="*/ 44 w 75"/>
                  <a:gd name="T57" fmla="*/ 73 h 113"/>
                  <a:gd name="T58" fmla="*/ 38 w 75"/>
                  <a:gd name="T59" fmla="*/ 75 h 113"/>
                  <a:gd name="T60" fmla="*/ 20 w 75"/>
                  <a:gd name="T61" fmla="*/ 73 h 113"/>
                  <a:gd name="T62" fmla="*/ 2 w 75"/>
                  <a:gd name="T63" fmla="*/ 54 h 113"/>
                  <a:gd name="T64" fmla="*/ 4 w 75"/>
                  <a:gd name="T65" fmla="*/ 23 h 113"/>
                  <a:gd name="T66" fmla="*/ 23 w 75"/>
                  <a:gd name="T67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113">
                    <a:moveTo>
                      <a:pt x="38" y="17"/>
                    </a:moveTo>
                    <a:lnTo>
                      <a:pt x="33" y="18"/>
                    </a:lnTo>
                    <a:lnTo>
                      <a:pt x="30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3"/>
                    </a:lnTo>
                    <a:lnTo>
                      <a:pt x="23" y="38"/>
                    </a:lnTo>
                    <a:lnTo>
                      <a:pt x="23" y="44"/>
                    </a:lnTo>
                    <a:lnTo>
                      <a:pt x="24" y="50"/>
                    </a:lnTo>
                    <a:lnTo>
                      <a:pt x="26" y="54"/>
                    </a:lnTo>
                    <a:lnTo>
                      <a:pt x="29" y="57"/>
                    </a:lnTo>
                    <a:lnTo>
                      <a:pt x="33" y="58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43" y="58"/>
                    </a:lnTo>
                    <a:lnTo>
                      <a:pt x="46" y="57"/>
                    </a:lnTo>
                    <a:lnTo>
                      <a:pt x="51" y="55"/>
                    </a:lnTo>
                    <a:lnTo>
                      <a:pt x="54" y="52"/>
                    </a:lnTo>
                    <a:lnTo>
                      <a:pt x="54" y="41"/>
                    </a:lnTo>
                    <a:lnTo>
                      <a:pt x="53" y="31"/>
                    </a:lnTo>
                    <a:lnTo>
                      <a:pt x="50" y="23"/>
                    </a:lnTo>
                    <a:lnTo>
                      <a:pt x="46" y="20"/>
                    </a:lnTo>
                    <a:lnTo>
                      <a:pt x="42" y="18"/>
                    </a:lnTo>
                    <a:lnTo>
                      <a:pt x="38" y="17"/>
                    </a:lnTo>
                    <a:lnTo>
                      <a:pt x="38" y="17"/>
                    </a:lnTo>
                    <a:close/>
                    <a:moveTo>
                      <a:pt x="38" y="0"/>
                    </a:moveTo>
                    <a:lnTo>
                      <a:pt x="38" y="0"/>
                    </a:lnTo>
                    <a:lnTo>
                      <a:pt x="48" y="2"/>
                    </a:lnTo>
                    <a:lnTo>
                      <a:pt x="57" y="5"/>
                    </a:lnTo>
                    <a:lnTo>
                      <a:pt x="64" y="11"/>
                    </a:lnTo>
                    <a:lnTo>
                      <a:pt x="71" y="21"/>
                    </a:lnTo>
                    <a:lnTo>
                      <a:pt x="74" y="32"/>
                    </a:lnTo>
                    <a:lnTo>
                      <a:pt x="75" y="44"/>
                    </a:lnTo>
                    <a:lnTo>
                      <a:pt x="75" y="70"/>
                    </a:lnTo>
                    <a:lnTo>
                      <a:pt x="74" y="83"/>
                    </a:lnTo>
                    <a:lnTo>
                      <a:pt x="70" y="94"/>
                    </a:lnTo>
                    <a:lnTo>
                      <a:pt x="63" y="102"/>
                    </a:lnTo>
                    <a:lnTo>
                      <a:pt x="52" y="110"/>
                    </a:lnTo>
                    <a:lnTo>
                      <a:pt x="38" y="113"/>
                    </a:lnTo>
                    <a:lnTo>
                      <a:pt x="33" y="113"/>
                    </a:lnTo>
                    <a:lnTo>
                      <a:pt x="28" y="113"/>
                    </a:lnTo>
                    <a:lnTo>
                      <a:pt x="22" y="112"/>
                    </a:lnTo>
                    <a:lnTo>
                      <a:pt x="16" y="111"/>
                    </a:lnTo>
                    <a:lnTo>
                      <a:pt x="11" y="109"/>
                    </a:lnTo>
                    <a:lnTo>
                      <a:pt x="13" y="93"/>
                    </a:lnTo>
                    <a:lnTo>
                      <a:pt x="19" y="95"/>
                    </a:lnTo>
                    <a:lnTo>
                      <a:pt x="23" y="96"/>
                    </a:lnTo>
                    <a:lnTo>
                      <a:pt x="28" y="96"/>
                    </a:lnTo>
                    <a:lnTo>
                      <a:pt x="33" y="97"/>
                    </a:lnTo>
                    <a:lnTo>
                      <a:pt x="38" y="96"/>
                    </a:lnTo>
                    <a:lnTo>
                      <a:pt x="42" y="95"/>
                    </a:lnTo>
                    <a:lnTo>
                      <a:pt x="45" y="93"/>
                    </a:lnTo>
                    <a:lnTo>
                      <a:pt x="48" y="90"/>
                    </a:lnTo>
                    <a:lnTo>
                      <a:pt x="52" y="82"/>
                    </a:lnTo>
                    <a:lnTo>
                      <a:pt x="54" y="71"/>
                    </a:lnTo>
                    <a:lnTo>
                      <a:pt x="54" y="66"/>
                    </a:lnTo>
                    <a:lnTo>
                      <a:pt x="50" y="70"/>
                    </a:lnTo>
                    <a:lnTo>
                      <a:pt x="44" y="73"/>
                    </a:lnTo>
                    <a:lnTo>
                      <a:pt x="41" y="74"/>
                    </a:lnTo>
                    <a:lnTo>
                      <a:pt x="38" y="75"/>
                    </a:lnTo>
                    <a:lnTo>
                      <a:pt x="33" y="75"/>
                    </a:lnTo>
                    <a:lnTo>
                      <a:pt x="20" y="73"/>
                    </a:lnTo>
                    <a:lnTo>
                      <a:pt x="9" y="66"/>
                    </a:lnTo>
                    <a:lnTo>
                      <a:pt x="2" y="54"/>
                    </a:lnTo>
                    <a:lnTo>
                      <a:pt x="0" y="38"/>
                    </a:lnTo>
                    <a:lnTo>
                      <a:pt x="4" y="23"/>
                    </a:lnTo>
                    <a:lnTo>
                      <a:pt x="11" y="11"/>
                    </a:lnTo>
                    <a:lnTo>
                      <a:pt x="23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50">
                <a:extLst>
                  <a:ext uri="{FF2B5EF4-FFF2-40B4-BE49-F238E27FC236}">
                    <a16:creationId xmlns:a16="http://schemas.microsoft.com/office/drawing/2014/main" id="{D860B1D9-482B-4934-B576-D27C0EC4D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28025" y="3452813"/>
                <a:ext cx="160338" cy="179387"/>
              </a:xfrm>
              <a:custGeom>
                <a:avLst/>
                <a:gdLst>
                  <a:gd name="T0" fmla="*/ 74 w 101"/>
                  <a:gd name="T1" fmla="*/ 74 h 113"/>
                  <a:gd name="T2" fmla="*/ 70 w 101"/>
                  <a:gd name="T3" fmla="*/ 78 h 113"/>
                  <a:gd name="T4" fmla="*/ 68 w 101"/>
                  <a:gd name="T5" fmla="*/ 85 h 113"/>
                  <a:gd name="T6" fmla="*/ 68 w 101"/>
                  <a:gd name="T7" fmla="*/ 95 h 113"/>
                  <a:gd name="T8" fmla="*/ 72 w 101"/>
                  <a:gd name="T9" fmla="*/ 100 h 113"/>
                  <a:gd name="T10" fmla="*/ 76 w 101"/>
                  <a:gd name="T11" fmla="*/ 101 h 113"/>
                  <a:gd name="T12" fmla="*/ 80 w 101"/>
                  <a:gd name="T13" fmla="*/ 101 h 113"/>
                  <a:gd name="T14" fmla="*/ 84 w 101"/>
                  <a:gd name="T15" fmla="*/ 98 h 113"/>
                  <a:gd name="T16" fmla="*/ 86 w 101"/>
                  <a:gd name="T17" fmla="*/ 90 h 113"/>
                  <a:gd name="T18" fmla="*/ 85 w 101"/>
                  <a:gd name="T19" fmla="*/ 81 h 113"/>
                  <a:gd name="T20" fmla="*/ 82 w 101"/>
                  <a:gd name="T21" fmla="*/ 75 h 113"/>
                  <a:gd name="T22" fmla="*/ 76 w 101"/>
                  <a:gd name="T23" fmla="*/ 74 h 113"/>
                  <a:gd name="T24" fmla="*/ 87 w 101"/>
                  <a:gd name="T25" fmla="*/ 64 h 113"/>
                  <a:gd name="T26" fmla="*/ 97 w 101"/>
                  <a:gd name="T27" fmla="*/ 72 h 113"/>
                  <a:gd name="T28" fmla="*/ 100 w 101"/>
                  <a:gd name="T29" fmla="*/ 80 h 113"/>
                  <a:gd name="T30" fmla="*/ 101 w 101"/>
                  <a:gd name="T31" fmla="*/ 90 h 113"/>
                  <a:gd name="T32" fmla="*/ 99 w 101"/>
                  <a:gd name="T33" fmla="*/ 100 h 113"/>
                  <a:gd name="T34" fmla="*/ 95 w 101"/>
                  <a:gd name="T35" fmla="*/ 106 h 113"/>
                  <a:gd name="T36" fmla="*/ 76 w 101"/>
                  <a:gd name="T37" fmla="*/ 113 h 113"/>
                  <a:gd name="T38" fmla="*/ 67 w 101"/>
                  <a:gd name="T39" fmla="*/ 112 h 113"/>
                  <a:gd name="T40" fmla="*/ 56 w 101"/>
                  <a:gd name="T41" fmla="*/ 103 h 113"/>
                  <a:gd name="T42" fmla="*/ 53 w 101"/>
                  <a:gd name="T43" fmla="*/ 96 h 113"/>
                  <a:gd name="T44" fmla="*/ 53 w 101"/>
                  <a:gd name="T45" fmla="*/ 85 h 113"/>
                  <a:gd name="T46" fmla="*/ 55 w 101"/>
                  <a:gd name="T47" fmla="*/ 73 h 113"/>
                  <a:gd name="T48" fmla="*/ 67 w 101"/>
                  <a:gd name="T49" fmla="*/ 64 h 113"/>
                  <a:gd name="T50" fmla="*/ 24 w 101"/>
                  <a:gd name="T51" fmla="*/ 12 h 113"/>
                  <a:gd name="T52" fmla="*/ 19 w 101"/>
                  <a:gd name="T53" fmla="*/ 13 h 113"/>
                  <a:gd name="T54" fmla="*/ 15 w 101"/>
                  <a:gd name="T55" fmla="*/ 19 h 113"/>
                  <a:gd name="T56" fmla="*/ 14 w 101"/>
                  <a:gd name="T57" fmla="*/ 28 h 113"/>
                  <a:gd name="T58" fmla="*/ 17 w 101"/>
                  <a:gd name="T59" fmla="*/ 36 h 113"/>
                  <a:gd name="T60" fmla="*/ 21 w 101"/>
                  <a:gd name="T61" fmla="*/ 39 h 113"/>
                  <a:gd name="T62" fmla="*/ 24 w 101"/>
                  <a:gd name="T63" fmla="*/ 39 h 113"/>
                  <a:gd name="T64" fmla="*/ 29 w 101"/>
                  <a:gd name="T65" fmla="*/ 38 h 113"/>
                  <a:gd name="T66" fmla="*/ 33 w 101"/>
                  <a:gd name="T67" fmla="*/ 33 h 113"/>
                  <a:gd name="T68" fmla="*/ 34 w 101"/>
                  <a:gd name="T69" fmla="*/ 23 h 113"/>
                  <a:gd name="T70" fmla="*/ 30 w 101"/>
                  <a:gd name="T71" fmla="*/ 16 h 113"/>
                  <a:gd name="T72" fmla="*/ 26 w 101"/>
                  <a:gd name="T73" fmla="*/ 12 h 113"/>
                  <a:gd name="T74" fmla="*/ 24 w 101"/>
                  <a:gd name="T75" fmla="*/ 12 h 113"/>
                  <a:gd name="T76" fmla="*/ 76 w 101"/>
                  <a:gd name="T77" fmla="*/ 14 h 113"/>
                  <a:gd name="T78" fmla="*/ 76 w 101"/>
                  <a:gd name="T79" fmla="*/ 25 h 113"/>
                  <a:gd name="T80" fmla="*/ 24 w 101"/>
                  <a:gd name="T81" fmla="*/ 101 h 113"/>
                  <a:gd name="T82" fmla="*/ 24 w 101"/>
                  <a:gd name="T83" fmla="*/ 87 h 113"/>
                  <a:gd name="T84" fmla="*/ 24 w 101"/>
                  <a:gd name="T85" fmla="*/ 0 h 113"/>
                  <a:gd name="T86" fmla="*/ 34 w 101"/>
                  <a:gd name="T87" fmla="*/ 2 h 113"/>
                  <a:gd name="T88" fmla="*/ 44 w 101"/>
                  <a:gd name="T89" fmla="*/ 10 h 113"/>
                  <a:gd name="T90" fmla="*/ 48 w 101"/>
                  <a:gd name="T91" fmla="*/ 18 h 113"/>
                  <a:gd name="T92" fmla="*/ 48 w 101"/>
                  <a:gd name="T93" fmla="*/ 28 h 113"/>
                  <a:gd name="T94" fmla="*/ 46 w 101"/>
                  <a:gd name="T95" fmla="*/ 38 h 113"/>
                  <a:gd name="T96" fmla="*/ 41 w 101"/>
                  <a:gd name="T97" fmla="*/ 44 h 113"/>
                  <a:gd name="T98" fmla="*/ 24 w 101"/>
                  <a:gd name="T99" fmla="*/ 51 h 113"/>
                  <a:gd name="T100" fmla="*/ 14 w 101"/>
                  <a:gd name="T101" fmla="*/ 50 h 113"/>
                  <a:gd name="T102" fmla="*/ 4 w 101"/>
                  <a:gd name="T103" fmla="*/ 41 h 113"/>
                  <a:gd name="T104" fmla="*/ 0 w 101"/>
                  <a:gd name="T105" fmla="*/ 34 h 113"/>
                  <a:gd name="T106" fmla="*/ 0 w 101"/>
                  <a:gd name="T107" fmla="*/ 23 h 113"/>
                  <a:gd name="T108" fmla="*/ 2 w 101"/>
                  <a:gd name="T109" fmla="*/ 13 h 113"/>
                  <a:gd name="T110" fmla="*/ 6 w 101"/>
                  <a:gd name="T111" fmla="*/ 7 h 113"/>
                  <a:gd name="T112" fmla="*/ 24 w 101"/>
                  <a:gd name="T1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1" h="113">
                    <a:moveTo>
                      <a:pt x="76" y="74"/>
                    </a:moveTo>
                    <a:lnTo>
                      <a:pt x="74" y="74"/>
                    </a:lnTo>
                    <a:lnTo>
                      <a:pt x="71" y="75"/>
                    </a:lnTo>
                    <a:lnTo>
                      <a:pt x="70" y="78"/>
                    </a:lnTo>
                    <a:lnTo>
                      <a:pt x="68" y="81"/>
                    </a:lnTo>
                    <a:lnTo>
                      <a:pt x="68" y="85"/>
                    </a:lnTo>
                    <a:lnTo>
                      <a:pt x="68" y="90"/>
                    </a:lnTo>
                    <a:lnTo>
                      <a:pt x="68" y="95"/>
                    </a:lnTo>
                    <a:lnTo>
                      <a:pt x="70" y="98"/>
                    </a:lnTo>
                    <a:lnTo>
                      <a:pt x="72" y="100"/>
                    </a:lnTo>
                    <a:lnTo>
                      <a:pt x="74" y="101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80" y="101"/>
                    </a:lnTo>
                    <a:lnTo>
                      <a:pt x="82" y="100"/>
                    </a:lnTo>
                    <a:lnTo>
                      <a:pt x="84" y="98"/>
                    </a:lnTo>
                    <a:lnTo>
                      <a:pt x="85" y="95"/>
                    </a:lnTo>
                    <a:lnTo>
                      <a:pt x="86" y="90"/>
                    </a:lnTo>
                    <a:lnTo>
                      <a:pt x="86" y="85"/>
                    </a:lnTo>
                    <a:lnTo>
                      <a:pt x="85" y="81"/>
                    </a:lnTo>
                    <a:lnTo>
                      <a:pt x="84" y="78"/>
                    </a:lnTo>
                    <a:lnTo>
                      <a:pt x="82" y="75"/>
                    </a:lnTo>
                    <a:lnTo>
                      <a:pt x="80" y="74"/>
                    </a:lnTo>
                    <a:lnTo>
                      <a:pt x="76" y="74"/>
                    </a:lnTo>
                    <a:close/>
                    <a:moveTo>
                      <a:pt x="76" y="62"/>
                    </a:moveTo>
                    <a:lnTo>
                      <a:pt x="87" y="64"/>
                    </a:lnTo>
                    <a:lnTo>
                      <a:pt x="95" y="69"/>
                    </a:lnTo>
                    <a:lnTo>
                      <a:pt x="97" y="72"/>
                    </a:lnTo>
                    <a:lnTo>
                      <a:pt x="99" y="75"/>
                    </a:lnTo>
                    <a:lnTo>
                      <a:pt x="100" y="80"/>
                    </a:lnTo>
                    <a:lnTo>
                      <a:pt x="101" y="85"/>
                    </a:lnTo>
                    <a:lnTo>
                      <a:pt x="101" y="90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7" y="103"/>
                    </a:lnTo>
                    <a:lnTo>
                      <a:pt x="95" y="106"/>
                    </a:lnTo>
                    <a:lnTo>
                      <a:pt x="87" y="112"/>
                    </a:lnTo>
                    <a:lnTo>
                      <a:pt x="76" y="113"/>
                    </a:lnTo>
                    <a:lnTo>
                      <a:pt x="76" y="113"/>
                    </a:lnTo>
                    <a:lnTo>
                      <a:pt x="67" y="112"/>
                    </a:lnTo>
                    <a:lnTo>
                      <a:pt x="59" y="106"/>
                    </a:lnTo>
                    <a:lnTo>
                      <a:pt x="56" y="103"/>
                    </a:lnTo>
                    <a:lnTo>
                      <a:pt x="54" y="100"/>
                    </a:lnTo>
                    <a:lnTo>
                      <a:pt x="53" y="96"/>
                    </a:lnTo>
                    <a:lnTo>
                      <a:pt x="53" y="90"/>
                    </a:lnTo>
                    <a:lnTo>
                      <a:pt x="53" y="85"/>
                    </a:lnTo>
                    <a:lnTo>
                      <a:pt x="53" y="79"/>
                    </a:lnTo>
                    <a:lnTo>
                      <a:pt x="55" y="73"/>
                    </a:lnTo>
                    <a:lnTo>
                      <a:pt x="59" y="69"/>
                    </a:lnTo>
                    <a:lnTo>
                      <a:pt x="67" y="64"/>
                    </a:lnTo>
                    <a:lnTo>
                      <a:pt x="76" y="62"/>
                    </a:lnTo>
                    <a:close/>
                    <a:moveTo>
                      <a:pt x="24" y="12"/>
                    </a:moveTo>
                    <a:lnTo>
                      <a:pt x="21" y="12"/>
                    </a:lnTo>
                    <a:lnTo>
                      <a:pt x="19" y="13"/>
                    </a:lnTo>
                    <a:lnTo>
                      <a:pt x="17" y="16"/>
                    </a:lnTo>
                    <a:lnTo>
                      <a:pt x="15" y="19"/>
                    </a:lnTo>
                    <a:lnTo>
                      <a:pt x="14" y="23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17" y="36"/>
                    </a:lnTo>
                    <a:lnTo>
                      <a:pt x="19" y="38"/>
                    </a:lnTo>
                    <a:lnTo>
                      <a:pt x="21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7" y="39"/>
                    </a:lnTo>
                    <a:lnTo>
                      <a:pt x="29" y="38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4" y="28"/>
                    </a:lnTo>
                    <a:lnTo>
                      <a:pt x="34" y="23"/>
                    </a:lnTo>
                    <a:lnTo>
                      <a:pt x="33" y="19"/>
                    </a:lnTo>
                    <a:lnTo>
                      <a:pt x="30" y="16"/>
                    </a:lnTo>
                    <a:lnTo>
                      <a:pt x="29" y="13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2"/>
                    </a:lnTo>
                    <a:close/>
                    <a:moveTo>
                      <a:pt x="71" y="11"/>
                    </a:moveTo>
                    <a:lnTo>
                      <a:pt x="76" y="14"/>
                    </a:lnTo>
                    <a:lnTo>
                      <a:pt x="82" y="18"/>
                    </a:lnTo>
                    <a:lnTo>
                      <a:pt x="76" y="25"/>
                    </a:lnTo>
                    <a:lnTo>
                      <a:pt x="27" y="103"/>
                    </a:lnTo>
                    <a:lnTo>
                      <a:pt x="24" y="101"/>
                    </a:lnTo>
                    <a:lnTo>
                      <a:pt x="17" y="98"/>
                    </a:lnTo>
                    <a:lnTo>
                      <a:pt x="24" y="87"/>
                    </a:lnTo>
                    <a:lnTo>
                      <a:pt x="71" y="11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34" y="2"/>
                    </a:lnTo>
                    <a:lnTo>
                      <a:pt x="41" y="6"/>
                    </a:lnTo>
                    <a:lnTo>
                      <a:pt x="44" y="10"/>
                    </a:lnTo>
                    <a:lnTo>
                      <a:pt x="46" y="13"/>
                    </a:lnTo>
                    <a:lnTo>
                      <a:pt x="48" y="18"/>
                    </a:lnTo>
                    <a:lnTo>
                      <a:pt x="48" y="23"/>
                    </a:lnTo>
                    <a:lnTo>
                      <a:pt x="48" y="28"/>
                    </a:lnTo>
                    <a:lnTo>
                      <a:pt x="48" y="34"/>
                    </a:lnTo>
                    <a:lnTo>
                      <a:pt x="46" y="38"/>
                    </a:lnTo>
                    <a:lnTo>
                      <a:pt x="44" y="41"/>
                    </a:lnTo>
                    <a:lnTo>
                      <a:pt x="41" y="44"/>
                    </a:lnTo>
                    <a:lnTo>
                      <a:pt x="3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14" y="50"/>
                    </a:lnTo>
                    <a:lnTo>
                      <a:pt x="6" y="44"/>
                    </a:lnTo>
                    <a:lnTo>
                      <a:pt x="4" y="41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2" y="13"/>
                    </a:lnTo>
                    <a:lnTo>
                      <a:pt x="4" y="10"/>
                    </a:lnTo>
                    <a:lnTo>
                      <a:pt x="6" y="7"/>
                    </a:lnTo>
                    <a:lnTo>
                      <a:pt x="13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51">
                <a:extLst>
                  <a:ext uri="{FF2B5EF4-FFF2-40B4-BE49-F238E27FC236}">
                    <a16:creationId xmlns:a16="http://schemas.microsoft.com/office/drawing/2014/main" id="{112F7F8C-F49A-4288-B9B0-E1B2CD6BA8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8637" y="3927475"/>
                <a:ext cx="128588" cy="174625"/>
              </a:xfrm>
              <a:custGeom>
                <a:avLst/>
                <a:gdLst>
                  <a:gd name="T0" fmla="*/ 45 w 81"/>
                  <a:gd name="T1" fmla="*/ 29 h 110"/>
                  <a:gd name="T2" fmla="*/ 44 w 81"/>
                  <a:gd name="T3" fmla="*/ 32 h 110"/>
                  <a:gd name="T4" fmla="*/ 34 w 81"/>
                  <a:gd name="T5" fmla="*/ 49 h 110"/>
                  <a:gd name="T6" fmla="*/ 21 w 81"/>
                  <a:gd name="T7" fmla="*/ 69 h 110"/>
                  <a:gd name="T8" fmla="*/ 46 w 81"/>
                  <a:gd name="T9" fmla="*/ 69 h 110"/>
                  <a:gd name="T10" fmla="*/ 46 w 81"/>
                  <a:gd name="T11" fmla="*/ 29 h 110"/>
                  <a:gd name="T12" fmla="*/ 45 w 81"/>
                  <a:gd name="T13" fmla="*/ 29 h 110"/>
                  <a:gd name="T14" fmla="*/ 46 w 81"/>
                  <a:gd name="T15" fmla="*/ 0 h 110"/>
                  <a:gd name="T16" fmla="*/ 69 w 81"/>
                  <a:gd name="T17" fmla="*/ 0 h 110"/>
                  <a:gd name="T18" fmla="*/ 69 w 81"/>
                  <a:gd name="T19" fmla="*/ 69 h 110"/>
                  <a:gd name="T20" fmla="*/ 81 w 81"/>
                  <a:gd name="T21" fmla="*/ 69 h 110"/>
                  <a:gd name="T22" fmla="*/ 81 w 81"/>
                  <a:gd name="T23" fmla="*/ 87 h 110"/>
                  <a:gd name="T24" fmla="*/ 69 w 81"/>
                  <a:gd name="T25" fmla="*/ 87 h 110"/>
                  <a:gd name="T26" fmla="*/ 69 w 81"/>
                  <a:gd name="T27" fmla="*/ 110 h 110"/>
                  <a:gd name="T28" fmla="*/ 46 w 81"/>
                  <a:gd name="T29" fmla="*/ 110 h 110"/>
                  <a:gd name="T30" fmla="*/ 46 w 81"/>
                  <a:gd name="T31" fmla="*/ 87 h 110"/>
                  <a:gd name="T32" fmla="*/ 2 w 81"/>
                  <a:gd name="T33" fmla="*/ 87 h 110"/>
                  <a:gd name="T34" fmla="*/ 0 w 81"/>
                  <a:gd name="T35" fmla="*/ 73 h 110"/>
                  <a:gd name="T36" fmla="*/ 34 w 81"/>
                  <a:gd name="T37" fmla="*/ 19 h 110"/>
                  <a:gd name="T38" fmla="*/ 46 w 81"/>
                  <a:gd name="T3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110">
                    <a:moveTo>
                      <a:pt x="45" y="29"/>
                    </a:moveTo>
                    <a:lnTo>
                      <a:pt x="44" y="32"/>
                    </a:lnTo>
                    <a:lnTo>
                      <a:pt x="34" y="49"/>
                    </a:lnTo>
                    <a:lnTo>
                      <a:pt x="21" y="69"/>
                    </a:lnTo>
                    <a:lnTo>
                      <a:pt x="46" y="69"/>
                    </a:lnTo>
                    <a:lnTo>
                      <a:pt x="46" y="29"/>
                    </a:lnTo>
                    <a:lnTo>
                      <a:pt x="45" y="29"/>
                    </a:lnTo>
                    <a:close/>
                    <a:moveTo>
                      <a:pt x="46" y="0"/>
                    </a:moveTo>
                    <a:lnTo>
                      <a:pt x="69" y="0"/>
                    </a:lnTo>
                    <a:lnTo>
                      <a:pt x="69" y="69"/>
                    </a:lnTo>
                    <a:lnTo>
                      <a:pt x="81" y="69"/>
                    </a:lnTo>
                    <a:lnTo>
                      <a:pt x="81" y="87"/>
                    </a:lnTo>
                    <a:lnTo>
                      <a:pt x="69" y="87"/>
                    </a:lnTo>
                    <a:lnTo>
                      <a:pt x="69" y="110"/>
                    </a:lnTo>
                    <a:lnTo>
                      <a:pt x="46" y="110"/>
                    </a:lnTo>
                    <a:lnTo>
                      <a:pt x="46" y="87"/>
                    </a:lnTo>
                    <a:lnTo>
                      <a:pt x="2" y="87"/>
                    </a:lnTo>
                    <a:lnTo>
                      <a:pt x="0" y="73"/>
                    </a:lnTo>
                    <a:lnTo>
                      <a:pt x="34" y="19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52">
                <a:extLst>
                  <a:ext uri="{FF2B5EF4-FFF2-40B4-BE49-F238E27FC236}">
                    <a16:creationId xmlns:a16="http://schemas.microsoft.com/office/drawing/2014/main" id="{22B77FA5-ED21-4EB7-A6CA-2827FACCA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525" y="3927475"/>
                <a:ext cx="115888" cy="176212"/>
              </a:xfrm>
              <a:custGeom>
                <a:avLst/>
                <a:gdLst>
                  <a:gd name="T0" fmla="*/ 8 w 73"/>
                  <a:gd name="T1" fmla="*/ 0 h 111"/>
                  <a:gd name="T2" fmla="*/ 70 w 73"/>
                  <a:gd name="T3" fmla="*/ 0 h 111"/>
                  <a:gd name="T4" fmla="*/ 70 w 73"/>
                  <a:gd name="T5" fmla="*/ 17 h 111"/>
                  <a:gd name="T6" fmla="*/ 26 w 73"/>
                  <a:gd name="T7" fmla="*/ 17 h 111"/>
                  <a:gd name="T8" fmla="*/ 23 w 73"/>
                  <a:gd name="T9" fmla="*/ 43 h 111"/>
                  <a:gd name="T10" fmla="*/ 26 w 73"/>
                  <a:gd name="T11" fmla="*/ 41 h 111"/>
                  <a:gd name="T12" fmla="*/ 31 w 73"/>
                  <a:gd name="T13" fmla="*/ 40 h 111"/>
                  <a:gd name="T14" fmla="*/ 35 w 73"/>
                  <a:gd name="T15" fmla="*/ 38 h 111"/>
                  <a:gd name="T16" fmla="*/ 40 w 73"/>
                  <a:gd name="T17" fmla="*/ 37 h 111"/>
                  <a:gd name="T18" fmla="*/ 50 w 73"/>
                  <a:gd name="T19" fmla="*/ 38 h 111"/>
                  <a:gd name="T20" fmla="*/ 58 w 73"/>
                  <a:gd name="T21" fmla="*/ 42 h 111"/>
                  <a:gd name="T22" fmla="*/ 65 w 73"/>
                  <a:gd name="T23" fmla="*/ 47 h 111"/>
                  <a:gd name="T24" fmla="*/ 71 w 73"/>
                  <a:gd name="T25" fmla="*/ 59 h 111"/>
                  <a:gd name="T26" fmla="*/ 73 w 73"/>
                  <a:gd name="T27" fmla="*/ 75 h 111"/>
                  <a:gd name="T28" fmla="*/ 71 w 73"/>
                  <a:gd name="T29" fmla="*/ 89 h 111"/>
                  <a:gd name="T30" fmla="*/ 64 w 73"/>
                  <a:gd name="T31" fmla="*/ 102 h 111"/>
                  <a:gd name="T32" fmla="*/ 57 w 73"/>
                  <a:gd name="T33" fmla="*/ 107 h 111"/>
                  <a:gd name="T34" fmla="*/ 48 w 73"/>
                  <a:gd name="T35" fmla="*/ 110 h 111"/>
                  <a:gd name="T36" fmla="*/ 37 w 73"/>
                  <a:gd name="T37" fmla="*/ 111 h 111"/>
                  <a:gd name="T38" fmla="*/ 22 w 73"/>
                  <a:gd name="T39" fmla="*/ 110 h 111"/>
                  <a:gd name="T40" fmla="*/ 10 w 73"/>
                  <a:gd name="T41" fmla="*/ 104 h 111"/>
                  <a:gd name="T42" fmla="*/ 5 w 73"/>
                  <a:gd name="T43" fmla="*/ 97 h 111"/>
                  <a:gd name="T44" fmla="*/ 1 w 73"/>
                  <a:gd name="T45" fmla="*/ 90 h 111"/>
                  <a:gd name="T46" fmla="*/ 0 w 73"/>
                  <a:gd name="T47" fmla="*/ 80 h 111"/>
                  <a:gd name="T48" fmla="*/ 1 w 73"/>
                  <a:gd name="T49" fmla="*/ 80 h 111"/>
                  <a:gd name="T50" fmla="*/ 21 w 73"/>
                  <a:gd name="T51" fmla="*/ 79 h 111"/>
                  <a:gd name="T52" fmla="*/ 22 w 73"/>
                  <a:gd name="T53" fmla="*/ 83 h 111"/>
                  <a:gd name="T54" fmla="*/ 23 w 73"/>
                  <a:gd name="T55" fmla="*/ 88 h 111"/>
                  <a:gd name="T56" fmla="*/ 25 w 73"/>
                  <a:gd name="T57" fmla="*/ 91 h 111"/>
                  <a:gd name="T58" fmla="*/ 29 w 73"/>
                  <a:gd name="T59" fmla="*/ 93 h 111"/>
                  <a:gd name="T60" fmla="*/ 33 w 73"/>
                  <a:gd name="T61" fmla="*/ 94 h 111"/>
                  <a:gd name="T62" fmla="*/ 37 w 73"/>
                  <a:gd name="T63" fmla="*/ 95 h 111"/>
                  <a:gd name="T64" fmla="*/ 40 w 73"/>
                  <a:gd name="T65" fmla="*/ 94 h 111"/>
                  <a:gd name="T66" fmla="*/ 43 w 73"/>
                  <a:gd name="T67" fmla="*/ 93 h 111"/>
                  <a:gd name="T68" fmla="*/ 46 w 73"/>
                  <a:gd name="T69" fmla="*/ 92 h 111"/>
                  <a:gd name="T70" fmla="*/ 48 w 73"/>
                  <a:gd name="T71" fmla="*/ 89 h 111"/>
                  <a:gd name="T72" fmla="*/ 50 w 73"/>
                  <a:gd name="T73" fmla="*/ 85 h 111"/>
                  <a:gd name="T74" fmla="*/ 51 w 73"/>
                  <a:gd name="T75" fmla="*/ 80 h 111"/>
                  <a:gd name="T76" fmla="*/ 52 w 73"/>
                  <a:gd name="T77" fmla="*/ 75 h 111"/>
                  <a:gd name="T78" fmla="*/ 51 w 73"/>
                  <a:gd name="T79" fmla="*/ 68 h 111"/>
                  <a:gd name="T80" fmla="*/ 50 w 73"/>
                  <a:gd name="T81" fmla="*/ 64 h 111"/>
                  <a:gd name="T82" fmla="*/ 48 w 73"/>
                  <a:gd name="T83" fmla="*/ 60 h 111"/>
                  <a:gd name="T84" fmla="*/ 45 w 73"/>
                  <a:gd name="T85" fmla="*/ 57 h 111"/>
                  <a:gd name="T86" fmla="*/ 41 w 73"/>
                  <a:gd name="T87" fmla="*/ 54 h 111"/>
                  <a:gd name="T88" fmla="*/ 36 w 73"/>
                  <a:gd name="T89" fmla="*/ 53 h 111"/>
                  <a:gd name="T90" fmla="*/ 32 w 73"/>
                  <a:gd name="T91" fmla="*/ 54 h 111"/>
                  <a:gd name="T92" fmla="*/ 29 w 73"/>
                  <a:gd name="T93" fmla="*/ 54 h 111"/>
                  <a:gd name="T94" fmla="*/ 26 w 73"/>
                  <a:gd name="T95" fmla="*/ 57 h 111"/>
                  <a:gd name="T96" fmla="*/ 23 w 73"/>
                  <a:gd name="T97" fmla="*/ 59 h 111"/>
                  <a:gd name="T98" fmla="*/ 21 w 73"/>
                  <a:gd name="T99" fmla="*/ 62 h 111"/>
                  <a:gd name="T100" fmla="*/ 2 w 73"/>
                  <a:gd name="T101" fmla="*/ 61 h 111"/>
                  <a:gd name="T102" fmla="*/ 8 w 73"/>
                  <a:gd name="T10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111">
                    <a:moveTo>
                      <a:pt x="8" y="0"/>
                    </a:moveTo>
                    <a:lnTo>
                      <a:pt x="70" y="0"/>
                    </a:lnTo>
                    <a:lnTo>
                      <a:pt x="70" y="17"/>
                    </a:lnTo>
                    <a:lnTo>
                      <a:pt x="26" y="17"/>
                    </a:lnTo>
                    <a:lnTo>
                      <a:pt x="23" y="43"/>
                    </a:lnTo>
                    <a:lnTo>
                      <a:pt x="26" y="41"/>
                    </a:lnTo>
                    <a:lnTo>
                      <a:pt x="31" y="40"/>
                    </a:lnTo>
                    <a:lnTo>
                      <a:pt x="35" y="38"/>
                    </a:lnTo>
                    <a:lnTo>
                      <a:pt x="40" y="37"/>
                    </a:lnTo>
                    <a:lnTo>
                      <a:pt x="50" y="38"/>
                    </a:lnTo>
                    <a:lnTo>
                      <a:pt x="58" y="42"/>
                    </a:lnTo>
                    <a:lnTo>
                      <a:pt x="65" y="47"/>
                    </a:lnTo>
                    <a:lnTo>
                      <a:pt x="71" y="59"/>
                    </a:lnTo>
                    <a:lnTo>
                      <a:pt x="73" y="75"/>
                    </a:lnTo>
                    <a:lnTo>
                      <a:pt x="71" y="89"/>
                    </a:lnTo>
                    <a:lnTo>
                      <a:pt x="64" y="102"/>
                    </a:lnTo>
                    <a:lnTo>
                      <a:pt x="57" y="107"/>
                    </a:lnTo>
                    <a:lnTo>
                      <a:pt x="48" y="110"/>
                    </a:lnTo>
                    <a:lnTo>
                      <a:pt x="37" y="111"/>
                    </a:lnTo>
                    <a:lnTo>
                      <a:pt x="22" y="110"/>
                    </a:lnTo>
                    <a:lnTo>
                      <a:pt x="10" y="104"/>
                    </a:lnTo>
                    <a:lnTo>
                      <a:pt x="5" y="97"/>
                    </a:lnTo>
                    <a:lnTo>
                      <a:pt x="1" y="90"/>
                    </a:lnTo>
                    <a:lnTo>
                      <a:pt x="0" y="80"/>
                    </a:lnTo>
                    <a:lnTo>
                      <a:pt x="1" y="80"/>
                    </a:lnTo>
                    <a:lnTo>
                      <a:pt x="21" y="79"/>
                    </a:lnTo>
                    <a:lnTo>
                      <a:pt x="22" y="83"/>
                    </a:lnTo>
                    <a:lnTo>
                      <a:pt x="23" y="88"/>
                    </a:lnTo>
                    <a:lnTo>
                      <a:pt x="25" y="91"/>
                    </a:lnTo>
                    <a:lnTo>
                      <a:pt x="29" y="93"/>
                    </a:lnTo>
                    <a:lnTo>
                      <a:pt x="33" y="94"/>
                    </a:lnTo>
                    <a:lnTo>
                      <a:pt x="37" y="95"/>
                    </a:lnTo>
                    <a:lnTo>
                      <a:pt x="40" y="94"/>
                    </a:lnTo>
                    <a:lnTo>
                      <a:pt x="43" y="93"/>
                    </a:lnTo>
                    <a:lnTo>
                      <a:pt x="46" y="92"/>
                    </a:lnTo>
                    <a:lnTo>
                      <a:pt x="48" y="89"/>
                    </a:lnTo>
                    <a:lnTo>
                      <a:pt x="50" y="85"/>
                    </a:lnTo>
                    <a:lnTo>
                      <a:pt x="51" y="80"/>
                    </a:lnTo>
                    <a:lnTo>
                      <a:pt x="52" y="75"/>
                    </a:lnTo>
                    <a:lnTo>
                      <a:pt x="51" y="68"/>
                    </a:lnTo>
                    <a:lnTo>
                      <a:pt x="50" y="64"/>
                    </a:lnTo>
                    <a:lnTo>
                      <a:pt x="48" y="60"/>
                    </a:lnTo>
                    <a:lnTo>
                      <a:pt x="45" y="57"/>
                    </a:lnTo>
                    <a:lnTo>
                      <a:pt x="41" y="54"/>
                    </a:lnTo>
                    <a:lnTo>
                      <a:pt x="36" y="53"/>
                    </a:lnTo>
                    <a:lnTo>
                      <a:pt x="32" y="54"/>
                    </a:lnTo>
                    <a:lnTo>
                      <a:pt x="29" y="54"/>
                    </a:lnTo>
                    <a:lnTo>
                      <a:pt x="26" y="57"/>
                    </a:lnTo>
                    <a:lnTo>
                      <a:pt x="23" y="59"/>
                    </a:lnTo>
                    <a:lnTo>
                      <a:pt x="21" y="62"/>
                    </a:lnTo>
                    <a:lnTo>
                      <a:pt x="2" y="6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53">
                <a:extLst>
                  <a:ext uri="{FF2B5EF4-FFF2-40B4-BE49-F238E27FC236}">
                    <a16:creationId xmlns:a16="http://schemas.microsoft.com/office/drawing/2014/main" id="{3D3017EA-E191-4B16-870C-63C3B0488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9712" y="3924300"/>
                <a:ext cx="122238" cy="179387"/>
              </a:xfrm>
              <a:custGeom>
                <a:avLst/>
                <a:gdLst>
                  <a:gd name="T0" fmla="*/ 34 w 77"/>
                  <a:gd name="T1" fmla="*/ 55 h 113"/>
                  <a:gd name="T2" fmla="*/ 26 w 77"/>
                  <a:gd name="T3" fmla="*/ 59 h 113"/>
                  <a:gd name="T4" fmla="*/ 23 w 77"/>
                  <a:gd name="T5" fmla="*/ 69 h 113"/>
                  <a:gd name="T6" fmla="*/ 28 w 77"/>
                  <a:gd name="T7" fmla="*/ 90 h 113"/>
                  <a:gd name="T8" fmla="*/ 35 w 77"/>
                  <a:gd name="T9" fmla="*/ 96 h 113"/>
                  <a:gd name="T10" fmla="*/ 40 w 77"/>
                  <a:gd name="T11" fmla="*/ 97 h 113"/>
                  <a:gd name="T12" fmla="*/ 49 w 77"/>
                  <a:gd name="T13" fmla="*/ 94 h 113"/>
                  <a:gd name="T14" fmla="*/ 54 w 77"/>
                  <a:gd name="T15" fmla="*/ 86 h 113"/>
                  <a:gd name="T16" fmla="*/ 55 w 77"/>
                  <a:gd name="T17" fmla="*/ 76 h 113"/>
                  <a:gd name="T18" fmla="*/ 54 w 77"/>
                  <a:gd name="T19" fmla="*/ 65 h 113"/>
                  <a:gd name="T20" fmla="*/ 49 w 77"/>
                  <a:gd name="T21" fmla="*/ 58 h 113"/>
                  <a:gd name="T22" fmla="*/ 40 w 77"/>
                  <a:gd name="T23" fmla="*/ 54 h 113"/>
                  <a:gd name="T24" fmla="*/ 45 w 77"/>
                  <a:gd name="T25" fmla="*/ 0 h 113"/>
                  <a:gd name="T26" fmla="*/ 57 w 77"/>
                  <a:gd name="T27" fmla="*/ 1 h 113"/>
                  <a:gd name="T28" fmla="*/ 67 w 77"/>
                  <a:gd name="T29" fmla="*/ 5 h 113"/>
                  <a:gd name="T30" fmla="*/ 58 w 77"/>
                  <a:gd name="T31" fmla="*/ 19 h 113"/>
                  <a:gd name="T32" fmla="*/ 51 w 77"/>
                  <a:gd name="T33" fmla="*/ 18 h 113"/>
                  <a:gd name="T34" fmla="*/ 42 w 77"/>
                  <a:gd name="T35" fmla="*/ 18 h 113"/>
                  <a:gd name="T36" fmla="*/ 36 w 77"/>
                  <a:gd name="T37" fmla="*/ 20 h 113"/>
                  <a:gd name="T38" fmla="*/ 29 w 77"/>
                  <a:gd name="T39" fmla="*/ 25 h 113"/>
                  <a:gd name="T40" fmla="*/ 24 w 77"/>
                  <a:gd name="T41" fmla="*/ 46 h 113"/>
                  <a:gd name="T42" fmla="*/ 28 w 77"/>
                  <a:gd name="T43" fmla="*/ 43 h 113"/>
                  <a:gd name="T44" fmla="*/ 39 w 77"/>
                  <a:gd name="T45" fmla="*/ 38 h 113"/>
                  <a:gd name="T46" fmla="*/ 59 w 77"/>
                  <a:gd name="T47" fmla="*/ 40 h 113"/>
                  <a:gd name="T48" fmla="*/ 75 w 77"/>
                  <a:gd name="T49" fmla="*/ 61 h 113"/>
                  <a:gd name="T50" fmla="*/ 75 w 77"/>
                  <a:gd name="T51" fmla="*/ 91 h 113"/>
                  <a:gd name="T52" fmla="*/ 55 w 77"/>
                  <a:gd name="T53" fmla="*/ 111 h 113"/>
                  <a:gd name="T54" fmla="*/ 39 w 77"/>
                  <a:gd name="T55" fmla="*/ 113 h 113"/>
                  <a:gd name="T56" fmla="*/ 20 w 77"/>
                  <a:gd name="T57" fmla="*/ 108 h 113"/>
                  <a:gd name="T58" fmla="*/ 6 w 77"/>
                  <a:gd name="T59" fmla="*/ 93 h 113"/>
                  <a:gd name="T60" fmla="*/ 0 w 77"/>
                  <a:gd name="T61" fmla="*/ 69 h 113"/>
                  <a:gd name="T62" fmla="*/ 3 w 77"/>
                  <a:gd name="T63" fmla="*/ 34 h 113"/>
                  <a:gd name="T64" fmla="*/ 13 w 77"/>
                  <a:gd name="T65" fmla="*/ 13 h 113"/>
                  <a:gd name="T66" fmla="*/ 39 w 77"/>
                  <a:gd name="T67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7" h="113">
                    <a:moveTo>
                      <a:pt x="39" y="54"/>
                    </a:moveTo>
                    <a:lnTo>
                      <a:pt x="34" y="55"/>
                    </a:lnTo>
                    <a:lnTo>
                      <a:pt x="29" y="56"/>
                    </a:lnTo>
                    <a:lnTo>
                      <a:pt x="26" y="59"/>
                    </a:lnTo>
                    <a:lnTo>
                      <a:pt x="23" y="62"/>
                    </a:lnTo>
                    <a:lnTo>
                      <a:pt x="23" y="69"/>
                    </a:lnTo>
                    <a:lnTo>
                      <a:pt x="24" y="81"/>
                    </a:lnTo>
                    <a:lnTo>
                      <a:pt x="28" y="90"/>
                    </a:lnTo>
                    <a:lnTo>
                      <a:pt x="31" y="93"/>
                    </a:lnTo>
                    <a:lnTo>
                      <a:pt x="35" y="96"/>
                    </a:lnTo>
                    <a:lnTo>
                      <a:pt x="39" y="97"/>
                    </a:lnTo>
                    <a:lnTo>
                      <a:pt x="40" y="97"/>
                    </a:lnTo>
                    <a:lnTo>
                      <a:pt x="44" y="96"/>
                    </a:lnTo>
                    <a:lnTo>
                      <a:pt x="49" y="94"/>
                    </a:lnTo>
                    <a:lnTo>
                      <a:pt x="52" y="91"/>
                    </a:lnTo>
                    <a:lnTo>
                      <a:pt x="54" y="86"/>
                    </a:lnTo>
                    <a:lnTo>
                      <a:pt x="55" y="81"/>
                    </a:lnTo>
                    <a:lnTo>
                      <a:pt x="55" y="76"/>
                    </a:lnTo>
                    <a:lnTo>
                      <a:pt x="55" y="69"/>
                    </a:lnTo>
                    <a:lnTo>
                      <a:pt x="54" y="65"/>
                    </a:lnTo>
                    <a:lnTo>
                      <a:pt x="52" y="61"/>
                    </a:lnTo>
                    <a:lnTo>
                      <a:pt x="49" y="58"/>
                    </a:lnTo>
                    <a:lnTo>
                      <a:pt x="44" y="55"/>
                    </a:lnTo>
                    <a:lnTo>
                      <a:pt x="40" y="54"/>
                    </a:lnTo>
                    <a:lnTo>
                      <a:pt x="39" y="54"/>
                    </a:lnTo>
                    <a:close/>
                    <a:moveTo>
                      <a:pt x="45" y="0"/>
                    </a:moveTo>
                    <a:lnTo>
                      <a:pt x="51" y="1"/>
                    </a:lnTo>
                    <a:lnTo>
                      <a:pt x="57" y="1"/>
                    </a:lnTo>
                    <a:lnTo>
                      <a:pt x="62" y="3"/>
                    </a:lnTo>
                    <a:lnTo>
                      <a:pt x="67" y="5"/>
                    </a:lnTo>
                    <a:lnTo>
                      <a:pt x="63" y="21"/>
                    </a:lnTo>
                    <a:lnTo>
                      <a:pt x="58" y="19"/>
                    </a:lnTo>
                    <a:lnTo>
                      <a:pt x="54" y="18"/>
                    </a:lnTo>
                    <a:lnTo>
                      <a:pt x="51" y="18"/>
                    </a:lnTo>
                    <a:lnTo>
                      <a:pt x="45" y="18"/>
                    </a:lnTo>
                    <a:lnTo>
                      <a:pt x="42" y="18"/>
                    </a:lnTo>
                    <a:lnTo>
                      <a:pt x="39" y="18"/>
                    </a:lnTo>
                    <a:lnTo>
                      <a:pt x="36" y="20"/>
                    </a:lnTo>
                    <a:lnTo>
                      <a:pt x="32" y="22"/>
                    </a:lnTo>
                    <a:lnTo>
                      <a:pt x="29" y="25"/>
                    </a:lnTo>
                    <a:lnTo>
                      <a:pt x="25" y="34"/>
                    </a:lnTo>
                    <a:lnTo>
                      <a:pt x="24" y="46"/>
                    </a:lnTo>
                    <a:lnTo>
                      <a:pt x="24" y="47"/>
                    </a:lnTo>
                    <a:lnTo>
                      <a:pt x="28" y="43"/>
                    </a:lnTo>
                    <a:lnTo>
                      <a:pt x="34" y="40"/>
                    </a:lnTo>
                    <a:lnTo>
                      <a:pt x="39" y="38"/>
                    </a:lnTo>
                    <a:lnTo>
                      <a:pt x="46" y="38"/>
                    </a:lnTo>
                    <a:lnTo>
                      <a:pt x="59" y="40"/>
                    </a:lnTo>
                    <a:lnTo>
                      <a:pt x="69" y="49"/>
                    </a:lnTo>
                    <a:lnTo>
                      <a:pt x="75" y="61"/>
                    </a:lnTo>
                    <a:lnTo>
                      <a:pt x="77" y="76"/>
                    </a:lnTo>
                    <a:lnTo>
                      <a:pt x="75" y="91"/>
                    </a:lnTo>
                    <a:lnTo>
                      <a:pt x="67" y="102"/>
                    </a:lnTo>
                    <a:lnTo>
                      <a:pt x="55" y="111"/>
                    </a:lnTo>
                    <a:lnTo>
                      <a:pt x="40" y="113"/>
                    </a:lnTo>
                    <a:lnTo>
                      <a:pt x="39" y="113"/>
                    </a:lnTo>
                    <a:lnTo>
                      <a:pt x="28" y="112"/>
                    </a:lnTo>
                    <a:lnTo>
                      <a:pt x="20" y="108"/>
                    </a:lnTo>
                    <a:lnTo>
                      <a:pt x="12" y="101"/>
                    </a:lnTo>
                    <a:lnTo>
                      <a:pt x="6" y="93"/>
                    </a:lnTo>
                    <a:lnTo>
                      <a:pt x="3" y="82"/>
                    </a:lnTo>
                    <a:lnTo>
                      <a:pt x="0" y="69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7" y="22"/>
                    </a:lnTo>
                    <a:lnTo>
                      <a:pt x="13" y="13"/>
                    </a:lnTo>
                    <a:lnTo>
                      <a:pt x="25" y="4"/>
                    </a:lnTo>
                    <a:lnTo>
                      <a:pt x="39" y="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54">
                <a:extLst>
                  <a:ext uri="{FF2B5EF4-FFF2-40B4-BE49-F238E27FC236}">
                    <a16:creationId xmlns:a16="http://schemas.microsoft.com/office/drawing/2014/main" id="{DEF74CEE-CE9C-447F-B754-5B02CA077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7075" y="3971925"/>
                <a:ext cx="120650" cy="130175"/>
              </a:xfrm>
              <a:custGeom>
                <a:avLst/>
                <a:gdLst>
                  <a:gd name="T0" fmla="*/ 0 w 76"/>
                  <a:gd name="T1" fmla="*/ 0 h 82"/>
                  <a:gd name="T2" fmla="*/ 26 w 76"/>
                  <a:gd name="T3" fmla="*/ 0 h 82"/>
                  <a:gd name="T4" fmla="*/ 38 w 76"/>
                  <a:gd name="T5" fmla="*/ 26 h 82"/>
                  <a:gd name="T6" fmla="*/ 38 w 76"/>
                  <a:gd name="T7" fmla="*/ 26 h 82"/>
                  <a:gd name="T8" fmla="*/ 50 w 76"/>
                  <a:gd name="T9" fmla="*/ 0 h 82"/>
                  <a:gd name="T10" fmla="*/ 76 w 76"/>
                  <a:gd name="T11" fmla="*/ 0 h 82"/>
                  <a:gd name="T12" fmla="*/ 52 w 76"/>
                  <a:gd name="T13" fmla="*/ 40 h 82"/>
                  <a:gd name="T14" fmla="*/ 76 w 76"/>
                  <a:gd name="T15" fmla="*/ 82 h 82"/>
                  <a:gd name="T16" fmla="*/ 52 w 76"/>
                  <a:gd name="T17" fmla="*/ 82 h 82"/>
                  <a:gd name="T18" fmla="*/ 39 w 76"/>
                  <a:gd name="T19" fmla="*/ 55 h 82"/>
                  <a:gd name="T20" fmla="*/ 25 w 76"/>
                  <a:gd name="T21" fmla="*/ 82 h 82"/>
                  <a:gd name="T22" fmla="*/ 0 w 76"/>
                  <a:gd name="T23" fmla="*/ 82 h 82"/>
                  <a:gd name="T24" fmla="*/ 26 w 76"/>
                  <a:gd name="T25" fmla="*/ 40 h 82"/>
                  <a:gd name="T26" fmla="*/ 0 w 76"/>
                  <a:gd name="T2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82">
                    <a:moveTo>
                      <a:pt x="0" y="0"/>
                    </a:moveTo>
                    <a:lnTo>
                      <a:pt x="26" y="0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50" y="0"/>
                    </a:lnTo>
                    <a:lnTo>
                      <a:pt x="76" y="0"/>
                    </a:lnTo>
                    <a:lnTo>
                      <a:pt x="52" y="40"/>
                    </a:lnTo>
                    <a:lnTo>
                      <a:pt x="76" y="82"/>
                    </a:lnTo>
                    <a:lnTo>
                      <a:pt x="52" y="82"/>
                    </a:lnTo>
                    <a:lnTo>
                      <a:pt x="39" y="55"/>
                    </a:lnTo>
                    <a:lnTo>
                      <a:pt x="25" y="82"/>
                    </a:lnTo>
                    <a:lnTo>
                      <a:pt x="0" y="82"/>
                    </a:lnTo>
                    <a:lnTo>
                      <a:pt x="26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55">
                <a:extLst>
                  <a:ext uri="{FF2B5EF4-FFF2-40B4-BE49-F238E27FC236}">
                    <a16:creationId xmlns:a16="http://schemas.microsoft.com/office/drawing/2014/main" id="{54184861-47F3-4664-8471-47D6A8FDE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5" y="4398963"/>
                <a:ext cx="71438" cy="174625"/>
              </a:xfrm>
              <a:custGeom>
                <a:avLst/>
                <a:gdLst>
                  <a:gd name="T0" fmla="*/ 45 w 45"/>
                  <a:gd name="T1" fmla="*/ 0 h 110"/>
                  <a:gd name="T2" fmla="*/ 45 w 45"/>
                  <a:gd name="T3" fmla="*/ 110 h 110"/>
                  <a:gd name="T4" fmla="*/ 22 w 45"/>
                  <a:gd name="T5" fmla="*/ 110 h 110"/>
                  <a:gd name="T6" fmla="*/ 22 w 45"/>
                  <a:gd name="T7" fmla="*/ 19 h 110"/>
                  <a:gd name="T8" fmla="*/ 0 w 45"/>
                  <a:gd name="T9" fmla="*/ 19 h 110"/>
                  <a:gd name="T10" fmla="*/ 0 w 45"/>
                  <a:gd name="T11" fmla="*/ 4 h 110"/>
                  <a:gd name="T12" fmla="*/ 45 w 45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10">
                    <a:moveTo>
                      <a:pt x="45" y="0"/>
                    </a:moveTo>
                    <a:lnTo>
                      <a:pt x="45" y="110"/>
                    </a:lnTo>
                    <a:lnTo>
                      <a:pt x="22" y="110"/>
                    </a:lnTo>
                    <a:lnTo>
                      <a:pt x="22" y="19"/>
                    </a:lnTo>
                    <a:lnTo>
                      <a:pt x="0" y="19"/>
                    </a:lnTo>
                    <a:lnTo>
                      <a:pt x="0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56">
                <a:extLst>
                  <a:ext uri="{FF2B5EF4-FFF2-40B4-BE49-F238E27FC236}">
                    <a16:creationId xmlns:a16="http://schemas.microsoft.com/office/drawing/2014/main" id="{882E5940-0283-4561-9F28-B7EB751CA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0" y="4397375"/>
                <a:ext cx="120650" cy="176212"/>
              </a:xfrm>
              <a:custGeom>
                <a:avLst/>
                <a:gdLst>
                  <a:gd name="T0" fmla="*/ 37 w 76"/>
                  <a:gd name="T1" fmla="*/ 0 h 111"/>
                  <a:gd name="T2" fmla="*/ 52 w 76"/>
                  <a:gd name="T3" fmla="*/ 2 h 111"/>
                  <a:gd name="T4" fmla="*/ 64 w 76"/>
                  <a:gd name="T5" fmla="*/ 9 h 111"/>
                  <a:gd name="T6" fmla="*/ 71 w 76"/>
                  <a:gd name="T7" fmla="*/ 18 h 111"/>
                  <a:gd name="T8" fmla="*/ 73 w 76"/>
                  <a:gd name="T9" fmla="*/ 32 h 111"/>
                  <a:gd name="T10" fmla="*/ 72 w 76"/>
                  <a:gd name="T11" fmla="*/ 42 h 111"/>
                  <a:gd name="T12" fmla="*/ 68 w 76"/>
                  <a:gd name="T13" fmla="*/ 50 h 111"/>
                  <a:gd name="T14" fmla="*/ 60 w 76"/>
                  <a:gd name="T15" fmla="*/ 60 h 111"/>
                  <a:gd name="T16" fmla="*/ 50 w 76"/>
                  <a:gd name="T17" fmla="*/ 73 h 111"/>
                  <a:gd name="T18" fmla="*/ 31 w 76"/>
                  <a:gd name="T19" fmla="*/ 94 h 111"/>
                  <a:gd name="T20" fmla="*/ 31 w 76"/>
                  <a:gd name="T21" fmla="*/ 94 h 111"/>
                  <a:gd name="T22" fmla="*/ 76 w 76"/>
                  <a:gd name="T23" fmla="*/ 94 h 111"/>
                  <a:gd name="T24" fmla="*/ 76 w 76"/>
                  <a:gd name="T25" fmla="*/ 111 h 111"/>
                  <a:gd name="T26" fmla="*/ 2 w 76"/>
                  <a:gd name="T27" fmla="*/ 111 h 111"/>
                  <a:gd name="T28" fmla="*/ 2 w 76"/>
                  <a:gd name="T29" fmla="*/ 97 h 111"/>
                  <a:gd name="T30" fmla="*/ 37 w 76"/>
                  <a:gd name="T31" fmla="*/ 59 h 111"/>
                  <a:gd name="T32" fmla="*/ 41 w 76"/>
                  <a:gd name="T33" fmla="*/ 54 h 111"/>
                  <a:gd name="T34" fmla="*/ 45 w 76"/>
                  <a:gd name="T35" fmla="*/ 48 h 111"/>
                  <a:gd name="T36" fmla="*/ 48 w 76"/>
                  <a:gd name="T37" fmla="*/ 44 h 111"/>
                  <a:gd name="T38" fmla="*/ 51 w 76"/>
                  <a:gd name="T39" fmla="*/ 38 h 111"/>
                  <a:gd name="T40" fmla="*/ 51 w 76"/>
                  <a:gd name="T41" fmla="*/ 32 h 111"/>
                  <a:gd name="T42" fmla="*/ 51 w 76"/>
                  <a:gd name="T43" fmla="*/ 28 h 111"/>
                  <a:gd name="T44" fmla="*/ 50 w 76"/>
                  <a:gd name="T45" fmla="*/ 25 h 111"/>
                  <a:gd name="T46" fmla="*/ 48 w 76"/>
                  <a:gd name="T47" fmla="*/ 22 h 111"/>
                  <a:gd name="T48" fmla="*/ 44 w 76"/>
                  <a:gd name="T49" fmla="*/ 18 h 111"/>
                  <a:gd name="T50" fmla="*/ 41 w 76"/>
                  <a:gd name="T51" fmla="*/ 17 h 111"/>
                  <a:gd name="T52" fmla="*/ 37 w 76"/>
                  <a:gd name="T53" fmla="*/ 16 h 111"/>
                  <a:gd name="T54" fmla="*/ 33 w 76"/>
                  <a:gd name="T55" fmla="*/ 17 h 111"/>
                  <a:gd name="T56" fmla="*/ 28 w 76"/>
                  <a:gd name="T57" fmla="*/ 19 h 111"/>
                  <a:gd name="T58" fmla="*/ 25 w 76"/>
                  <a:gd name="T59" fmla="*/ 22 h 111"/>
                  <a:gd name="T60" fmla="*/ 23 w 76"/>
                  <a:gd name="T61" fmla="*/ 26 h 111"/>
                  <a:gd name="T62" fmla="*/ 22 w 76"/>
                  <a:gd name="T63" fmla="*/ 30 h 111"/>
                  <a:gd name="T64" fmla="*/ 21 w 76"/>
                  <a:gd name="T65" fmla="*/ 35 h 111"/>
                  <a:gd name="T66" fmla="*/ 0 w 76"/>
                  <a:gd name="T67" fmla="*/ 35 h 111"/>
                  <a:gd name="T68" fmla="*/ 0 w 76"/>
                  <a:gd name="T69" fmla="*/ 35 h 111"/>
                  <a:gd name="T70" fmla="*/ 2 w 76"/>
                  <a:gd name="T71" fmla="*/ 22 h 111"/>
                  <a:gd name="T72" fmla="*/ 9 w 76"/>
                  <a:gd name="T73" fmla="*/ 10 h 111"/>
                  <a:gd name="T74" fmla="*/ 17 w 76"/>
                  <a:gd name="T75" fmla="*/ 4 h 111"/>
                  <a:gd name="T76" fmla="*/ 26 w 76"/>
                  <a:gd name="T77" fmla="*/ 1 h 111"/>
                  <a:gd name="T78" fmla="*/ 37 w 76"/>
                  <a:gd name="T7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" h="111">
                    <a:moveTo>
                      <a:pt x="37" y="0"/>
                    </a:moveTo>
                    <a:lnTo>
                      <a:pt x="52" y="2"/>
                    </a:lnTo>
                    <a:lnTo>
                      <a:pt x="64" y="9"/>
                    </a:lnTo>
                    <a:lnTo>
                      <a:pt x="71" y="18"/>
                    </a:lnTo>
                    <a:lnTo>
                      <a:pt x="73" y="32"/>
                    </a:lnTo>
                    <a:lnTo>
                      <a:pt x="72" y="42"/>
                    </a:lnTo>
                    <a:lnTo>
                      <a:pt x="68" y="50"/>
                    </a:lnTo>
                    <a:lnTo>
                      <a:pt x="60" y="60"/>
                    </a:lnTo>
                    <a:lnTo>
                      <a:pt x="50" y="73"/>
                    </a:lnTo>
                    <a:lnTo>
                      <a:pt x="31" y="94"/>
                    </a:lnTo>
                    <a:lnTo>
                      <a:pt x="31" y="94"/>
                    </a:lnTo>
                    <a:lnTo>
                      <a:pt x="76" y="94"/>
                    </a:lnTo>
                    <a:lnTo>
                      <a:pt x="76" y="111"/>
                    </a:lnTo>
                    <a:lnTo>
                      <a:pt x="2" y="111"/>
                    </a:lnTo>
                    <a:lnTo>
                      <a:pt x="2" y="97"/>
                    </a:lnTo>
                    <a:lnTo>
                      <a:pt x="37" y="59"/>
                    </a:lnTo>
                    <a:lnTo>
                      <a:pt x="41" y="54"/>
                    </a:lnTo>
                    <a:lnTo>
                      <a:pt x="45" y="48"/>
                    </a:lnTo>
                    <a:lnTo>
                      <a:pt x="48" y="44"/>
                    </a:lnTo>
                    <a:lnTo>
                      <a:pt x="51" y="38"/>
                    </a:lnTo>
                    <a:lnTo>
                      <a:pt x="51" y="32"/>
                    </a:lnTo>
                    <a:lnTo>
                      <a:pt x="51" y="28"/>
                    </a:lnTo>
                    <a:lnTo>
                      <a:pt x="50" y="25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1" y="17"/>
                    </a:lnTo>
                    <a:lnTo>
                      <a:pt x="37" y="16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25" y="22"/>
                    </a:lnTo>
                    <a:lnTo>
                      <a:pt x="23" y="26"/>
                    </a:lnTo>
                    <a:lnTo>
                      <a:pt x="22" y="30"/>
                    </a:lnTo>
                    <a:lnTo>
                      <a:pt x="21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22"/>
                    </a:lnTo>
                    <a:lnTo>
                      <a:pt x="9" y="10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57">
                <a:extLst>
                  <a:ext uri="{FF2B5EF4-FFF2-40B4-BE49-F238E27FC236}">
                    <a16:creationId xmlns:a16="http://schemas.microsoft.com/office/drawing/2014/main" id="{C595EEB7-FB87-4075-9972-B0A49745D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537" y="4397375"/>
                <a:ext cx="122238" cy="179387"/>
              </a:xfrm>
              <a:custGeom>
                <a:avLst/>
                <a:gdLst>
                  <a:gd name="T0" fmla="*/ 53 w 77"/>
                  <a:gd name="T1" fmla="*/ 1 h 113"/>
                  <a:gd name="T2" fmla="*/ 71 w 77"/>
                  <a:gd name="T3" fmla="*/ 14 h 113"/>
                  <a:gd name="T4" fmla="*/ 75 w 77"/>
                  <a:gd name="T5" fmla="*/ 31 h 113"/>
                  <a:gd name="T6" fmla="*/ 73 w 77"/>
                  <a:gd name="T7" fmla="*/ 41 h 113"/>
                  <a:gd name="T8" fmla="*/ 68 w 77"/>
                  <a:gd name="T9" fmla="*/ 48 h 113"/>
                  <a:gd name="T10" fmla="*/ 58 w 77"/>
                  <a:gd name="T11" fmla="*/ 55 h 113"/>
                  <a:gd name="T12" fmla="*/ 69 w 77"/>
                  <a:gd name="T13" fmla="*/ 61 h 113"/>
                  <a:gd name="T14" fmla="*/ 75 w 77"/>
                  <a:gd name="T15" fmla="*/ 70 h 113"/>
                  <a:gd name="T16" fmla="*/ 77 w 77"/>
                  <a:gd name="T17" fmla="*/ 80 h 113"/>
                  <a:gd name="T18" fmla="*/ 72 w 77"/>
                  <a:gd name="T19" fmla="*/ 97 h 113"/>
                  <a:gd name="T20" fmla="*/ 54 w 77"/>
                  <a:gd name="T21" fmla="*/ 111 h 113"/>
                  <a:gd name="T22" fmla="*/ 24 w 77"/>
                  <a:gd name="T23" fmla="*/ 111 h 113"/>
                  <a:gd name="T24" fmla="*/ 6 w 77"/>
                  <a:gd name="T25" fmla="*/ 99 h 113"/>
                  <a:gd name="T26" fmla="*/ 0 w 77"/>
                  <a:gd name="T27" fmla="*/ 81 h 113"/>
                  <a:gd name="T28" fmla="*/ 23 w 77"/>
                  <a:gd name="T29" fmla="*/ 81 h 113"/>
                  <a:gd name="T30" fmla="*/ 24 w 77"/>
                  <a:gd name="T31" fmla="*/ 89 h 113"/>
                  <a:gd name="T32" fmla="*/ 30 w 77"/>
                  <a:gd name="T33" fmla="*/ 94 h 113"/>
                  <a:gd name="T34" fmla="*/ 39 w 77"/>
                  <a:gd name="T35" fmla="*/ 96 h 113"/>
                  <a:gd name="T36" fmla="*/ 47 w 77"/>
                  <a:gd name="T37" fmla="*/ 94 h 113"/>
                  <a:gd name="T38" fmla="*/ 53 w 77"/>
                  <a:gd name="T39" fmla="*/ 89 h 113"/>
                  <a:gd name="T40" fmla="*/ 55 w 77"/>
                  <a:gd name="T41" fmla="*/ 80 h 113"/>
                  <a:gd name="T42" fmla="*/ 53 w 77"/>
                  <a:gd name="T43" fmla="*/ 71 h 113"/>
                  <a:gd name="T44" fmla="*/ 47 w 77"/>
                  <a:gd name="T45" fmla="*/ 65 h 113"/>
                  <a:gd name="T46" fmla="*/ 38 w 77"/>
                  <a:gd name="T47" fmla="*/ 63 h 113"/>
                  <a:gd name="T48" fmla="*/ 25 w 77"/>
                  <a:gd name="T49" fmla="*/ 47 h 113"/>
                  <a:gd name="T50" fmla="*/ 42 w 77"/>
                  <a:gd name="T51" fmla="*/ 46 h 113"/>
                  <a:gd name="T52" fmla="*/ 49 w 77"/>
                  <a:gd name="T53" fmla="*/ 43 h 113"/>
                  <a:gd name="T54" fmla="*/ 53 w 77"/>
                  <a:gd name="T55" fmla="*/ 35 h 113"/>
                  <a:gd name="T56" fmla="*/ 53 w 77"/>
                  <a:gd name="T57" fmla="*/ 27 h 113"/>
                  <a:gd name="T58" fmla="*/ 49 w 77"/>
                  <a:gd name="T59" fmla="*/ 20 h 113"/>
                  <a:gd name="T60" fmla="*/ 43 w 77"/>
                  <a:gd name="T61" fmla="*/ 17 h 113"/>
                  <a:gd name="T62" fmla="*/ 34 w 77"/>
                  <a:gd name="T63" fmla="*/ 17 h 113"/>
                  <a:gd name="T64" fmla="*/ 28 w 77"/>
                  <a:gd name="T65" fmla="*/ 20 h 113"/>
                  <a:gd name="T66" fmla="*/ 24 w 77"/>
                  <a:gd name="T67" fmla="*/ 26 h 113"/>
                  <a:gd name="T68" fmla="*/ 2 w 77"/>
                  <a:gd name="T69" fmla="*/ 30 h 113"/>
                  <a:gd name="T70" fmla="*/ 5 w 77"/>
                  <a:gd name="T71" fmla="*/ 17 h 113"/>
                  <a:gd name="T72" fmla="*/ 24 w 77"/>
                  <a:gd name="T73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113">
                    <a:moveTo>
                      <a:pt x="38" y="0"/>
                    </a:moveTo>
                    <a:lnTo>
                      <a:pt x="53" y="1"/>
                    </a:lnTo>
                    <a:lnTo>
                      <a:pt x="65" y="8"/>
                    </a:lnTo>
                    <a:lnTo>
                      <a:pt x="71" y="14"/>
                    </a:lnTo>
                    <a:lnTo>
                      <a:pt x="74" y="22"/>
                    </a:lnTo>
                    <a:lnTo>
                      <a:pt x="75" y="31"/>
                    </a:lnTo>
                    <a:lnTo>
                      <a:pt x="75" y="35"/>
                    </a:lnTo>
                    <a:lnTo>
                      <a:pt x="73" y="41"/>
                    </a:lnTo>
                    <a:lnTo>
                      <a:pt x="71" y="45"/>
                    </a:lnTo>
                    <a:lnTo>
                      <a:pt x="68" y="48"/>
                    </a:lnTo>
                    <a:lnTo>
                      <a:pt x="63" y="53"/>
                    </a:lnTo>
                    <a:lnTo>
                      <a:pt x="58" y="55"/>
                    </a:lnTo>
                    <a:lnTo>
                      <a:pt x="63" y="58"/>
                    </a:lnTo>
                    <a:lnTo>
                      <a:pt x="69" y="61"/>
                    </a:lnTo>
                    <a:lnTo>
                      <a:pt x="72" y="65"/>
                    </a:lnTo>
                    <a:lnTo>
                      <a:pt x="75" y="70"/>
                    </a:lnTo>
                    <a:lnTo>
                      <a:pt x="76" y="75"/>
                    </a:lnTo>
                    <a:lnTo>
                      <a:pt x="77" y="80"/>
                    </a:lnTo>
                    <a:lnTo>
                      <a:pt x="76" y="90"/>
                    </a:lnTo>
                    <a:lnTo>
                      <a:pt x="72" y="97"/>
                    </a:lnTo>
                    <a:lnTo>
                      <a:pt x="65" y="104"/>
                    </a:lnTo>
                    <a:lnTo>
                      <a:pt x="54" y="111"/>
                    </a:lnTo>
                    <a:lnTo>
                      <a:pt x="38" y="113"/>
                    </a:lnTo>
                    <a:lnTo>
                      <a:pt x="24" y="111"/>
                    </a:lnTo>
                    <a:lnTo>
                      <a:pt x="11" y="105"/>
                    </a:lnTo>
                    <a:lnTo>
                      <a:pt x="6" y="99"/>
                    </a:lnTo>
                    <a:lnTo>
                      <a:pt x="1" y="91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23" y="81"/>
                    </a:lnTo>
                    <a:lnTo>
                      <a:pt x="23" y="86"/>
                    </a:lnTo>
                    <a:lnTo>
                      <a:pt x="24" y="89"/>
                    </a:lnTo>
                    <a:lnTo>
                      <a:pt x="27" y="92"/>
                    </a:lnTo>
                    <a:lnTo>
                      <a:pt x="30" y="94"/>
                    </a:lnTo>
                    <a:lnTo>
                      <a:pt x="33" y="95"/>
                    </a:lnTo>
                    <a:lnTo>
                      <a:pt x="39" y="96"/>
                    </a:lnTo>
                    <a:lnTo>
                      <a:pt x="43" y="95"/>
                    </a:lnTo>
                    <a:lnTo>
                      <a:pt x="47" y="94"/>
                    </a:lnTo>
                    <a:lnTo>
                      <a:pt x="51" y="92"/>
                    </a:lnTo>
                    <a:lnTo>
                      <a:pt x="53" y="89"/>
                    </a:lnTo>
                    <a:lnTo>
                      <a:pt x="55" y="85"/>
                    </a:lnTo>
                    <a:lnTo>
                      <a:pt x="55" y="80"/>
                    </a:lnTo>
                    <a:lnTo>
                      <a:pt x="55" y="75"/>
                    </a:lnTo>
                    <a:lnTo>
                      <a:pt x="53" y="71"/>
                    </a:lnTo>
                    <a:lnTo>
                      <a:pt x="51" y="68"/>
                    </a:lnTo>
                    <a:lnTo>
                      <a:pt x="47" y="65"/>
                    </a:lnTo>
                    <a:lnTo>
                      <a:pt x="43" y="64"/>
                    </a:lnTo>
                    <a:lnTo>
                      <a:pt x="38" y="63"/>
                    </a:lnTo>
                    <a:lnTo>
                      <a:pt x="25" y="63"/>
                    </a:lnTo>
                    <a:lnTo>
                      <a:pt x="25" y="47"/>
                    </a:lnTo>
                    <a:lnTo>
                      <a:pt x="38" y="47"/>
                    </a:lnTo>
                    <a:lnTo>
                      <a:pt x="42" y="46"/>
                    </a:lnTo>
                    <a:lnTo>
                      <a:pt x="46" y="45"/>
                    </a:lnTo>
                    <a:lnTo>
                      <a:pt x="49" y="43"/>
                    </a:lnTo>
                    <a:lnTo>
                      <a:pt x="52" y="40"/>
                    </a:lnTo>
                    <a:lnTo>
                      <a:pt x="53" y="35"/>
                    </a:lnTo>
                    <a:lnTo>
                      <a:pt x="53" y="31"/>
                    </a:lnTo>
                    <a:lnTo>
                      <a:pt x="53" y="27"/>
                    </a:lnTo>
                    <a:lnTo>
                      <a:pt x="52" y="24"/>
                    </a:lnTo>
                    <a:lnTo>
                      <a:pt x="49" y="20"/>
                    </a:lnTo>
                    <a:lnTo>
                      <a:pt x="46" y="18"/>
                    </a:lnTo>
                    <a:lnTo>
                      <a:pt x="43" y="17"/>
                    </a:lnTo>
                    <a:lnTo>
                      <a:pt x="39" y="16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8" y="20"/>
                    </a:lnTo>
                    <a:lnTo>
                      <a:pt x="26" y="23"/>
                    </a:lnTo>
                    <a:lnTo>
                      <a:pt x="24" y="26"/>
                    </a:lnTo>
                    <a:lnTo>
                      <a:pt x="24" y="30"/>
                    </a:lnTo>
                    <a:lnTo>
                      <a:pt x="2" y="30"/>
                    </a:lnTo>
                    <a:lnTo>
                      <a:pt x="2" y="29"/>
                    </a:lnTo>
                    <a:lnTo>
                      <a:pt x="5" y="17"/>
                    </a:lnTo>
                    <a:lnTo>
                      <a:pt x="12" y="8"/>
                    </a:lnTo>
                    <a:lnTo>
                      <a:pt x="24" y="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Rectangle 58">
                <a:extLst>
                  <a:ext uri="{FF2B5EF4-FFF2-40B4-BE49-F238E27FC236}">
                    <a16:creationId xmlns:a16="http://schemas.microsoft.com/office/drawing/2014/main" id="{FDA48810-86F9-448A-BAB3-8A2487680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4062" y="4487863"/>
                <a:ext cx="68263" cy="26987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59">
                <a:extLst>
                  <a:ext uri="{FF2B5EF4-FFF2-40B4-BE49-F238E27FC236}">
                    <a16:creationId xmlns:a16="http://schemas.microsoft.com/office/drawing/2014/main" id="{DC89E5F7-33B9-4601-AAF7-24CF1D818B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4987" y="4868863"/>
                <a:ext cx="115888" cy="180975"/>
              </a:xfrm>
              <a:custGeom>
                <a:avLst/>
                <a:gdLst>
                  <a:gd name="T0" fmla="*/ 36 w 73"/>
                  <a:gd name="T1" fmla="*/ 18 h 114"/>
                  <a:gd name="T2" fmla="*/ 33 w 73"/>
                  <a:gd name="T3" fmla="*/ 18 h 114"/>
                  <a:gd name="T4" fmla="*/ 30 w 73"/>
                  <a:gd name="T5" fmla="*/ 19 h 114"/>
                  <a:gd name="T6" fmla="*/ 27 w 73"/>
                  <a:gd name="T7" fmla="*/ 21 h 114"/>
                  <a:gd name="T8" fmla="*/ 25 w 73"/>
                  <a:gd name="T9" fmla="*/ 23 h 114"/>
                  <a:gd name="T10" fmla="*/ 22 w 73"/>
                  <a:gd name="T11" fmla="*/ 31 h 114"/>
                  <a:gd name="T12" fmla="*/ 21 w 73"/>
                  <a:gd name="T13" fmla="*/ 42 h 114"/>
                  <a:gd name="T14" fmla="*/ 21 w 73"/>
                  <a:gd name="T15" fmla="*/ 71 h 114"/>
                  <a:gd name="T16" fmla="*/ 22 w 73"/>
                  <a:gd name="T17" fmla="*/ 83 h 114"/>
                  <a:gd name="T18" fmla="*/ 25 w 73"/>
                  <a:gd name="T19" fmla="*/ 90 h 114"/>
                  <a:gd name="T20" fmla="*/ 27 w 73"/>
                  <a:gd name="T21" fmla="*/ 93 h 114"/>
                  <a:gd name="T22" fmla="*/ 30 w 73"/>
                  <a:gd name="T23" fmla="*/ 95 h 114"/>
                  <a:gd name="T24" fmla="*/ 33 w 73"/>
                  <a:gd name="T25" fmla="*/ 96 h 114"/>
                  <a:gd name="T26" fmla="*/ 36 w 73"/>
                  <a:gd name="T27" fmla="*/ 97 h 114"/>
                  <a:gd name="T28" fmla="*/ 37 w 73"/>
                  <a:gd name="T29" fmla="*/ 97 h 114"/>
                  <a:gd name="T30" fmla="*/ 40 w 73"/>
                  <a:gd name="T31" fmla="*/ 96 h 114"/>
                  <a:gd name="T32" fmla="*/ 44 w 73"/>
                  <a:gd name="T33" fmla="*/ 95 h 114"/>
                  <a:gd name="T34" fmla="*/ 46 w 73"/>
                  <a:gd name="T35" fmla="*/ 93 h 114"/>
                  <a:gd name="T36" fmla="*/ 48 w 73"/>
                  <a:gd name="T37" fmla="*/ 90 h 114"/>
                  <a:gd name="T38" fmla="*/ 51 w 73"/>
                  <a:gd name="T39" fmla="*/ 83 h 114"/>
                  <a:gd name="T40" fmla="*/ 52 w 73"/>
                  <a:gd name="T41" fmla="*/ 71 h 114"/>
                  <a:gd name="T42" fmla="*/ 52 w 73"/>
                  <a:gd name="T43" fmla="*/ 42 h 114"/>
                  <a:gd name="T44" fmla="*/ 51 w 73"/>
                  <a:gd name="T45" fmla="*/ 31 h 114"/>
                  <a:gd name="T46" fmla="*/ 48 w 73"/>
                  <a:gd name="T47" fmla="*/ 23 h 114"/>
                  <a:gd name="T48" fmla="*/ 45 w 73"/>
                  <a:gd name="T49" fmla="*/ 20 h 114"/>
                  <a:gd name="T50" fmla="*/ 41 w 73"/>
                  <a:gd name="T51" fmla="*/ 18 h 114"/>
                  <a:gd name="T52" fmla="*/ 36 w 73"/>
                  <a:gd name="T53" fmla="*/ 18 h 114"/>
                  <a:gd name="T54" fmla="*/ 36 w 73"/>
                  <a:gd name="T55" fmla="*/ 18 h 114"/>
                  <a:gd name="T56" fmla="*/ 36 w 73"/>
                  <a:gd name="T57" fmla="*/ 0 h 114"/>
                  <a:gd name="T58" fmla="*/ 36 w 73"/>
                  <a:gd name="T59" fmla="*/ 0 h 114"/>
                  <a:gd name="T60" fmla="*/ 47 w 73"/>
                  <a:gd name="T61" fmla="*/ 1 h 114"/>
                  <a:gd name="T62" fmla="*/ 56 w 73"/>
                  <a:gd name="T63" fmla="*/ 5 h 114"/>
                  <a:gd name="T64" fmla="*/ 64 w 73"/>
                  <a:gd name="T65" fmla="*/ 11 h 114"/>
                  <a:gd name="T66" fmla="*/ 69 w 73"/>
                  <a:gd name="T67" fmla="*/ 20 h 114"/>
                  <a:gd name="T68" fmla="*/ 72 w 73"/>
                  <a:gd name="T69" fmla="*/ 31 h 114"/>
                  <a:gd name="T70" fmla="*/ 73 w 73"/>
                  <a:gd name="T71" fmla="*/ 44 h 114"/>
                  <a:gd name="T72" fmla="*/ 73 w 73"/>
                  <a:gd name="T73" fmla="*/ 69 h 114"/>
                  <a:gd name="T74" fmla="*/ 72 w 73"/>
                  <a:gd name="T75" fmla="*/ 83 h 114"/>
                  <a:gd name="T76" fmla="*/ 69 w 73"/>
                  <a:gd name="T77" fmla="*/ 93 h 114"/>
                  <a:gd name="T78" fmla="*/ 64 w 73"/>
                  <a:gd name="T79" fmla="*/ 102 h 114"/>
                  <a:gd name="T80" fmla="*/ 56 w 73"/>
                  <a:gd name="T81" fmla="*/ 108 h 114"/>
                  <a:gd name="T82" fmla="*/ 48 w 73"/>
                  <a:gd name="T83" fmla="*/ 113 h 114"/>
                  <a:gd name="T84" fmla="*/ 37 w 73"/>
                  <a:gd name="T85" fmla="*/ 114 h 114"/>
                  <a:gd name="T86" fmla="*/ 36 w 73"/>
                  <a:gd name="T87" fmla="*/ 114 h 114"/>
                  <a:gd name="T88" fmla="*/ 26 w 73"/>
                  <a:gd name="T89" fmla="*/ 113 h 114"/>
                  <a:gd name="T90" fmla="*/ 17 w 73"/>
                  <a:gd name="T91" fmla="*/ 108 h 114"/>
                  <a:gd name="T92" fmla="*/ 9 w 73"/>
                  <a:gd name="T93" fmla="*/ 102 h 114"/>
                  <a:gd name="T94" fmla="*/ 4 w 73"/>
                  <a:gd name="T95" fmla="*/ 93 h 114"/>
                  <a:gd name="T96" fmla="*/ 1 w 73"/>
                  <a:gd name="T97" fmla="*/ 83 h 114"/>
                  <a:gd name="T98" fmla="*/ 0 w 73"/>
                  <a:gd name="T99" fmla="*/ 69 h 114"/>
                  <a:gd name="T100" fmla="*/ 0 w 73"/>
                  <a:gd name="T101" fmla="*/ 44 h 114"/>
                  <a:gd name="T102" fmla="*/ 1 w 73"/>
                  <a:gd name="T103" fmla="*/ 31 h 114"/>
                  <a:gd name="T104" fmla="*/ 4 w 73"/>
                  <a:gd name="T105" fmla="*/ 20 h 114"/>
                  <a:gd name="T106" fmla="*/ 9 w 73"/>
                  <a:gd name="T107" fmla="*/ 11 h 114"/>
                  <a:gd name="T108" fmla="*/ 17 w 73"/>
                  <a:gd name="T109" fmla="*/ 5 h 114"/>
                  <a:gd name="T110" fmla="*/ 25 w 73"/>
                  <a:gd name="T111" fmla="*/ 1 h 114"/>
                  <a:gd name="T112" fmla="*/ 36 w 73"/>
                  <a:gd name="T1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" h="114">
                    <a:moveTo>
                      <a:pt x="36" y="18"/>
                    </a:moveTo>
                    <a:lnTo>
                      <a:pt x="33" y="18"/>
                    </a:lnTo>
                    <a:lnTo>
                      <a:pt x="30" y="19"/>
                    </a:lnTo>
                    <a:lnTo>
                      <a:pt x="27" y="21"/>
                    </a:lnTo>
                    <a:lnTo>
                      <a:pt x="25" y="23"/>
                    </a:lnTo>
                    <a:lnTo>
                      <a:pt x="22" y="31"/>
                    </a:lnTo>
                    <a:lnTo>
                      <a:pt x="21" y="42"/>
                    </a:lnTo>
                    <a:lnTo>
                      <a:pt x="21" y="71"/>
                    </a:lnTo>
                    <a:lnTo>
                      <a:pt x="22" y="83"/>
                    </a:lnTo>
                    <a:lnTo>
                      <a:pt x="25" y="90"/>
                    </a:lnTo>
                    <a:lnTo>
                      <a:pt x="27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6" y="97"/>
                    </a:lnTo>
                    <a:lnTo>
                      <a:pt x="37" y="97"/>
                    </a:lnTo>
                    <a:lnTo>
                      <a:pt x="40" y="96"/>
                    </a:lnTo>
                    <a:lnTo>
                      <a:pt x="44" y="95"/>
                    </a:lnTo>
                    <a:lnTo>
                      <a:pt x="46" y="93"/>
                    </a:lnTo>
                    <a:lnTo>
                      <a:pt x="48" y="90"/>
                    </a:lnTo>
                    <a:lnTo>
                      <a:pt x="51" y="83"/>
                    </a:lnTo>
                    <a:lnTo>
                      <a:pt x="52" y="71"/>
                    </a:lnTo>
                    <a:lnTo>
                      <a:pt x="52" y="42"/>
                    </a:lnTo>
                    <a:lnTo>
                      <a:pt x="51" y="31"/>
                    </a:lnTo>
                    <a:lnTo>
                      <a:pt x="48" y="23"/>
                    </a:lnTo>
                    <a:lnTo>
                      <a:pt x="45" y="20"/>
                    </a:lnTo>
                    <a:lnTo>
                      <a:pt x="41" y="18"/>
                    </a:lnTo>
                    <a:lnTo>
                      <a:pt x="36" y="18"/>
                    </a:lnTo>
                    <a:lnTo>
                      <a:pt x="36" y="1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47" y="1"/>
                    </a:lnTo>
                    <a:lnTo>
                      <a:pt x="56" y="5"/>
                    </a:lnTo>
                    <a:lnTo>
                      <a:pt x="64" y="11"/>
                    </a:lnTo>
                    <a:lnTo>
                      <a:pt x="69" y="20"/>
                    </a:lnTo>
                    <a:lnTo>
                      <a:pt x="72" y="31"/>
                    </a:lnTo>
                    <a:lnTo>
                      <a:pt x="73" y="44"/>
                    </a:lnTo>
                    <a:lnTo>
                      <a:pt x="73" y="69"/>
                    </a:lnTo>
                    <a:lnTo>
                      <a:pt x="72" y="83"/>
                    </a:lnTo>
                    <a:lnTo>
                      <a:pt x="69" y="93"/>
                    </a:lnTo>
                    <a:lnTo>
                      <a:pt x="64" y="102"/>
                    </a:lnTo>
                    <a:lnTo>
                      <a:pt x="56" y="108"/>
                    </a:lnTo>
                    <a:lnTo>
                      <a:pt x="48" y="113"/>
                    </a:lnTo>
                    <a:lnTo>
                      <a:pt x="37" y="114"/>
                    </a:lnTo>
                    <a:lnTo>
                      <a:pt x="36" y="114"/>
                    </a:lnTo>
                    <a:lnTo>
                      <a:pt x="26" y="113"/>
                    </a:lnTo>
                    <a:lnTo>
                      <a:pt x="17" y="108"/>
                    </a:lnTo>
                    <a:lnTo>
                      <a:pt x="9" y="102"/>
                    </a:lnTo>
                    <a:lnTo>
                      <a:pt x="4" y="93"/>
                    </a:lnTo>
                    <a:lnTo>
                      <a:pt x="1" y="83"/>
                    </a:lnTo>
                    <a:lnTo>
                      <a:pt x="0" y="69"/>
                    </a:lnTo>
                    <a:lnTo>
                      <a:pt x="0" y="44"/>
                    </a:lnTo>
                    <a:lnTo>
                      <a:pt x="1" y="31"/>
                    </a:lnTo>
                    <a:lnTo>
                      <a:pt x="4" y="20"/>
                    </a:lnTo>
                    <a:lnTo>
                      <a:pt x="9" y="11"/>
                    </a:lnTo>
                    <a:lnTo>
                      <a:pt x="17" y="5"/>
                    </a:lnTo>
                    <a:lnTo>
                      <a:pt x="25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60">
                <a:extLst>
                  <a:ext uri="{FF2B5EF4-FFF2-40B4-BE49-F238E27FC236}">
                    <a16:creationId xmlns:a16="http://schemas.microsoft.com/office/drawing/2014/main" id="{044B6516-F2B8-48FA-A8A3-C3C0E781F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5687" y="4922838"/>
                <a:ext cx="57150" cy="63500"/>
              </a:xfrm>
              <a:custGeom>
                <a:avLst/>
                <a:gdLst>
                  <a:gd name="T0" fmla="*/ 18 w 36"/>
                  <a:gd name="T1" fmla="*/ 0 h 40"/>
                  <a:gd name="T2" fmla="*/ 22 w 36"/>
                  <a:gd name="T3" fmla="*/ 0 h 40"/>
                  <a:gd name="T4" fmla="*/ 27 w 36"/>
                  <a:gd name="T5" fmla="*/ 2 h 40"/>
                  <a:gd name="T6" fmla="*/ 31 w 36"/>
                  <a:gd name="T7" fmla="*/ 4 h 40"/>
                  <a:gd name="T8" fmla="*/ 33 w 36"/>
                  <a:gd name="T9" fmla="*/ 8 h 40"/>
                  <a:gd name="T10" fmla="*/ 35 w 36"/>
                  <a:gd name="T11" fmla="*/ 12 h 40"/>
                  <a:gd name="T12" fmla="*/ 36 w 36"/>
                  <a:gd name="T13" fmla="*/ 17 h 40"/>
                  <a:gd name="T14" fmla="*/ 36 w 36"/>
                  <a:gd name="T15" fmla="*/ 24 h 40"/>
                  <a:gd name="T16" fmla="*/ 35 w 36"/>
                  <a:gd name="T17" fmla="*/ 28 h 40"/>
                  <a:gd name="T18" fmla="*/ 33 w 36"/>
                  <a:gd name="T19" fmla="*/ 33 h 40"/>
                  <a:gd name="T20" fmla="*/ 31 w 36"/>
                  <a:gd name="T21" fmla="*/ 36 h 40"/>
                  <a:gd name="T22" fmla="*/ 28 w 36"/>
                  <a:gd name="T23" fmla="*/ 38 h 40"/>
                  <a:gd name="T24" fmla="*/ 22 w 36"/>
                  <a:gd name="T25" fmla="*/ 40 h 40"/>
                  <a:gd name="T26" fmla="*/ 18 w 36"/>
                  <a:gd name="T27" fmla="*/ 40 h 40"/>
                  <a:gd name="T28" fmla="*/ 13 w 36"/>
                  <a:gd name="T29" fmla="*/ 40 h 40"/>
                  <a:gd name="T30" fmla="*/ 8 w 36"/>
                  <a:gd name="T31" fmla="*/ 38 h 40"/>
                  <a:gd name="T32" fmla="*/ 4 w 36"/>
                  <a:gd name="T33" fmla="*/ 36 h 40"/>
                  <a:gd name="T34" fmla="*/ 2 w 36"/>
                  <a:gd name="T35" fmla="*/ 33 h 40"/>
                  <a:gd name="T36" fmla="*/ 0 w 36"/>
                  <a:gd name="T37" fmla="*/ 28 h 40"/>
                  <a:gd name="T38" fmla="*/ 0 w 36"/>
                  <a:gd name="T39" fmla="*/ 24 h 40"/>
                  <a:gd name="T40" fmla="*/ 0 w 36"/>
                  <a:gd name="T41" fmla="*/ 17 h 40"/>
                  <a:gd name="T42" fmla="*/ 0 w 36"/>
                  <a:gd name="T43" fmla="*/ 12 h 40"/>
                  <a:gd name="T44" fmla="*/ 2 w 36"/>
                  <a:gd name="T45" fmla="*/ 8 h 40"/>
                  <a:gd name="T46" fmla="*/ 4 w 36"/>
                  <a:gd name="T47" fmla="*/ 5 h 40"/>
                  <a:gd name="T48" fmla="*/ 8 w 36"/>
                  <a:gd name="T49" fmla="*/ 2 h 40"/>
                  <a:gd name="T50" fmla="*/ 13 w 36"/>
                  <a:gd name="T51" fmla="*/ 0 h 40"/>
                  <a:gd name="T52" fmla="*/ 18 w 36"/>
                  <a:gd name="T5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0">
                    <a:moveTo>
                      <a:pt x="18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6" y="17"/>
                    </a:lnTo>
                    <a:lnTo>
                      <a:pt x="36" y="24"/>
                    </a:lnTo>
                    <a:lnTo>
                      <a:pt x="35" y="28"/>
                    </a:lnTo>
                    <a:lnTo>
                      <a:pt x="33" y="33"/>
                    </a:lnTo>
                    <a:lnTo>
                      <a:pt x="31" y="36"/>
                    </a:lnTo>
                    <a:lnTo>
                      <a:pt x="28" y="38"/>
                    </a:lnTo>
                    <a:lnTo>
                      <a:pt x="22" y="40"/>
                    </a:lnTo>
                    <a:lnTo>
                      <a:pt x="18" y="40"/>
                    </a:lnTo>
                    <a:lnTo>
                      <a:pt x="13" y="40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2" y="33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61">
                <a:extLst>
                  <a:ext uri="{FF2B5EF4-FFF2-40B4-BE49-F238E27FC236}">
                    <a16:creationId xmlns:a16="http://schemas.microsoft.com/office/drawing/2014/main" id="{FDE7B1B0-1AFD-4A08-9F25-B9614F12A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25" y="4902200"/>
                <a:ext cx="120650" cy="127000"/>
              </a:xfrm>
              <a:custGeom>
                <a:avLst/>
                <a:gdLst>
                  <a:gd name="T0" fmla="*/ 28 w 76"/>
                  <a:gd name="T1" fmla="*/ 0 h 80"/>
                  <a:gd name="T2" fmla="*/ 50 w 76"/>
                  <a:gd name="T3" fmla="*/ 0 h 80"/>
                  <a:gd name="T4" fmla="*/ 50 w 76"/>
                  <a:gd name="T5" fmla="*/ 30 h 80"/>
                  <a:gd name="T6" fmla="*/ 76 w 76"/>
                  <a:gd name="T7" fmla="*/ 30 h 80"/>
                  <a:gd name="T8" fmla="*/ 76 w 76"/>
                  <a:gd name="T9" fmla="*/ 49 h 80"/>
                  <a:gd name="T10" fmla="*/ 50 w 76"/>
                  <a:gd name="T11" fmla="*/ 49 h 80"/>
                  <a:gd name="T12" fmla="*/ 50 w 76"/>
                  <a:gd name="T13" fmla="*/ 80 h 80"/>
                  <a:gd name="T14" fmla="*/ 28 w 76"/>
                  <a:gd name="T15" fmla="*/ 80 h 80"/>
                  <a:gd name="T16" fmla="*/ 28 w 76"/>
                  <a:gd name="T17" fmla="*/ 49 h 80"/>
                  <a:gd name="T18" fmla="*/ 0 w 76"/>
                  <a:gd name="T19" fmla="*/ 49 h 80"/>
                  <a:gd name="T20" fmla="*/ 0 w 76"/>
                  <a:gd name="T21" fmla="*/ 30 h 80"/>
                  <a:gd name="T22" fmla="*/ 28 w 76"/>
                  <a:gd name="T23" fmla="*/ 30 h 80"/>
                  <a:gd name="T24" fmla="*/ 28 w 76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0">
                    <a:moveTo>
                      <a:pt x="28" y="0"/>
                    </a:moveTo>
                    <a:lnTo>
                      <a:pt x="50" y="0"/>
                    </a:lnTo>
                    <a:lnTo>
                      <a:pt x="50" y="30"/>
                    </a:lnTo>
                    <a:lnTo>
                      <a:pt x="76" y="30"/>
                    </a:lnTo>
                    <a:lnTo>
                      <a:pt x="76" y="49"/>
                    </a:lnTo>
                    <a:lnTo>
                      <a:pt x="50" y="49"/>
                    </a:lnTo>
                    <a:lnTo>
                      <a:pt x="50" y="80"/>
                    </a:lnTo>
                    <a:lnTo>
                      <a:pt x="28" y="80"/>
                    </a:lnTo>
                    <a:lnTo>
                      <a:pt x="28" y="49"/>
                    </a:lnTo>
                    <a:lnTo>
                      <a:pt x="0" y="49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62">
                <a:extLst>
                  <a:ext uri="{FF2B5EF4-FFF2-40B4-BE49-F238E27FC236}">
                    <a16:creationId xmlns:a16="http://schemas.microsoft.com/office/drawing/2014/main" id="{279FC588-DDC8-4C19-A76D-3C768D728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7" y="4927600"/>
                <a:ext cx="109538" cy="79375"/>
              </a:xfrm>
              <a:custGeom>
                <a:avLst/>
                <a:gdLst>
                  <a:gd name="T0" fmla="*/ 0 w 69"/>
                  <a:gd name="T1" fmla="*/ 32 h 50"/>
                  <a:gd name="T2" fmla="*/ 69 w 69"/>
                  <a:gd name="T3" fmla="*/ 32 h 50"/>
                  <a:gd name="T4" fmla="*/ 69 w 69"/>
                  <a:gd name="T5" fmla="*/ 50 h 50"/>
                  <a:gd name="T6" fmla="*/ 0 w 69"/>
                  <a:gd name="T7" fmla="*/ 50 h 50"/>
                  <a:gd name="T8" fmla="*/ 0 w 69"/>
                  <a:gd name="T9" fmla="*/ 32 h 50"/>
                  <a:gd name="T10" fmla="*/ 0 w 69"/>
                  <a:gd name="T11" fmla="*/ 0 h 50"/>
                  <a:gd name="T12" fmla="*/ 69 w 69"/>
                  <a:gd name="T13" fmla="*/ 0 h 50"/>
                  <a:gd name="T14" fmla="*/ 69 w 69"/>
                  <a:gd name="T15" fmla="*/ 17 h 50"/>
                  <a:gd name="T16" fmla="*/ 0 w 69"/>
                  <a:gd name="T17" fmla="*/ 17 h 50"/>
                  <a:gd name="T18" fmla="*/ 0 w 6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0">
                    <a:moveTo>
                      <a:pt x="0" y="32"/>
                    </a:moveTo>
                    <a:lnTo>
                      <a:pt x="69" y="32"/>
                    </a:lnTo>
                    <a:lnTo>
                      <a:pt x="69" y="50"/>
                    </a:lnTo>
                    <a:lnTo>
                      <a:pt x="0" y="50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87F459FE-957A-4E5C-82B6-4FB8E32E6F5B}"/>
                </a:ext>
              </a:extLst>
            </p:cNvPr>
            <p:cNvGrpSpPr/>
            <p:nvPr/>
          </p:nvGrpSpPr>
          <p:grpSpPr>
            <a:xfrm>
              <a:off x="9099549" y="2667000"/>
              <a:ext cx="1879600" cy="965200"/>
              <a:chOff x="8837612" y="1447800"/>
              <a:chExt cx="1879600" cy="965200"/>
            </a:xfrm>
          </p:grpSpPr>
          <p:sp>
            <p:nvSpPr>
              <p:cNvPr id="205" name="Freeform 63">
                <a:extLst>
                  <a:ext uri="{FF2B5EF4-FFF2-40B4-BE49-F238E27FC236}">
                    <a16:creationId xmlns:a16="http://schemas.microsoft.com/office/drawing/2014/main" id="{A0CB2FC5-CC2A-4D0B-87B9-44D194069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879600" cy="965200"/>
              </a:xfrm>
              <a:custGeom>
                <a:avLst/>
                <a:gdLst>
                  <a:gd name="T0" fmla="*/ 0 w 1184"/>
                  <a:gd name="T1" fmla="*/ 0 h 608"/>
                  <a:gd name="T2" fmla="*/ 151 w 1184"/>
                  <a:gd name="T3" fmla="*/ 5 h 608"/>
                  <a:gd name="T4" fmla="*/ 1165 w 1184"/>
                  <a:gd name="T5" fmla="*/ 496 h 608"/>
                  <a:gd name="T6" fmla="*/ 1176 w 1184"/>
                  <a:gd name="T7" fmla="*/ 503 h 608"/>
                  <a:gd name="T8" fmla="*/ 1182 w 1184"/>
                  <a:gd name="T9" fmla="*/ 514 h 608"/>
                  <a:gd name="T10" fmla="*/ 1184 w 1184"/>
                  <a:gd name="T11" fmla="*/ 527 h 608"/>
                  <a:gd name="T12" fmla="*/ 1180 w 1184"/>
                  <a:gd name="T13" fmla="*/ 540 h 608"/>
                  <a:gd name="T14" fmla="*/ 1157 w 1184"/>
                  <a:gd name="T15" fmla="*/ 590 h 608"/>
                  <a:gd name="T16" fmla="*/ 1148 w 1184"/>
                  <a:gd name="T17" fmla="*/ 599 h 608"/>
                  <a:gd name="T18" fmla="*/ 1137 w 1184"/>
                  <a:gd name="T19" fmla="*/ 606 h 608"/>
                  <a:gd name="T20" fmla="*/ 1125 w 1184"/>
                  <a:gd name="T21" fmla="*/ 608 h 608"/>
                  <a:gd name="T22" fmla="*/ 1112 w 1184"/>
                  <a:gd name="T23" fmla="*/ 605 h 608"/>
                  <a:gd name="T24" fmla="*/ 98 w 1184"/>
                  <a:gd name="T25" fmla="*/ 115 h 608"/>
                  <a:gd name="T26" fmla="*/ 0 w 1184"/>
                  <a:gd name="T2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4" h="608">
                    <a:moveTo>
                      <a:pt x="0" y="0"/>
                    </a:moveTo>
                    <a:lnTo>
                      <a:pt x="151" y="5"/>
                    </a:lnTo>
                    <a:lnTo>
                      <a:pt x="1165" y="496"/>
                    </a:lnTo>
                    <a:lnTo>
                      <a:pt x="1176" y="503"/>
                    </a:lnTo>
                    <a:lnTo>
                      <a:pt x="1182" y="514"/>
                    </a:lnTo>
                    <a:lnTo>
                      <a:pt x="1184" y="527"/>
                    </a:lnTo>
                    <a:lnTo>
                      <a:pt x="1180" y="540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64">
                <a:extLst>
                  <a:ext uri="{FF2B5EF4-FFF2-40B4-BE49-F238E27FC236}">
                    <a16:creationId xmlns:a16="http://schemas.microsoft.com/office/drawing/2014/main" id="{24C53623-CD64-4685-B288-F372B40EF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854200" cy="965200"/>
              </a:xfrm>
              <a:custGeom>
                <a:avLst/>
                <a:gdLst>
                  <a:gd name="T0" fmla="*/ 0 w 1168"/>
                  <a:gd name="T1" fmla="*/ 0 h 608"/>
                  <a:gd name="T2" fmla="*/ 129 w 1168"/>
                  <a:gd name="T3" fmla="*/ 63 h 608"/>
                  <a:gd name="T4" fmla="*/ 1168 w 1168"/>
                  <a:gd name="T5" fmla="*/ 564 h 608"/>
                  <a:gd name="T6" fmla="*/ 1157 w 1168"/>
                  <a:gd name="T7" fmla="*/ 590 h 608"/>
                  <a:gd name="T8" fmla="*/ 1148 w 1168"/>
                  <a:gd name="T9" fmla="*/ 599 h 608"/>
                  <a:gd name="T10" fmla="*/ 1137 w 1168"/>
                  <a:gd name="T11" fmla="*/ 606 h 608"/>
                  <a:gd name="T12" fmla="*/ 1125 w 1168"/>
                  <a:gd name="T13" fmla="*/ 608 h 608"/>
                  <a:gd name="T14" fmla="*/ 1112 w 1168"/>
                  <a:gd name="T15" fmla="*/ 605 h 608"/>
                  <a:gd name="T16" fmla="*/ 98 w 1168"/>
                  <a:gd name="T17" fmla="*/ 115 h 608"/>
                  <a:gd name="T18" fmla="*/ 0 w 1168"/>
                  <a:gd name="T1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8" h="608">
                    <a:moveTo>
                      <a:pt x="0" y="0"/>
                    </a:moveTo>
                    <a:lnTo>
                      <a:pt x="129" y="63"/>
                    </a:lnTo>
                    <a:lnTo>
                      <a:pt x="1168" y="564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66">
                <a:extLst>
                  <a:ext uri="{FF2B5EF4-FFF2-40B4-BE49-F238E27FC236}">
                    <a16:creationId xmlns:a16="http://schemas.microsoft.com/office/drawing/2014/main" id="{3763A8D7-F164-4707-9105-CE577FE7B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746250" cy="925512"/>
              </a:xfrm>
              <a:custGeom>
                <a:avLst/>
                <a:gdLst>
                  <a:gd name="T0" fmla="*/ 0 w 1100"/>
                  <a:gd name="T1" fmla="*/ 0 h 583"/>
                  <a:gd name="T2" fmla="*/ 129 w 1100"/>
                  <a:gd name="T3" fmla="*/ 63 h 583"/>
                  <a:gd name="T4" fmla="*/ 1100 w 1100"/>
                  <a:gd name="T5" fmla="*/ 531 h 583"/>
                  <a:gd name="T6" fmla="*/ 1085 w 1100"/>
                  <a:gd name="T7" fmla="*/ 559 h 583"/>
                  <a:gd name="T8" fmla="*/ 1068 w 1100"/>
                  <a:gd name="T9" fmla="*/ 583 h 583"/>
                  <a:gd name="T10" fmla="*/ 98 w 1100"/>
                  <a:gd name="T11" fmla="*/ 115 h 583"/>
                  <a:gd name="T12" fmla="*/ 0 w 1100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0" h="583">
                    <a:moveTo>
                      <a:pt x="0" y="0"/>
                    </a:moveTo>
                    <a:lnTo>
                      <a:pt x="129" y="63"/>
                    </a:lnTo>
                    <a:lnTo>
                      <a:pt x="1100" y="531"/>
                    </a:lnTo>
                    <a:lnTo>
                      <a:pt x="1085" y="559"/>
                    </a:lnTo>
                    <a:lnTo>
                      <a:pt x="1068" y="583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E7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67">
                <a:extLst>
                  <a:ext uri="{FF2B5EF4-FFF2-40B4-BE49-F238E27FC236}">
                    <a16:creationId xmlns:a16="http://schemas.microsoft.com/office/drawing/2014/main" id="{9FAA51B0-6E6C-401A-8421-74ED52B71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724025" cy="898525"/>
              </a:xfrm>
              <a:custGeom>
                <a:avLst/>
                <a:gdLst>
                  <a:gd name="T0" fmla="*/ 0 w 1086"/>
                  <a:gd name="T1" fmla="*/ 0 h 566"/>
                  <a:gd name="T2" fmla="*/ 151 w 1086"/>
                  <a:gd name="T3" fmla="*/ 5 h 566"/>
                  <a:gd name="T4" fmla="*/ 1086 w 1086"/>
                  <a:gd name="T5" fmla="*/ 457 h 566"/>
                  <a:gd name="T6" fmla="*/ 1072 w 1086"/>
                  <a:gd name="T7" fmla="*/ 497 h 566"/>
                  <a:gd name="T8" fmla="*/ 1055 w 1086"/>
                  <a:gd name="T9" fmla="*/ 534 h 566"/>
                  <a:gd name="T10" fmla="*/ 1034 w 1086"/>
                  <a:gd name="T11" fmla="*/ 566 h 566"/>
                  <a:gd name="T12" fmla="*/ 98 w 1086"/>
                  <a:gd name="T13" fmla="*/ 115 h 566"/>
                  <a:gd name="T14" fmla="*/ 0 w 1086"/>
                  <a:gd name="T15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6" h="566">
                    <a:moveTo>
                      <a:pt x="0" y="0"/>
                    </a:moveTo>
                    <a:lnTo>
                      <a:pt x="151" y="5"/>
                    </a:lnTo>
                    <a:lnTo>
                      <a:pt x="1086" y="457"/>
                    </a:lnTo>
                    <a:lnTo>
                      <a:pt x="1072" y="497"/>
                    </a:lnTo>
                    <a:lnTo>
                      <a:pt x="1055" y="534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68">
                <a:extLst>
                  <a:ext uri="{FF2B5EF4-FFF2-40B4-BE49-F238E27FC236}">
                    <a16:creationId xmlns:a16="http://schemas.microsoft.com/office/drawing/2014/main" id="{E9E6B272-2922-4DA4-96DA-9877367FD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1690688" cy="898525"/>
              </a:xfrm>
              <a:custGeom>
                <a:avLst/>
                <a:gdLst>
                  <a:gd name="T0" fmla="*/ 0 w 1065"/>
                  <a:gd name="T1" fmla="*/ 0 h 566"/>
                  <a:gd name="T2" fmla="*/ 129 w 1065"/>
                  <a:gd name="T3" fmla="*/ 63 h 566"/>
                  <a:gd name="T4" fmla="*/ 1065 w 1065"/>
                  <a:gd name="T5" fmla="*/ 514 h 566"/>
                  <a:gd name="T6" fmla="*/ 1050 w 1065"/>
                  <a:gd name="T7" fmla="*/ 542 h 566"/>
                  <a:gd name="T8" fmla="*/ 1034 w 1065"/>
                  <a:gd name="T9" fmla="*/ 566 h 566"/>
                  <a:gd name="T10" fmla="*/ 98 w 1065"/>
                  <a:gd name="T11" fmla="*/ 115 h 566"/>
                  <a:gd name="T12" fmla="*/ 0 w 1065"/>
                  <a:gd name="T1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5" h="566">
                    <a:moveTo>
                      <a:pt x="0" y="0"/>
                    </a:moveTo>
                    <a:lnTo>
                      <a:pt x="129" y="63"/>
                    </a:lnTo>
                    <a:lnTo>
                      <a:pt x="1065" y="514"/>
                    </a:lnTo>
                    <a:lnTo>
                      <a:pt x="1050" y="542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69">
                <a:extLst>
                  <a:ext uri="{FF2B5EF4-FFF2-40B4-BE49-F238E27FC236}">
                    <a16:creationId xmlns:a16="http://schemas.microsoft.com/office/drawing/2014/main" id="{AECAAD0C-3F45-46D4-9700-49B1642D4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239713" cy="182562"/>
              </a:xfrm>
              <a:custGeom>
                <a:avLst/>
                <a:gdLst>
                  <a:gd name="T0" fmla="*/ 0 w 151"/>
                  <a:gd name="T1" fmla="*/ 0 h 115"/>
                  <a:gd name="T2" fmla="*/ 151 w 151"/>
                  <a:gd name="T3" fmla="*/ 5 h 115"/>
                  <a:gd name="T4" fmla="*/ 142 w 151"/>
                  <a:gd name="T5" fmla="*/ 34 h 115"/>
                  <a:gd name="T6" fmla="*/ 129 w 151"/>
                  <a:gd name="T7" fmla="*/ 63 h 115"/>
                  <a:gd name="T8" fmla="*/ 114 w 151"/>
                  <a:gd name="T9" fmla="*/ 89 h 115"/>
                  <a:gd name="T10" fmla="*/ 98 w 151"/>
                  <a:gd name="T11" fmla="*/ 115 h 115"/>
                  <a:gd name="T12" fmla="*/ 0 w 151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15">
                    <a:moveTo>
                      <a:pt x="0" y="0"/>
                    </a:moveTo>
                    <a:lnTo>
                      <a:pt x="151" y="5"/>
                    </a:lnTo>
                    <a:lnTo>
                      <a:pt x="142" y="34"/>
                    </a:ln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70">
                <a:extLst>
                  <a:ext uri="{FF2B5EF4-FFF2-40B4-BE49-F238E27FC236}">
                    <a16:creationId xmlns:a16="http://schemas.microsoft.com/office/drawing/2014/main" id="{356F29EB-E770-44D5-9FB6-E0BC7F566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204788" cy="182562"/>
              </a:xfrm>
              <a:custGeom>
                <a:avLst/>
                <a:gdLst>
                  <a:gd name="T0" fmla="*/ 0 w 129"/>
                  <a:gd name="T1" fmla="*/ 0 h 115"/>
                  <a:gd name="T2" fmla="*/ 129 w 129"/>
                  <a:gd name="T3" fmla="*/ 63 h 115"/>
                  <a:gd name="T4" fmla="*/ 114 w 129"/>
                  <a:gd name="T5" fmla="*/ 89 h 115"/>
                  <a:gd name="T6" fmla="*/ 98 w 129"/>
                  <a:gd name="T7" fmla="*/ 115 h 115"/>
                  <a:gd name="T8" fmla="*/ 0 w 129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15">
                    <a:moveTo>
                      <a:pt x="0" y="0"/>
                    </a:move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71">
                <a:extLst>
                  <a:ext uri="{FF2B5EF4-FFF2-40B4-BE49-F238E27FC236}">
                    <a16:creationId xmlns:a16="http://schemas.microsoft.com/office/drawing/2014/main" id="{F394A154-14F4-4E72-BD59-4606BC5D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7612" y="1447800"/>
                <a:ext cx="79375" cy="60325"/>
              </a:xfrm>
              <a:custGeom>
                <a:avLst/>
                <a:gdLst>
                  <a:gd name="T0" fmla="*/ 0 w 50"/>
                  <a:gd name="T1" fmla="*/ 0 h 38"/>
                  <a:gd name="T2" fmla="*/ 50 w 50"/>
                  <a:gd name="T3" fmla="*/ 2 h 38"/>
                  <a:gd name="T4" fmla="*/ 43 w 50"/>
                  <a:gd name="T5" fmla="*/ 20 h 38"/>
                  <a:gd name="T6" fmla="*/ 32 w 50"/>
                  <a:gd name="T7" fmla="*/ 38 h 38"/>
                  <a:gd name="T8" fmla="*/ 0 w 5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50" y="2"/>
                    </a:lnTo>
                    <a:lnTo>
                      <a:pt x="43" y="20"/>
                    </a:lnTo>
                    <a:lnTo>
                      <a:pt x="3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FC36F14-0E62-430B-A68A-3267DB9A19AA}"/>
              </a:ext>
            </a:extLst>
          </p:cNvPr>
          <p:cNvSpPr/>
          <p:nvPr/>
        </p:nvSpPr>
        <p:spPr>
          <a:xfrm>
            <a:off x="6169234" y="4530952"/>
            <a:ext cx="2881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800" dirty="0">
                <a:solidFill>
                  <a:srgbClr val="4A66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5E4A8D-ED7D-4634-87EC-896C3C7385C4}"/>
              </a:ext>
            </a:extLst>
          </p:cNvPr>
          <p:cNvGrpSpPr/>
          <p:nvPr/>
        </p:nvGrpSpPr>
        <p:grpSpPr>
          <a:xfrm>
            <a:off x="185689" y="1782745"/>
            <a:ext cx="6207300" cy="2144837"/>
            <a:chOff x="185689" y="1782745"/>
            <a:chExt cx="6207300" cy="214483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F0AC7ED-1D87-4333-9F80-AC712C764730}"/>
                </a:ext>
              </a:extLst>
            </p:cNvPr>
            <p:cNvGrpSpPr/>
            <p:nvPr/>
          </p:nvGrpSpPr>
          <p:grpSpPr>
            <a:xfrm>
              <a:off x="185689" y="1782745"/>
              <a:ext cx="6207300" cy="2144837"/>
              <a:chOff x="185689" y="1782745"/>
              <a:chExt cx="6207300" cy="2144837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B3FCCDB-ED81-4121-8E33-2D28E0F0BE7B}"/>
                  </a:ext>
                </a:extLst>
              </p:cNvPr>
              <p:cNvGrpSpPr/>
              <p:nvPr/>
            </p:nvGrpSpPr>
            <p:grpSpPr>
              <a:xfrm>
                <a:off x="185689" y="1849163"/>
                <a:ext cx="5712922" cy="1254110"/>
                <a:chOff x="5036736" y="2395127"/>
                <a:chExt cx="7271064" cy="1596156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ED7643D-75E5-4B9F-9A01-453A49EF5FFF}"/>
                    </a:ext>
                  </a:extLst>
                </p:cNvPr>
                <p:cNvGrpSpPr/>
                <p:nvPr/>
              </p:nvGrpSpPr>
              <p:grpSpPr>
                <a:xfrm>
                  <a:off x="5036736" y="2395127"/>
                  <a:ext cx="7153678" cy="1596156"/>
                  <a:chOff x="5036736" y="2395127"/>
                  <a:chExt cx="7153678" cy="1596156"/>
                </a:xfrm>
              </p:grpSpPr>
              <p:sp>
                <p:nvSpPr>
                  <p:cNvPr id="65" name="Flowchart: Manual Input 64">
                    <a:extLst>
                      <a:ext uri="{FF2B5EF4-FFF2-40B4-BE49-F238E27FC236}">
                        <a16:creationId xmlns:a16="http://schemas.microsoft.com/office/drawing/2014/main" id="{B05EBBCA-9768-4D38-B44A-6C60928B4CAE}"/>
                      </a:ext>
                    </a:extLst>
                  </p:cNvPr>
                  <p:cNvSpPr/>
                  <p:nvPr/>
                </p:nvSpPr>
                <p:spPr>
                  <a:xfrm flipH="1">
                    <a:off x="8214533" y="2395127"/>
                    <a:ext cx="493358" cy="1596156"/>
                  </a:xfrm>
                  <a:prstGeom prst="flowChartManualInput">
                    <a:avLst/>
                  </a:prstGeom>
                  <a:solidFill>
                    <a:srgbClr val="019ADD">
                      <a:lumMod val="7500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12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99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7F17FF73-613C-4971-86C1-938B6ACA09E5}"/>
                      </a:ext>
                    </a:extLst>
                  </p:cNvPr>
                  <p:cNvSpPr/>
                  <p:nvPr/>
                </p:nvSpPr>
                <p:spPr>
                  <a:xfrm>
                    <a:off x="6110513" y="2395127"/>
                    <a:ext cx="2104024" cy="1189862"/>
                  </a:xfrm>
                  <a:prstGeom prst="rect">
                    <a:avLst/>
                  </a:prstGeom>
                  <a:solidFill>
                    <a:srgbClr val="019AD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12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99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lowchart: Delay 68">
                    <a:extLst>
                      <a:ext uri="{FF2B5EF4-FFF2-40B4-BE49-F238E27FC236}">
                        <a16:creationId xmlns:a16="http://schemas.microsoft.com/office/drawing/2014/main" id="{8374F65E-AB56-4475-86F7-7E7329E91D42}"/>
                      </a:ext>
                    </a:extLst>
                  </p:cNvPr>
                  <p:cNvSpPr/>
                  <p:nvPr/>
                </p:nvSpPr>
                <p:spPr>
                  <a:xfrm flipH="1">
                    <a:off x="5036736" y="2395127"/>
                    <a:ext cx="1073777" cy="1189862"/>
                  </a:xfrm>
                  <a:prstGeom prst="flowChartDelay">
                    <a:avLst/>
                  </a:prstGeom>
                  <a:solidFill>
                    <a:srgbClr val="019AD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12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99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1CAD734E-6152-4D17-AC28-1F53FBBEBCE1}"/>
                      </a:ext>
                    </a:extLst>
                  </p:cNvPr>
                  <p:cNvSpPr/>
                  <p:nvPr/>
                </p:nvSpPr>
                <p:spPr>
                  <a:xfrm>
                    <a:off x="8707891" y="2714358"/>
                    <a:ext cx="3482523" cy="1005578"/>
                  </a:xfrm>
                  <a:prstGeom prst="rect">
                    <a:avLst/>
                  </a:prstGeom>
                  <a:solidFill>
                    <a:srgbClr val="019AD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12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99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EAE71D9-C970-4AE9-9ECD-E12F28445E2F}"/>
                    </a:ext>
                  </a:extLst>
                </p:cNvPr>
                <p:cNvSpPr/>
                <p:nvPr/>
              </p:nvSpPr>
              <p:spPr>
                <a:xfrm>
                  <a:off x="5174585" y="2581949"/>
                  <a:ext cx="822746" cy="822746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381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F185FE8-521A-47D3-9E3D-DA61DCD5F2BB}"/>
                    </a:ext>
                  </a:extLst>
                </p:cNvPr>
                <p:cNvSpPr/>
                <p:nvPr/>
              </p:nvSpPr>
              <p:spPr>
                <a:xfrm>
                  <a:off x="6064020" y="2622835"/>
                  <a:ext cx="1730025" cy="8226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126"/>
                  <a:r>
                    <a:rPr lang="en-US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Create own Contents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12E00E5-2D4D-4C52-A0B9-D03F96ABBDEC}"/>
                    </a:ext>
                  </a:extLst>
                </p:cNvPr>
                <p:cNvSpPr/>
                <p:nvPr/>
              </p:nvSpPr>
              <p:spPr>
                <a:xfrm>
                  <a:off x="8903973" y="2821071"/>
                  <a:ext cx="3403827" cy="7442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914126"/>
                  <a:r>
                    <a:rPr lang="en-US" sz="1600" dirty="0">
                      <a:solidFill>
                        <a:prstClr val="whit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Brand Image, Followers, Recommendations</a:t>
                  </a:r>
                </a:p>
              </p:txBody>
            </p: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3A97237-D4C3-4A83-A025-43440533202E}"/>
                  </a:ext>
                </a:extLst>
              </p:cNvPr>
              <p:cNvSpPr/>
              <p:nvPr/>
            </p:nvSpPr>
            <p:spPr>
              <a:xfrm>
                <a:off x="333247" y="2908583"/>
                <a:ext cx="646437" cy="646437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FF0AD83-9592-4C9A-9D62-0484DD0FF572}"/>
                  </a:ext>
                </a:extLst>
              </p:cNvPr>
              <p:cNvSpPr/>
              <p:nvPr/>
            </p:nvSpPr>
            <p:spPr>
              <a:xfrm>
                <a:off x="3070138" y="2867025"/>
                <a:ext cx="2736241" cy="739173"/>
              </a:xfrm>
              <a:prstGeom prst="rect">
                <a:avLst/>
              </a:prstGeom>
              <a:solidFill>
                <a:srgbClr val="0779B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370DC4-D3C2-4730-B830-21375AECFDDD}"/>
                  </a:ext>
                </a:extLst>
              </p:cNvPr>
              <p:cNvSpPr/>
              <p:nvPr/>
            </p:nvSpPr>
            <p:spPr>
              <a:xfrm>
                <a:off x="1029363" y="2771466"/>
                <a:ext cx="1653145" cy="934882"/>
              </a:xfrm>
              <a:prstGeom prst="rect">
                <a:avLst/>
              </a:prstGeom>
              <a:solidFill>
                <a:srgbClr val="0779B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Flowchart: Delay 69">
                <a:extLst>
                  <a:ext uri="{FF2B5EF4-FFF2-40B4-BE49-F238E27FC236}">
                    <a16:creationId xmlns:a16="http://schemas.microsoft.com/office/drawing/2014/main" id="{68855312-45F8-4BA6-AA6C-9BB1C27B07EC}"/>
                  </a:ext>
                </a:extLst>
              </p:cNvPr>
              <p:cNvSpPr/>
              <p:nvPr/>
            </p:nvSpPr>
            <p:spPr>
              <a:xfrm flipH="1">
                <a:off x="185689" y="2771466"/>
                <a:ext cx="843674" cy="934882"/>
              </a:xfrm>
              <a:prstGeom prst="flowChartDelay">
                <a:avLst/>
              </a:prstGeom>
              <a:solidFill>
                <a:srgbClr val="0779B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E0AB5D7-2D65-4FBE-9B0F-DB53A95582FE}"/>
                  </a:ext>
                </a:extLst>
              </p:cNvPr>
              <p:cNvSpPr/>
              <p:nvPr/>
            </p:nvSpPr>
            <p:spPr>
              <a:xfrm>
                <a:off x="293999" y="2915689"/>
                <a:ext cx="646437" cy="646437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303E9F5-5D20-4A73-A769-841EA718FF15}"/>
                  </a:ext>
                </a:extLst>
              </p:cNvPr>
              <p:cNvSpPr/>
              <p:nvPr/>
            </p:nvSpPr>
            <p:spPr>
              <a:xfrm>
                <a:off x="1009156" y="2903756"/>
                <a:ext cx="16471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126"/>
                <a:r>
                  <a:rPr lang="en-US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 Media Presence</a:t>
                </a:r>
              </a:p>
            </p:txBody>
          </p:sp>
          <p:grpSp>
            <p:nvGrpSpPr>
              <p:cNvPr id="96" name="Group 13">
                <a:extLst>
                  <a:ext uri="{FF2B5EF4-FFF2-40B4-BE49-F238E27FC236}">
                    <a16:creationId xmlns:a16="http://schemas.microsoft.com/office/drawing/2014/main" id="{21C777CE-5C94-4426-9C6C-83E26E1B6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0000" y="3101044"/>
                <a:ext cx="226991" cy="335796"/>
                <a:chOff x="689" y="85"/>
                <a:chExt cx="242" cy="358"/>
              </a:xfrm>
              <a:solidFill>
                <a:srgbClr val="0779B7"/>
              </a:solidFill>
            </p:grpSpPr>
            <p:sp>
              <p:nvSpPr>
                <p:cNvPr id="97" name="Freeform 15">
                  <a:extLst>
                    <a:ext uri="{FF2B5EF4-FFF2-40B4-BE49-F238E27FC236}">
                      <a16:creationId xmlns:a16="http://schemas.microsoft.com/office/drawing/2014/main" id="{F89CF86D-E746-4E0F-AD1A-C8422FA85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9" y="85"/>
                  <a:ext cx="242" cy="62"/>
                </a:xfrm>
                <a:custGeom>
                  <a:avLst/>
                  <a:gdLst>
                    <a:gd name="T0" fmla="*/ 442 w 2419"/>
                    <a:gd name="T1" fmla="*/ 0 h 615"/>
                    <a:gd name="T2" fmla="*/ 1977 w 2419"/>
                    <a:gd name="T3" fmla="*/ 0 h 615"/>
                    <a:gd name="T4" fmla="*/ 2011 w 2419"/>
                    <a:gd name="T5" fmla="*/ 4 h 615"/>
                    <a:gd name="T6" fmla="*/ 2043 w 2419"/>
                    <a:gd name="T7" fmla="*/ 12 h 615"/>
                    <a:gd name="T8" fmla="*/ 2072 w 2419"/>
                    <a:gd name="T9" fmla="*/ 26 h 615"/>
                    <a:gd name="T10" fmla="*/ 2098 w 2419"/>
                    <a:gd name="T11" fmla="*/ 45 h 615"/>
                    <a:gd name="T12" fmla="*/ 2121 w 2419"/>
                    <a:gd name="T13" fmla="*/ 68 h 615"/>
                    <a:gd name="T14" fmla="*/ 2140 w 2419"/>
                    <a:gd name="T15" fmla="*/ 94 h 615"/>
                    <a:gd name="T16" fmla="*/ 2154 w 2419"/>
                    <a:gd name="T17" fmla="*/ 123 h 615"/>
                    <a:gd name="T18" fmla="*/ 2163 w 2419"/>
                    <a:gd name="T19" fmla="*/ 155 h 615"/>
                    <a:gd name="T20" fmla="*/ 2166 w 2419"/>
                    <a:gd name="T21" fmla="*/ 190 h 615"/>
                    <a:gd name="T22" fmla="*/ 2166 w 2419"/>
                    <a:gd name="T23" fmla="*/ 277 h 615"/>
                    <a:gd name="T24" fmla="*/ 2294 w 2419"/>
                    <a:gd name="T25" fmla="*/ 277 h 615"/>
                    <a:gd name="T26" fmla="*/ 2323 w 2419"/>
                    <a:gd name="T27" fmla="*/ 280 h 615"/>
                    <a:gd name="T28" fmla="*/ 2349 w 2419"/>
                    <a:gd name="T29" fmla="*/ 290 h 615"/>
                    <a:gd name="T30" fmla="*/ 2372 w 2419"/>
                    <a:gd name="T31" fmla="*/ 305 h 615"/>
                    <a:gd name="T32" fmla="*/ 2392 w 2419"/>
                    <a:gd name="T33" fmla="*/ 323 h 615"/>
                    <a:gd name="T34" fmla="*/ 2407 w 2419"/>
                    <a:gd name="T35" fmla="*/ 347 h 615"/>
                    <a:gd name="T36" fmla="*/ 2416 w 2419"/>
                    <a:gd name="T37" fmla="*/ 373 h 615"/>
                    <a:gd name="T38" fmla="*/ 2419 w 2419"/>
                    <a:gd name="T39" fmla="*/ 402 h 615"/>
                    <a:gd name="T40" fmla="*/ 2419 w 2419"/>
                    <a:gd name="T41" fmla="*/ 568 h 615"/>
                    <a:gd name="T42" fmla="*/ 2417 w 2419"/>
                    <a:gd name="T43" fmla="*/ 583 h 615"/>
                    <a:gd name="T44" fmla="*/ 2410 w 2419"/>
                    <a:gd name="T45" fmla="*/ 596 h 615"/>
                    <a:gd name="T46" fmla="*/ 2400 w 2419"/>
                    <a:gd name="T47" fmla="*/ 606 h 615"/>
                    <a:gd name="T48" fmla="*/ 2387 w 2419"/>
                    <a:gd name="T49" fmla="*/ 613 h 615"/>
                    <a:gd name="T50" fmla="*/ 2372 w 2419"/>
                    <a:gd name="T51" fmla="*/ 615 h 615"/>
                    <a:gd name="T52" fmla="*/ 47 w 2419"/>
                    <a:gd name="T53" fmla="*/ 615 h 615"/>
                    <a:gd name="T54" fmla="*/ 31 w 2419"/>
                    <a:gd name="T55" fmla="*/ 613 h 615"/>
                    <a:gd name="T56" fmla="*/ 20 w 2419"/>
                    <a:gd name="T57" fmla="*/ 606 h 615"/>
                    <a:gd name="T58" fmla="*/ 9 w 2419"/>
                    <a:gd name="T59" fmla="*/ 596 h 615"/>
                    <a:gd name="T60" fmla="*/ 2 w 2419"/>
                    <a:gd name="T61" fmla="*/ 583 h 615"/>
                    <a:gd name="T62" fmla="*/ 0 w 2419"/>
                    <a:gd name="T63" fmla="*/ 568 h 615"/>
                    <a:gd name="T64" fmla="*/ 0 w 2419"/>
                    <a:gd name="T65" fmla="*/ 402 h 615"/>
                    <a:gd name="T66" fmla="*/ 3 w 2419"/>
                    <a:gd name="T67" fmla="*/ 373 h 615"/>
                    <a:gd name="T68" fmla="*/ 13 w 2419"/>
                    <a:gd name="T69" fmla="*/ 347 h 615"/>
                    <a:gd name="T70" fmla="*/ 27 w 2419"/>
                    <a:gd name="T71" fmla="*/ 323 h 615"/>
                    <a:gd name="T72" fmla="*/ 47 w 2419"/>
                    <a:gd name="T73" fmla="*/ 305 h 615"/>
                    <a:gd name="T74" fmla="*/ 70 w 2419"/>
                    <a:gd name="T75" fmla="*/ 290 h 615"/>
                    <a:gd name="T76" fmla="*/ 97 w 2419"/>
                    <a:gd name="T77" fmla="*/ 280 h 615"/>
                    <a:gd name="T78" fmla="*/ 125 w 2419"/>
                    <a:gd name="T79" fmla="*/ 277 h 615"/>
                    <a:gd name="T80" fmla="*/ 253 w 2419"/>
                    <a:gd name="T81" fmla="*/ 277 h 615"/>
                    <a:gd name="T82" fmla="*/ 253 w 2419"/>
                    <a:gd name="T83" fmla="*/ 190 h 615"/>
                    <a:gd name="T84" fmla="*/ 256 w 2419"/>
                    <a:gd name="T85" fmla="*/ 155 h 615"/>
                    <a:gd name="T86" fmla="*/ 265 w 2419"/>
                    <a:gd name="T87" fmla="*/ 123 h 615"/>
                    <a:gd name="T88" fmla="*/ 279 w 2419"/>
                    <a:gd name="T89" fmla="*/ 94 h 615"/>
                    <a:gd name="T90" fmla="*/ 298 w 2419"/>
                    <a:gd name="T91" fmla="*/ 68 h 615"/>
                    <a:gd name="T92" fmla="*/ 320 w 2419"/>
                    <a:gd name="T93" fmla="*/ 45 h 615"/>
                    <a:gd name="T94" fmla="*/ 346 w 2419"/>
                    <a:gd name="T95" fmla="*/ 26 h 615"/>
                    <a:gd name="T96" fmla="*/ 376 w 2419"/>
                    <a:gd name="T97" fmla="*/ 12 h 615"/>
                    <a:gd name="T98" fmla="*/ 408 w 2419"/>
                    <a:gd name="T99" fmla="*/ 4 h 615"/>
                    <a:gd name="T100" fmla="*/ 442 w 2419"/>
                    <a:gd name="T101" fmla="*/ 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419" h="615">
                      <a:moveTo>
                        <a:pt x="442" y="0"/>
                      </a:moveTo>
                      <a:lnTo>
                        <a:pt x="1977" y="0"/>
                      </a:lnTo>
                      <a:lnTo>
                        <a:pt x="2011" y="4"/>
                      </a:lnTo>
                      <a:lnTo>
                        <a:pt x="2043" y="12"/>
                      </a:lnTo>
                      <a:lnTo>
                        <a:pt x="2072" y="26"/>
                      </a:lnTo>
                      <a:lnTo>
                        <a:pt x="2098" y="45"/>
                      </a:lnTo>
                      <a:lnTo>
                        <a:pt x="2121" y="68"/>
                      </a:lnTo>
                      <a:lnTo>
                        <a:pt x="2140" y="94"/>
                      </a:lnTo>
                      <a:lnTo>
                        <a:pt x="2154" y="123"/>
                      </a:lnTo>
                      <a:lnTo>
                        <a:pt x="2163" y="155"/>
                      </a:lnTo>
                      <a:lnTo>
                        <a:pt x="2166" y="190"/>
                      </a:lnTo>
                      <a:lnTo>
                        <a:pt x="2166" y="277"/>
                      </a:lnTo>
                      <a:lnTo>
                        <a:pt x="2294" y="277"/>
                      </a:lnTo>
                      <a:lnTo>
                        <a:pt x="2323" y="280"/>
                      </a:lnTo>
                      <a:lnTo>
                        <a:pt x="2349" y="290"/>
                      </a:lnTo>
                      <a:lnTo>
                        <a:pt x="2372" y="305"/>
                      </a:lnTo>
                      <a:lnTo>
                        <a:pt x="2392" y="323"/>
                      </a:lnTo>
                      <a:lnTo>
                        <a:pt x="2407" y="347"/>
                      </a:lnTo>
                      <a:lnTo>
                        <a:pt x="2416" y="373"/>
                      </a:lnTo>
                      <a:lnTo>
                        <a:pt x="2419" y="402"/>
                      </a:lnTo>
                      <a:lnTo>
                        <a:pt x="2419" y="568"/>
                      </a:lnTo>
                      <a:lnTo>
                        <a:pt x="2417" y="583"/>
                      </a:lnTo>
                      <a:lnTo>
                        <a:pt x="2410" y="596"/>
                      </a:lnTo>
                      <a:lnTo>
                        <a:pt x="2400" y="606"/>
                      </a:lnTo>
                      <a:lnTo>
                        <a:pt x="2387" y="613"/>
                      </a:lnTo>
                      <a:lnTo>
                        <a:pt x="2372" y="615"/>
                      </a:lnTo>
                      <a:lnTo>
                        <a:pt x="47" y="615"/>
                      </a:lnTo>
                      <a:lnTo>
                        <a:pt x="31" y="613"/>
                      </a:lnTo>
                      <a:lnTo>
                        <a:pt x="20" y="606"/>
                      </a:lnTo>
                      <a:lnTo>
                        <a:pt x="9" y="596"/>
                      </a:lnTo>
                      <a:lnTo>
                        <a:pt x="2" y="583"/>
                      </a:lnTo>
                      <a:lnTo>
                        <a:pt x="0" y="568"/>
                      </a:lnTo>
                      <a:lnTo>
                        <a:pt x="0" y="402"/>
                      </a:lnTo>
                      <a:lnTo>
                        <a:pt x="3" y="373"/>
                      </a:lnTo>
                      <a:lnTo>
                        <a:pt x="13" y="347"/>
                      </a:lnTo>
                      <a:lnTo>
                        <a:pt x="27" y="323"/>
                      </a:lnTo>
                      <a:lnTo>
                        <a:pt x="47" y="305"/>
                      </a:lnTo>
                      <a:lnTo>
                        <a:pt x="70" y="290"/>
                      </a:lnTo>
                      <a:lnTo>
                        <a:pt x="97" y="280"/>
                      </a:lnTo>
                      <a:lnTo>
                        <a:pt x="125" y="277"/>
                      </a:lnTo>
                      <a:lnTo>
                        <a:pt x="253" y="277"/>
                      </a:lnTo>
                      <a:lnTo>
                        <a:pt x="253" y="190"/>
                      </a:lnTo>
                      <a:lnTo>
                        <a:pt x="256" y="155"/>
                      </a:lnTo>
                      <a:lnTo>
                        <a:pt x="265" y="123"/>
                      </a:lnTo>
                      <a:lnTo>
                        <a:pt x="279" y="94"/>
                      </a:lnTo>
                      <a:lnTo>
                        <a:pt x="298" y="68"/>
                      </a:lnTo>
                      <a:lnTo>
                        <a:pt x="320" y="45"/>
                      </a:lnTo>
                      <a:lnTo>
                        <a:pt x="346" y="26"/>
                      </a:lnTo>
                      <a:lnTo>
                        <a:pt x="376" y="12"/>
                      </a:lnTo>
                      <a:lnTo>
                        <a:pt x="408" y="4"/>
                      </a:lnTo>
                      <a:lnTo>
                        <a:pt x="44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8" name="Freeform 16">
                  <a:extLst>
                    <a:ext uri="{FF2B5EF4-FFF2-40B4-BE49-F238E27FC236}">
                      <a16:creationId xmlns:a16="http://schemas.microsoft.com/office/drawing/2014/main" id="{48057EDD-12DB-4FA8-9210-906582131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" y="352"/>
                  <a:ext cx="170" cy="91"/>
                </a:xfrm>
                <a:custGeom>
                  <a:avLst/>
                  <a:gdLst>
                    <a:gd name="T0" fmla="*/ 0 w 1699"/>
                    <a:gd name="T1" fmla="*/ 0 h 909"/>
                    <a:gd name="T2" fmla="*/ 23 w 1699"/>
                    <a:gd name="T3" fmla="*/ 6 h 909"/>
                    <a:gd name="T4" fmla="*/ 48 w 1699"/>
                    <a:gd name="T5" fmla="*/ 11 h 909"/>
                    <a:gd name="T6" fmla="*/ 73 w 1699"/>
                    <a:gd name="T7" fmla="*/ 12 h 909"/>
                    <a:gd name="T8" fmla="*/ 240 w 1699"/>
                    <a:gd name="T9" fmla="*/ 12 h 909"/>
                    <a:gd name="T10" fmla="*/ 294 w 1699"/>
                    <a:gd name="T11" fmla="*/ 637 h 909"/>
                    <a:gd name="T12" fmla="*/ 298 w 1699"/>
                    <a:gd name="T13" fmla="*/ 650 h 909"/>
                    <a:gd name="T14" fmla="*/ 306 w 1699"/>
                    <a:gd name="T15" fmla="*/ 661 h 909"/>
                    <a:gd name="T16" fmla="*/ 318 w 1699"/>
                    <a:gd name="T17" fmla="*/ 668 h 909"/>
                    <a:gd name="T18" fmla="*/ 331 w 1699"/>
                    <a:gd name="T19" fmla="*/ 671 h 909"/>
                    <a:gd name="T20" fmla="*/ 1368 w 1699"/>
                    <a:gd name="T21" fmla="*/ 671 h 909"/>
                    <a:gd name="T22" fmla="*/ 1382 w 1699"/>
                    <a:gd name="T23" fmla="*/ 668 h 909"/>
                    <a:gd name="T24" fmla="*/ 1393 w 1699"/>
                    <a:gd name="T25" fmla="*/ 661 h 909"/>
                    <a:gd name="T26" fmla="*/ 1402 w 1699"/>
                    <a:gd name="T27" fmla="*/ 650 h 909"/>
                    <a:gd name="T28" fmla="*/ 1405 w 1699"/>
                    <a:gd name="T29" fmla="*/ 637 h 909"/>
                    <a:gd name="T30" fmla="*/ 1460 w 1699"/>
                    <a:gd name="T31" fmla="*/ 12 h 909"/>
                    <a:gd name="T32" fmla="*/ 1627 w 1699"/>
                    <a:gd name="T33" fmla="*/ 12 h 909"/>
                    <a:gd name="T34" fmla="*/ 1652 w 1699"/>
                    <a:gd name="T35" fmla="*/ 11 h 909"/>
                    <a:gd name="T36" fmla="*/ 1675 w 1699"/>
                    <a:gd name="T37" fmla="*/ 6 h 909"/>
                    <a:gd name="T38" fmla="*/ 1699 w 1699"/>
                    <a:gd name="T39" fmla="*/ 0 h 909"/>
                    <a:gd name="T40" fmla="*/ 1642 w 1699"/>
                    <a:gd name="T41" fmla="*/ 658 h 909"/>
                    <a:gd name="T42" fmla="*/ 1635 w 1699"/>
                    <a:gd name="T43" fmla="*/ 699 h 909"/>
                    <a:gd name="T44" fmla="*/ 1622 w 1699"/>
                    <a:gd name="T45" fmla="*/ 739 h 909"/>
                    <a:gd name="T46" fmla="*/ 1605 w 1699"/>
                    <a:gd name="T47" fmla="*/ 775 h 909"/>
                    <a:gd name="T48" fmla="*/ 1581 w 1699"/>
                    <a:gd name="T49" fmla="*/ 808 h 909"/>
                    <a:gd name="T50" fmla="*/ 1554 w 1699"/>
                    <a:gd name="T51" fmla="*/ 836 h 909"/>
                    <a:gd name="T52" fmla="*/ 1522 w 1699"/>
                    <a:gd name="T53" fmla="*/ 861 h 909"/>
                    <a:gd name="T54" fmla="*/ 1489 w 1699"/>
                    <a:gd name="T55" fmla="*/ 882 h 909"/>
                    <a:gd name="T56" fmla="*/ 1451 w 1699"/>
                    <a:gd name="T57" fmla="*/ 896 h 909"/>
                    <a:gd name="T58" fmla="*/ 1410 w 1699"/>
                    <a:gd name="T59" fmla="*/ 906 h 909"/>
                    <a:gd name="T60" fmla="*/ 1368 w 1699"/>
                    <a:gd name="T61" fmla="*/ 909 h 909"/>
                    <a:gd name="T62" fmla="*/ 331 w 1699"/>
                    <a:gd name="T63" fmla="*/ 909 h 909"/>
                    <a:gd name="T64" fmla="*/ 288 w 1699"/>
                    <a:gd name="T65" fmla="*/ 906 h 909"/>
                    <a:gd name="T66" fmla="*/ 248 w 1699"/>
                    <a:gd name="T67" fmla="*/ 896 h 909"/>
                    <a:gd name="T68" fmla="*/ 211 w 1699"/>
                    <a:gd name="T69" fmla="*/ 882 h 909"/>
                    <a:gd name="T70" fmla="*/ 177 w 1699"/>
                    <a:gd name="T71" fmla="*/ 861 h 909"/>
                    <a:gd name="T72" fmla="*/ 145 w 1699"/>
                    <a:gd name="T73" fmla="*/ 836 h 909"/>
                    <a:gd name="T74" fmla="*/ 118 w 1699"/>
                    <a:gd name="T75" fmla="*/ 808 h 909"/>
                    <a:gd name="T76" fmla="*/ 95 w 1699"/>
                    <a:gd name="T77" fmla="*/ 775 h 909"/>
                    <a:gd name="T78" fmla="*/ 77 w 1699"/>
                    <a:gd name="T79" fmla="*/ 739 h 909"/>
                    <a:gd name="T80" fmla="*/ 65 w 1699"/>
                    <a:gd name="T81" fmla="*/ 699 h 909"/>
                    <a:gd name="T82" fmla="*/ 57 w 1699"/>
                    <a:gd name="T83" fmla="*/ 658 h 909"/>
                    <a:gd name="T84" fmla="*/ 0 w 1699"/>
                    <a:gd name="T85" fmla="*/ 0 h 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699" h="909">
                      <a:moveTo>
                        <a:pt x="0" y="0"/>
                      </a:moveTo>
                      <a:lnTo>
                        <a:pt x="23" y="6"/>
                      </a:lnTo>
                      <a:lnTo>
                        <a:pt x="48" y="11"/>
                      </a:lnTo>
                      <a:lnTo>
                        <a:pt x="73" y="12"/>
                      </a:lnTo>
                      <a:lnTo>
                        <a:pt x="240" y="12"/>
                      </a:lnTo>
                      <a:lnTo>
                        <a:pt x="294" y="637"/>
                      </a:lnTo>
                      <a:lnTo>
                        <a:pt x="298" y="650"/>
                      </a:lnTo>
                      <a:lnTo>
                        <a:pt x="306" y="661"/>
                      </a:lnTo>
                      <a:lnTo>
                        <a:pt x="318" y="668"/>
                      </a:lnTo>
                      <a:lnTo>
                        <a:pt x="331" y="671"/>
                      </a:lnTo>
                      <a:lnTo>
                        <a:pt x="1368" y="671"/>
                      </a:lnTo>
                      <a:lnTo>
                        <a:pt x="1382" y="668"/>
                      </a:lnTo>
                      <a:lnTo>
                        <a:pt x="1393" y="661"/>
                      </a:lnTo>
                      <a:lnTo>
                        <a:pt x="1402" y="650"/>
                      </a:lnTo>
                      <a:lnTo>
                        <a:pt x="1405" y="637"/>
                      </a:lnTo>
                      <a:lnTo>
                        <a:pt x="1460" y="12"/>
                      </a:lnTo>
                      <a:lnTo>
                        <a:pt x="1627" y="12"/>
                      </a:lnTo>
                      <a:lnTo>
                        <a:pt x="1652" y="11"/>
                      </a:lnTo>
                      <a:lnTo>
                        <a:pt x="1675" y="6"/>
                      </a:lnTo>
                      <a:lnTo>
                        <a:pt x="1699" y="0"/>
                      </a:lnTo>
                      <a:lnTo>
                        <a:pt x="1642" y="658"/>
                      </a:lnTo>
                      <a:lnTo>
                        <a:pt x="1635" y="699"/>
                      </a:lnTo>
                      <a:lnTo>
                        <a:pt x="1622" y="739"/>
                      </a:lnTo>
                      <a:lnTo>
                        <a:pt x="1605" y="775"/>
                      </a:lnTo>
                      <a:lnTo>
                        <a:pt x="1581" y="808"/>
                      </a:lnTo>
                      <a:lnTo>
                        <a:pt x="1554" y="836"/>
                      </a:lnTo>
                      <a:lnTo>
                        <a:pt x="1522" y="861"/>
                      </a:lnTo>
                      <a:lnTo>
                        <a:pt x="1489" y="882"/>
                      </a:lnTo>
                      <a:lnTo>
                        <a:pt x="1451" y="896"/>
                      </a:lnTo>
                      <a:lnTo>
                        <a:pt x="1410" y="906"/>
                      </a:lnTo>
                      <a:lnTo>
                        <a:pt x="1368" y="909"/>
                      </a:lnTo>
                      <a:lnTo>
                        <a:pt x="331" y="909"/>
                      </a:lnTo>
                      <a:lnTo>
                        <a:pt x="288" y="906"/>
                      </a:lnTo>
                      <a:lnTo>
                        <a:pt x="248" y="896"/>
                      </a:lnTo>
                      <a:lnTo>
                        <a:pt x="211" y="882"/>
                      </a:lnTo>
                      <a:lnTo>
                        <a:pt x="177" y="861"/>
                      </a:lnTo>
                      <a:lnTo>
                        <a:pt x="145" y="836"/>
                      </a:lnTo>
                      <a:lnTo>
                        <a:pt x="118" y="808"/>
                      </a:lnTo>
                      <a:lnTo>
                        <a:pt x="95" y="775"/>
                      </a:lnTo>
                      <a:lnTo>
                        <a:pt x="77" y="739"/>
                      </a:lnTo>
                      <a:lnTo>
                        <a:pt x="65" y="699"/>
                      </a:lnTo>
                      <a:lnTo>
                        <a:pt x="57" y="6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99" name="Freeform 17">
                  <a:extLst>
                    <a:ext uri="{FF2B5EF4-FFF2-40B4-BE49-F238E27FC236}">
                      <a16:creationId xmlns:a16="http://schemas.microsoft.com/office/drawing/2014/main" id="{D495469F-CE18-49B0-882F-CE9C2098B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" y="161"/>
                  <a:ext cx="204" cy="69"/>
                </a:xfrm>
                <a:custGeom>
                  <a:avLst/>
                  <a:gdLst>
                    <a:gd name="T0" fmla="*/ 0 w 2035"/>
                    <a:gd name="T1" fmla="*/ 0 h 687"/>
                    <a:gd name="T2" fmla="*/ 2035 w 2035"/>
                    <a:gd name="T3" fmla="*/ 0 h 687"/>
                    <a:gd name="T4" fmla="*/ 1975 w 2035"/>
                    <a:gd name="T5" fmla="*/ 687 h 687"/>
                    <a:gd name="T6" fmla="*/ 1943 w 2035"/>
                    <a:gd name="T7" fmla="*/ 676 h 687"/>
                    <a:gd name="T8" fmla="*/ 1910 w 2035"/>
                    <a:gd name="T9" fmla="*/ 669 h 687"/>
                    <a:gd name="T10" fmla="*/ 1876 w 2035"/>
                    <a:gd name="T11" fmla="*/ 667 h 687"/>
                    <a:gd name="T12" fmla="*/ 1738 w 2035"/>
                    <a:gd name="T13" fmla="*/ 667 h 687"/>
                    <a:gd name="T14" fmla="*/ 1776 w 2035"/>
                    <a:gd name="T15" fmla="*/ 238 h 687"/>
                    <a:gd name="T16" fmla="*/ 260 w 2035"/>
                    <a:gd name="T17" fmla="*/ 238 h 687"/>
                    <a:gd name="T18" fmla="*/ 297 w 2035"/>
                    <a:gd name="T19" fmla="*/ 667 h 687"/>
                    <a:gd name="T20" fmla="*/ 161 w 2035"/>
                    <a:gd name="T21" fmla="*/ 667 h 687"/>
                    <a:gd name="T22" fmla="*/ 126 w 2035"/>
                    <a:gd name="T23" fmla="*/ 669 h 687"/>
                    <a:gd name="T24" fmla="*/ 93 w 2035"/>
                    <a:gd name="T25" fmla="*/ 676 h 687"/>
                    <a:gd name="T26" fmla="*/ 60 w 2035"/>
                    <a:gd name="T27" fmla="*/ 687 h 687"/>
                    <a:gd name="T28" fmla="*/ 0 w 2035"/>
                    <a:gd name="T29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35" h="687">
                      <a:moveTo>
                        <a:pt x="0" y="0"/>
                      </a:moveTo>
                      <a:lnTo>
                        <a:pt x="2035" y="0"/>
                      </a:lnTo>
                      <a:lnTo>
                        <a:pt x="1975" y="687"/>
                      </a:lnTo>
                      <a:lnTo>
                        <a:pt x="1943" y="676"/>
                      </a:lnTo>
                      <a:lnTo>
                        <a:pt x="1910" y="669"/>
                      </a:lnTo>
                      <a:lnTo>
                        <a:pt x="1876" y="667"/>
                      </a:lnTo>
                      <a:lnTo>
                        <a:pt x="1738" y="667"/>
                      </a:lnTo>
                      <a:lnTo>
                        <a:pt x="1776" y="238"/>
                      </a:lnTo>
                      <a:lnTo>
                        <a:pt x="260" y="238"/>
                      </a:lnTo>
                      <a:lnTo>
                        <a:pt x="297" y="667"/>
                      </a:lnTo>
                      <a:lnTo>
                        <a:pt x="161" y="667"/>
                      </a:lnTo>
                      <a:lnTo>
                        <a:pt x="126" y="669"/>
                      </a:lnTo>
                      <a:lnTo>
                        <a:pt x="93" y="676"/>
                      </a:lnTo>
                      <a:lnTo>
                        <a:pt x="60" y="6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00" name="Freeform 18">
                  <a:extLst>
                    <a:ext uri="{FF2B5EF4-FFF2-40B4-BE49-F238E27FC236}">
                      <a16:creationId xmlns:a16="http://schemas.microsoft.com/office/drawing/2014/main" id="{61569A51-3FE8-492A-AEB8-3C0647BAC1C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16" y="246"/>
                  <a:ext cx="188" cy="90"/>
                </a:xfrm>
                <a:custGeom>
                  <a:avLst/>
                  <a:gdLst>
                    <a:gd name="T0" fmla="*/ 1010 w 1873"/>
                    <a:gd name="T1" fmla="*/ 86 h 896"/>
                    <a:gd name="T2" fmla="*/ 932 w 1873"/>
                    <a:gd name="T3" fmla="*/ 99 h 896"/>
                    <a:gd name="T4" fmla="*/ 852 w 1873"/>
                    <a:gd name="T5" fmla="*/ 129 h 896"/>
                    <a:gd name="T6" fmla="*/ 774 w 1873"/>
                    <a:gd name="T7" fmla="*/ 175 h 896"/>
                    <a:gd name="T8" fmla="*/ 701 w 1873"/>
                    <a:gd name="T9" fmla="*/ 237 h 896"/>
                    <a:gd name="T10" fmla="*/ 638 w 1873"/>
                    <a:gd name="T11" fmla="*/ 311 h 896"/>
                    <a:gd name="T12" fmla="*/ 593 w 1873"/>
                    <a:gd name="T13" fmla="*/ 389 h 896"/>
                    <a:gd name="T14" fmla="*/ 562 w 1873"/>
                    <a:gd name="T15" fmla="*/ 469 h 896"/>
                    <a:gd name="T16" fmla="*/ 549 w 1873"/>
                    <a:gd name="T17" fmla="*/ 547 h 896"/>
                    <a:gd name="T18" fmla="*/ 554 w 1873"/>
                    <a:gd name="T19" fmla="*/ 621 h 896"/>
                    <a:gd name="T20" fmla="*/ 575 w 1873"/>
                    <a:gd name="T21" fmla="*/ 688 h 896"/>
                    <a:gd name="T22" fmla="*/ 617 w 1873"/>
                    <a:gd name="T23" fmla="*/ 744 h 896"/>
                    <a:gd name="T24" fmla="*/ 672 w 1873"/>
                    <a:gd name="T25" fmla="*/ 784 h 896"/>
                    <a:gd name="T26" fmla="*/ 738 w 1873"/>
                    <a:gd name="T27" fmla="*/ 806 h 896"/>
                    <a:gd name="T28" fmla="*/ 813 w 1873"/>
                    <a:gd name="T29" fmla="*/ 810 h 896"/>
                    <a:gd name="T30" fmla="*/ 891 w 1873"/>
                    <a:gd name="T31" fmla="*/ 797 h 896"/>
                    <a:gd name="T32" fmla="*/ 971 w 1873"/>
                    <a:gd name="T33" fmla="*/ 767 h 896"/>
                    <a:gd name="T34" fmla="*/ 1048 w 1873"/>
                    <a:gd name="T35" fmla="*/ 721 h 896"/>
                    <a:gd name="T36" fmla="*/ 1122 w 1873"/>
                    <a:gd name="T37" fmla="*/ 659 h 896"/>
                    <a:gd name="T38" fmla="*/ 1184 w 1873"/>
                    <a:gd name="T39" fmla="*/ 585 h 896"/>
                    <a:gd name="T40" fmla="*/ 1230 w 1873"/>
                    <a:gd name="T41" fmla="*/ 508 h 896"/>
                    <a:gd name="T42" fmla="*/ 1260 w 1873"/>
                    <a:gd name="T43" fmla="*/ 428 h 896"/>
                    <a:gd name="T44" fmla="*/ 1273 w 1873"/>
                    <a:gd name="T45" fmla="*/ 349 h 896"/>
                    <a:gd name="T46" fmla="*/ 1268 w 1873"/>
                    <a:gd name="T47" fmla="*/ 275 h 896"/>
                    <a:gd name="T48" fmla="*/ 1247 w 1873"/>
                    <a:gd name="T49" fmla="*/ 209 h 896"/>
                    <a:gd name="T50" fmla="*/ 1206 w 1873"/>
                    <a:gd name="T51" fmla="*/ 153 h 896"/>
                    <a:gd name="T52" fmla="*/ 1150 w 1873"/>
                    <a:gd name="T53" fmla="*/ 112 h 896"/>
                    <a:gd name="T54" fmla="*/ 1084 w 1873"/>
                    <a:gd name="T55" fmla="*/ 90 h 896"/>
                    <a:gd name="T56" fmla="*/ 80 w 1873"/>
                    <a:gd name="T57" fmla="*/ 0 h 896"/>
                    <a:gd name="T58" fmla="*/ 1811 w 1873"/>
                    <a:gd name="T59" fmla="*/ 2 h 896"/>
                    <a:gd name="T60" fmla="*/ 1842 w 1873"/>
                    <a:gd name="T61" fmla="*/ 15 h 896"/>
                    <a:gd name="T62" fmla="*/ 1865 w 1873"/>
                    <a:gd name="T63" fmla="*/ 41 h 896"/>
                    <a:gd name="T64" fmla="*/ 1873 w 1873"/>
                    <a:gd name="T65" fmla="*/ 76 h 896"/>
                    <a:gd name="T66" fmla="*/ 1793 w 1873"/>
                    <a:gd name="T67" fmla="*/ 825 h 896"/>
                    <a:gd name="T68" fmla="*/ 1780 w 1873"/>
                    <a:gd name="T69" fmla="*/ 862 h 896"/>
                    <a:gd name="T70" fmla="*/ 1752 w 1873"/>
                    <a:gd name="T71" fmla="*/ 887 h 896"/>
                    <a:gd name="T72" fmla="*/ 1714 w 1873"/>
                    <a:gd name="T73" fmla="*/ 896 h 896"/>
                    <a:gd name="T74" fmla="*/ 141 w 1873"/>
                    <a:gd name="T75" fmla="*/ 894 h 896"/>
                    <a:gd name="T76" fmla="*/ 107 w 1873"/>
                    <a:gd name="T77" fmla="*/ 876 h 896"/>
                    <a:gd name="T78" fmla="*/ 85 w 1873"/>
                    <a:gd name="T79" fmla="*/ 844 h 896"/>
                    <a:gd name="T80" fmla="*/ 7 w 1873"/>
                    <a:gd name="T81" fmla="*/ 157 h 896"/>
                    <a:gd name="T82" fmla="*/ 0 w 1873"/>
                    <a:gd name="T83" fmla="*/ 87 h 896"/>
                    <a:gd name="T84" fmla="*/ 1 w 1873"/>
                    <a:gd name="T85" fmla="*/ 82 h 896"/>
                    <a:gd name="T86" fmla="*/ 8 w 1873"/>
                    <a:gd name="T87" fmla="*/ 43 h 896"/>
                    <a:gd name="T88" fmla="*/ 32 w 1873"/>
                    <a:gd name="T89" fmla="*/ 15 h 896"/>
                    <a:gd name="T90" fmla="*/ 63 w 1873"/>
                    <a:gd name="T91" fmla="*/ 2 h 8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73" h="896">
                      <a:moveTo>
                        <a:pt x="1048" y="86"/>
                      </a:moveTo>
                      <a:lnTo>
                        <a:pt x="1010" y="86"/>
                      </a:lnTo>
                      <a:lnTo>
                        <a:pt x="971" y="90"/>
                      </a:lnTo>
                      <a:lnTo>
                        <a:pt x="932" y="99"/>
                      </a:lnTo>
                      <a:lnTo>
                        <a:pt x="891" y="112"/>
                      </a:lnTo>
                      <a:lnTo>
                        <a:pt x="852" y="129"/>
                      </a:lnTo>
                      <a:lnTo>
                        <a:pt x="812" y="150"/>
                      </a:lnTo>
                      <a:lnTo>
                        <a:pt x="774" y="175"/>
                      </a:lnTo>
                      <a:lnTo>
                        <a:pt x="737" y="204"/>
                      </a:lnTo>
                      <a:lnTo>
                        <a:pt x="701" y="237"/>
                      </a:lnTo>
                      <a:lnTo>
                        <a:pt x="668" y="273"/>
                      </a:lnTo>
                      <a:lnTo>
                        <a:pt x="638" y="311"/>
                      </a:lnTo>
                      <a:lnTo>
                        <a:pt x="613" y="349"/>
                      </a:lnTo>
                      <a:lnTo>
                        <a:pt x="593" y="389"/>
                      </a:lnTo>
                      <a:lnTo>
                        <a:pt x="575" y="429"/>
                      </a:lnTo>
                      <a:lnTo>
                        <a:pt x="562" y="469"/>
                      </a:lnTo>
                      <a:lnTo>
                        <a:pt x="554" y="508"/>
                      </a:lnTo>
                      <a:lnTo>
                        <a:pt x="549" y="547"/>
                      </a:lnTo>
                      <a:lnTo>
                        <a:pt x="549" y="584"/>
                      </a:lnTo>
                      <a:lnTo>
                        <a:pt x="554" y="621"/>
                      </a:lnTo>
                      <a:lnTo>
                        <a:pt x="562" y="655"/>
                      </a:lnTo>
                      <a:lnTo>
                        <a:pt x="575" y="688"/>
                      </a:lnTo>
                      <a:lnTo>
                        <a:pt x="594" y="717"/>
                      </a:lnTo>
                      <a:lnTo>
                        <a:pt x="617" y="744"/>
                      </a:lnTo>
                      <a:lnTo>
                        <a:pt x="643" y="766"/>
                      </a:lnTo>
                      <a:lnTo>
                        <a:pt x="672" y="784"/>
                      </a:lnTo>
                      <a:lnTo>
                        <a:pt x="705" y="797"/>
                      </a:lnTo>
                      <a:lnTo>
                        <a:pt x="738" y="806"/>
                      </a:lnTo>
                      <a:lnTo>
                        <a:pt x="775" y="810"/>
                      </a:lnTo>
                      <a:lnTo>
                        <a:pt x="813" y="810"/>
                      </a:lnTo>
                      <a:lnTo>
                        <a:pt x="851" y="806"/>
                      </a:lnTo>
                      <a:lnTo>
                        <a:pt x="891" y="797"/>
                      </a:lnTo>
                      <a:lnTo>
                        <a:pt x="930" y="784"/>
                      </a:lnTo>
                      <a:lnTo>
                        <a:pt x="971" y="767"/>
                      </a:lnTo>
                      <a:lnTo>
                        <a:pt x="1010" y="746"/>
                      </a:lnTo>
                      <a:lnTo>
                        <a:pt x="1048" y="721"/>
                      </a:lnTo>
                      <a:lnTo>
                        <a:pt x="1086" y="692"/>
                      </a:lnTo>
                      <a:lnTo>
                        <a:pt x="1122" y="659"/>
                      </a:lnTo>
                      <a:lnTo>
                        <a:pt x="1154" y="623"/>
                      </a:lnTo>
                      <a:lnTo>
                        <a:pt x="1184" y="585"/>
                      </a:lnTo>
                      <a:lnTo>
                        <a:pt x="1209" y="547"/>
                      </a:lnTo>
                      <a:lnTo>
                        <a:pt x="1230" y="508"/>
                      </a:lnTo>
                      <a:lnTo>
                        <a:pt x="1247" y="468"/>
                      </a:lnTo>
                      <a:lnTo>
                        <a:pt x="1260" y="428"/>
                      </a:lnTo>
                      <a:lnTo>
                        <a:pt x="1268" y="388"/>
                      </a:lnTo>
                      <a:lnTo>
                        <a:pt x="1273" y="349"/>
                      </a:lnTo>
                      <a:lnTo>
                        <a:pt x="1273" y="312"/>
                      </a:lnTo>
                      <a:lnTo>
                        <a:pt x="1268" y="275"/>
                      </a:lnTo>
                      <a:lnTo>
                        <a:pt x="1260" y="241"/>
                      </a:lnTo>
                      <a:lnTo>
                        <a:pt x="1247" y="209"/>
                      </a:lnTo>
                      <a:lnTo>
                        <a:pt x="1228" y="179"/>
                      </a:lnTo>
                      <a:lnTo>
                        <a:pt x="1206" y="153"/>
                      </a:lnTo>
                      <a:lnTo>
                        <a:pt x="1179" y="131"/>
                      </a:lnTo>
                      <a:lnTo>
                        <a:pt x="1150" y="112"/>
                      </a:lnTo>
                      <a:lnTo>
                        <a:pt x="1118" y="99"/>
                      </a:lnTo>
                      <a:lnTo>
                        <a:pt x="1084" y="90"/>
                      </a:lnTo>
                      <a:lnTo>
                        <a:pt x="1048" y="86"/>
                      </a:lnTo>
                      <a:close/>
                      <a:moveTo>
                        <a:pt x="80" y="0"/>
                      </a:moveTo>
                      <a:lnTo>
                        <a:pt x="1795" y="0"/>
                      </a:lnTo>
                      <a:lnTo>
                        <a:pt x="1811" y="2"/>
                      </a:lnTo>
                      <a:lnTo>
                        <a:pt x="1828" y="8"/>
                      </a:lnTo>
                      <a:lnTo>
                        <a:pt x="1842" y="15"/>
                      </a:lnTo>
                      <a:lnTo>
                        <a:pt x="1855" y="27"/>
                      </a:lnTo>
                      <a:lnTo>
                        <a:pt x="1865" y="41"/>
                      </a:lnTo>
                      <a:lnTo>
                        <a:pt x="1871" y="59"/>
                      </a:lnTo>
                      <a:lnTo>
                        <a:pt x="1873" y="76"/>
                      </a:lnTo>
                      <a:lnTo>
                        <a:pt x="1862" y="200"/>
                      </a:lnTo>
                      <a:lnTo>
                        <a:pt x="1793" y="825"/>
                      </a:lnTo>
                      <a:lnTo>
                        <a:pt x="1789" y="844"/>
                      </a:lnTo>
                      <a:lnTo>
                        <a:pt x="1780" y="862"/>
                      </a:lnTo>
                      <a:lnTo>
                        <a:pt x="1767" y="876"/>
                      </a:lnTo>
                      <a:lnTo>
                        <a:pt x="1752" y="887"/>
                      </a:lnTo>
                      <a:lnTo>
                        <a:pt x="1733" y="894"/>
                      </a:lnTo>
                      <a:lnTo>
                        <a:pt x="1714" y="896"/>
                      </a:lnTo>
                      <a:lnTo>
                        <a:pt x="160" y="896"/>
                      </a:lnTo>
                      <a:lnTo>
                        <a:pt x="141" y="894"/>
                      </a:lnTo>
                      <a:lnTo>
                        <a:pt x="122" y="887"/>
                      </a:lnTo>
                      <a:lnTo>
                        <a:pt x="107" y="876"/>
                      </a:lnTo>
                      <a:lnTo>
                        <a:pt x="94" y="862"/>
                      </a:lnTo>
                      <a:lnTo>
                        <a:pt x="85" y="844"/>
                      </a:lnTo>
                      <a:lnTo>
                        <a:pt x="81" y="825"/>
                      </a:lnTo>
                      <a:lnTo>
                        <a:pt x="7" y="157"/>
                      </a:lnTo>
                      <a:lnTo>
                        <a:pt x="0" y="89"/>
                      </a:lnTo>
                      <a:lnTo>
                        <a:pt x="0" y="87"/>
                      </a:lnTo>
                      <a:lnTo>
                        <a:pt x="1" y="84"/>
                      </a:lnTo>
                      <a:lnTo>
                        <a:pt x="1" y="82"/>
                      </a:lnTo>
                      <a:lnTo>
                        <a:pt x="3" y="62"/>
                      </a:lnTo>
                      <a:lnTo>
                        <a:pt x="8" y="43"/>
                      </a:lnTo>
                      <a:lnTo>
                        <a:pt x="19" y="27"/>
                      </a:lnTo>
                      <a:lnTo>
                        <a:pt x="32" y="15"/>
                      </a:lnTo>
                      <a:lnTo>
                        <a:pt x="46" y="8"/>
                      </a:lnTo>
                      <a:lnTo>
                        <a:pt x="63" y="2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01" name="Freeform 19">
                  <a:extLst>
                    <a:ext uri="{FF2B5EF4-FFF2-40B4-BE49-F238E27FC236}">
                      <a16:creationId xmlns:a16="http://schemas.microsoft.com/office/drawing/2014/main" id="{78EB201A-E23D-43BD-BC78-1E45033B39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" y="264"/>
                  <a:ext cx="53" cy="53"/>
                </a:xfrm>
                <a:custGeom>
                  <a:avLst/>
                  <a:gdLst>
                    <a:gd name="T0" fmla="*/ 470 w 530"/>
                    <a:gd name="T1" fmla="*/ 0 h 531"/>
                    <a:gd name="T2" fmla="*/ 486 w 530"/>
                    <a:gd name="T3" fmla="*/ 2 h 531"/>
                    <a:gd name="T4" fmla="*/ 500 w 530"/>
                    <a:gd name="T5" fmla="*/ 7 h 531"/>
                    <a:gd name="T6" fmla="*/ 512 w 530"/>
                    <a:gd name="T7" fmla="*/ 17 h 531"/>
                    <a:gd name="T8" fmla="*/ 521 w 530"/>
                    <a:gd name="T9" fmla="*/ 29 h 531"/>
                    <a:gd name="T10" fmla="*/ 528 w 530"/>
                    <a:gd name="T11" fmla="*/ 43 h 531"/>
                    <a:gd name="T12" fmla="*/ 530 w 530"/>
                    <a:gd name="T13" fmla="*/ 59 h 531"/>
                    <a:gd name="T14" fmla="*/ 528 w 530"/>
                    <a:gd name="T15" fmla="*/ 75 h 531"/>
                    <a:gd name="T16" fmla="*/ 522 w 530"/>
                    <a:gd name="T17" fmla="*/ 89 h 531"/>
                    <a:gd name="T18" fmla="*/ 514 w 530"/>
                    <a:gd name="T19" fmla="*/ 101 h 531"/>
                    <a:gd name="T20" fmla="*/ 501 w 530"/>
                    <a:gd name="T21" fmla="*/ 111 h 531"/>
                    <a:gd name="T22" fmla="*/ 487 w 530"/>
                    <a:gd name="T23" fmla="*/ 117 h 531"/>
                    <a:gd name="T24" fmla="*/ 451 w 530"/>
                    <a:gd name="T25" fmla="*/ 130 h 531"/>
                    <a:gd name="T26" fmla="*/ 417 w 530"/>
                    <a:gd name="T27" fmla="*/ 149 h 531"/>
                    <a:gd name="T28" fmla="*/ 387 w 530"/>
                    <a:gd name="T29" fmla="*/ 172 h 531"/>
                    <a:gd name="T30" fmla="*/ 360 w 530"/>
                    <a:gd name="T31" fmla="*/ 199 h 531"/>
                    <a:gd name="T32" fmla="*/ 338 w 530"/>
                    <a:gd name="T33" fmla="*/ 229 h 531"/>
                    <a:gd name="T34" fmla="*/ 319 w 530"/>
                    <a:gd name="T35" fmla="*/ 263 h 531"/>
                    <a:gd name="T36" fmla="*/ 306 w 530"/>
                    <a:gd name="T37" fmla="*/ 300 h 531"/>
                    <a:gd name="T38" fmla="*/ 294 w 530"/>
                    <a:gd name="T39" fmla="*/ 336 h 531"/>
                    <a:gd name="T40" fmla="*/ 278 w 530"/>
                    <a:gd name="T41" fmla="*/ 370 h 531"/>
                    <a:gd name="T42" fmla="*/ 257 w 530"/>
                    <a:gd name="T43" fmla="*/ 401 h 531"/>
                    <a:gd name="T44" fmla="*/ 232 w 530"/>
                    <a:gd name="T45" fmla="*/ 429 h 531"/>
                    <a:gd name="T46" fmla="*/ 204 w 530"/>
                    <a:gd name="T47" fmla="*/ 454 h 531"/>
                    <a:gd name="T48" fmla="*/ 173 w 530"/>
                    <a:gd name="T49" fmla="*/ 475 h 531"/>
                    <a:gd name="T50" fmla="*/ 89 w 530"/>
                    <a:gd name="T51" fmla="*/ 523 h 531"/>
                    <a:gd name="T52" fmla="*/ 75 w 530"/>
                    <a:gd name="T53" fmla="*/ 528 h 531"/>
                    <a:gd name="T54" fmla="*/ 60 w 530"/>
                    <a:gd name="T55" fmla="*/ 531 h 531"/>
                    <a:gd name="T56" fmla="*/ 45 w 530"/>
                    <a:gd name="T57" fmla="*/ 528 h 531"/>
                    <a:gd name="T58" fmla="*/ 30 w 530"/>
                    <a:gd name="T59" fmla="*/ 523 h 531"/>
                    <a:gd name="T60" fmla="*/ 18 w 530"/>
                    <a:gd name="T61" fmla="*/ 513 h 531"/>
                    <a:gd name="T62" fmla="*/ 8 w 530"/>
                    <a:gd name="T63" fmla="*/ 500 h 531"/>
                    <a:gd name="T64" fmla="*/ 2 w 530"/>
                    <a:gd name="T65" fmla="*/ 486 h 531"/>
                    <a:gd name="T66" fmla="*/ 0 w 530"/>
                    <a:gd name="T67" fmla="*/ 471 h 531"/>
                    <a:gd name="T68" fmla="*/ 2 w 530"/>
                    <a:gd name="T69" fmla="*/ 455 h 531"/>
                    <a:gd name="T70" fmla="*/ 9 w 530"/>
                    <a:gd name="T71" fmla="*/ 441 h 531"/>
                    <a:gd name="T72" fmla="*/ 17 w 530"/>
                    <a:gd name="T73" fmla="*/ 429 h 531"/>
                    <a:gd name="T74" fmla="*/ 30 w 530"/>
                    <a:gd name="T75" fmla="*/ 420 h 531"/>
                    <a:gd name="T76" fmla="*/ 114 w 530"/>
                    <a:gd name="T77" fmla="*/ 372 h 531"/>
                    <a:gd name="T78" fmla="*/ 136 w 530"/>
                    <a:gd name="T79" fmla="*/ 356 h 531"/>
                    <a:gd name="T80" fmla="*/ 154 w 530"/>
                    <a:gd name="T81" fmla="*/ 338 h 531"/>
                    <a:gd name="T82" fmla="*/ 171 w 530"/>
                    <a:gd name="T83" fmla="*/ 317 h 531"/>
                    <a:gd name="T84" fmla="*/ 184 w 530"/>
                    <a:gd name="T85" fmla="*/ 294 h 531"/>
                    <a:gd name="T86" fmla="*/ 192 w 530"/>
                    <a:gd name="T87" fmla="*/ 269 h 531"/>
                    <a:gd name="T88" fmla="*/ 205 w 530"/>
                    <a:gd name="T89" fmla="*/ 228 h 531"/>
                    <a:gd name="T90" fmla="*/ 224 w 530"/>
                    <a:gd name="T91" fmla="*/ 188 h 531"/>
                    <a:gd name="T92" fmla="*/ 247 w 530"/>
                    <a:gd name="T93" fmla="*/ 151 h 531"/>
                    <a:gd name="T94" fmla="*/ 274 w 530"/>
                    <a:gd name="T95" fmla="*/ 117 h 531"/>
                    <a:gd name="T96" fmla="*/ 303 w 530"/>
                    <a:gd name="T97" fmla="*/ 86 h 531"/>
                    <a:gd name="T98" fmla="*/ 337 w 530"/>
                    <a:gd name="T99" fmla="*/ 58 h 531"/>
                    <a:gd name="T100" fmla="*/ 374 w 530"/>
                    <a:gd name="T101" fmla="*/ 36 h 531"/>
                    <a:gd name="T102" fmla="*/ 413 w 530"/>
                    <a:gd name="T103" fmla="*/ 17 h 531"/>
                    <a:gd name="T104" fmla="*/ 454 w 530"/>
                    <a:gd name="T105" fmla="*/ 2 h 531"/>
                    <a:gd name="T106" fmla="*/ 470 w 530"/>
                    <a:gd name="T107" fmla="*/ 0 h 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0" h="531">
                      <a:moveTo>
                        <a:pt x="470" y="0"/>
                      </a:moveTo>
                      <a:lnTo>
                        <a:pt x="486" y="2"/>
                      </a:lnTo>
                      <a:lnTo>
                        <a:pt x="500" y="7"/>
                      </a:lnTo>
                      <a:lnTo>
                        <a:pt x="512" y="17"/>
                      </a:lnTo>
                      <a:lnTo>
                        <a:pt x="521" y="29"/>
                      </a:lnTo>
                      <a:lnTo>
                        <a:pt x="528" y="43"/>
                      </a:lnTo>
                      <a:lnTo>
                        <a:pt x="530" y="59"/>
                      </a:lnTo>
                      <a:lnTo>
                        <a:pt x="528" y="75"/>
                      </a:lnTo>
                      <a:lnTo>
                        <a:pt x="522" y="89"/>
                      </a:lnTo>
                      <a:lnTo>
                        <a:pt x="514" y="101"/>
                      </a:lnTo>
                      <a:lnTo>
                        <a:pt x="501" y="111"/>
                      </a:lnTo>
                      <a:lnTo>
                        <a:pt x="487" y="117"/>
                      </a:lnTo>
                      <a:lnTo>
                        <a:pt x="451" y="130"/>
                      </a:lnTo>
                      <a:lnTo>
                        <a:pt x="417" y="149"/>
                      </a:lnTo>
                      <a:lnTo>
                        <a:pt x="387" y="172"/>
                      </a:lnTo>
                      <a:lnTo>
                        <a:pt x="360" y="199"/>
                      </a:lnTo>
                      <a:lnTo>
                        <a:pt x="338" y="229"/>
                      </a:lnTo>
                      <a:lnTo>
                        <a:pt x="319" y="263"/>
                      </a:lnTo>
                      <a:lnTo>
                        <a:pt x="306" y="300"/>
                      </a:lnTo>
                      <a:lnTo>
                        <a:pt x="294" y="336"/>
                      </a:lnTo>
                      <a:lnTo>
                        <a:pt x="278" y="370"/>
                      </a:lnTo>
                      <a:lnTo>
                        <a:pt x="257" y="401"/>
                      </a:lnTo>
                      <a:lnTo>
                        <a:pt x="232" y="429"/>
                      </a:lnTo>
                      <a:lnTo>
                        <a:pt x="204" y="454"/>
                      </a:lnTo>
                      <a:lnTo>
                        <a:pt x="173" y="475"/>
                      </a:lnTo>
                      <a:lnTo>
                        <a:pt x="89" y="523"/>
                      </a:lnTo>
                      <a:lnTo>
                        <a:pt x="75" y="528"/>
                      </a:lnTo>
                      <a:lnTo>
                        <a:pt x="60" y="531"/>
                      </a:lnTo>
                      <a:lnTo>
                        <a:pt x="45" y="528"/>
                      </a:lnTo>
                      <a:lnTo>
                        <a:pt x="30" y="523"/>
                      </a:lnTo>
                      <a:lnTo>
                        <a:pt x="18" y="513"/>
                      </a:lnTo>
                      <a:lnTo>
                        <a:pt x="8" y="500"/>
                      </a:lnTo>
                      <a:lnTo>
                        <a:pt x="2" y="486"/>
                      </a:lnTo>
                      <a:lnTo>
                        <a:pt x="0" y="471"/>
                      </a:lnTo>
                      <a:lnTo>
                        <a:pt x="2" y="455"/>
                      </a:lnTo>
                      <a:lnTo>
                        <a:pt x="9" y="441"/>
                      </a:lnTo>
                      <a:lnTo>
                        <a:pt x="17" y="429"/>
                      </a:lnTo>
                      <a:lnTo>
                        <a:pt x="30" y="420"/>
                      </a:lnTo>
                      <a:lnTo>
                        <a:pt x="114" y="372"/>
                      </a:lnTo>
                      <a:lnTo>
                        <a:pt x="136" y="356"/>
                      </a:lnTo>
                      <a:lnTo>
                        <a:pt x="154" y="338"/>
                      </a:lnTo>
                      <a:lnTo>
                        <a:pt x="171" y="317"/>
                      </a:lnTo>
                      <a:lnTo>
                        <a:pt x="184" y="294"/>
                      </a:lnTo>
                      <a:lnTo>
                        <a:pt x="192" y="269"/>
                      </a:lnTo>
                      <a:lnTo>
                        <a:pt x="205" y="228"/>
                      </a:lnTo>
                      <a:lnTo>
                        <a:pt x="224" y="188"/>
                      </a:lnTo>
                      <a:lnTo>
                        <a:pt x="247" y="151"/>
                      </a:lnTo>
                      <a:lnTo>
                        <a:pt x="274" y="117"/>
                      </a:lnTo>
                      <a:lnTo>
                        <a:pt x="303" y="86"/>
                      </a:lnTo>
                      <a:lnTo>
                        <a:pt x="337" y="58"/>
                      </a:lnTo>
                      <a:lnTo>
                        <a:pt x="374" y="36"/>
                      </a:lnTo>
                      <a:lnTo>
                        <a:pt x="413" y="17"/>
                      </a:lnTo>
                      <a:lnTo>
                        <a:pt x="454" y="2"/>
                      </a:lnTo>
                      <a:lnTo>
                        <a:pt x="4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A60294E0-75FA-4FAF-994E-43C7CC98AACA}"/>
                  </a:ext>
                </a:extLst>
              </p:cNvPr>
              <p:cNvSpPr/>
              <p:nvPr/>
            </p:nvSpPr>
            <p:spPr>
              <a:xfrm rot="5400000">
                <a:off x="2408882" y="3045090"/>
                <a:ext cx="934881" cy="387633"/>
              </a:xfrm>
              <a:prstGeom prst="trapezoid">
                <a:avLst/>
              </a:prstGeom>
              <a:solidFill>
                <a:srgbClr val="0779B7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F03777-EB2C-4B6B-9D2D-176EB580B0A2}"/>
                  </a:ext>
                </a:extLst>
              </p:cNvPr>
              <p:cNvSpPr/>
              <p:nvPr/>
            </p:nvSpPr>
            <p:spPr>
              <a:xfrm>
                <a:off x="3224200" y="2915689"/>
                <a:ext cx="267441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126"/>
                <a:r>
                  <a:rPr lang="en-US" sz="16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Brand Image, Exposure,</a:t>
                </a:r>
              </a:p>
              <a:p>
                <a:pPr defTabSz="914126"/>
                <a:r>
                  <a:rPr lang="en-US" sz="16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Ads, Recommendations</a:t>
                </a:r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E393496D-40CF-411E-AE4F-392E1302FE6C}"/>
                  </a:ext>
                </a:extLst>
              </p:cNvPr>
              <p:cNvSpPr/>
              <p:nvPr/>
            </p:nvSpPr>
            <p:spPr>
              <a:xfrm rot="5400000">
                <a:off x="5557543" y="2031578"/>
                <a:ext cx="1084279" cy="586613"/>
              </a:xfrm>
              <a:prstGeom prst="triangle">
                <a:avLst>
                  <a:gd name="adj" fmla="val 100000"/>
                </a:avLst>
              </a:prstGeom>
              <a:solidFill>
                <a:srgbClr val="019ADD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0FBD8B88-8A72-48A6-A639-AEE3097C1DDE}"/>
                  </a:ext>
                </a:extLst>
              </p:cNvPr>
              <p:cNvSpPr/>
              <p:nvPr/>
            </p:nvSpPr>
            <p:spPr>
              <a:xfrm rot="5400000" flipH="1">
                <a:off x="5567531" y="3105869"/>
                <a:ext cx="1060558" cy="582867"/>
              </a:xfrm>
              <a:prstGeom prst="triangle">
                <a:avLst>
                  <a:gd name="adj" fmla="val 100000"/>
                </a:avLst>
              </a:prstGeom>
              <a:solidFill>
                <a:srgbClr val="0779B7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grpSp>
          <p:nvGrpSpPr>
            <p:cNvPr id="262" name="Group 4">
              <a:extLst>
                <a:ext uri="{FF2B5EF4-FFF2-40B4-BE49-F238E27FC236}">
                  <a16:creationId xmlns:a16="http://schemas.microsoft.com/office/drawing/2014/main" id="{8E6365C5-F169-4085-8EAC-B86BB885A6B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0437" y="2097634"/>
              <a:ext cx="413285" cy="425362"/>
              <a:chOff x="808" y="390"/>
              <a:chExt cx="308" cy="317"/>
            </a:xfrm>
            <a:solidFill>
              <a:schemeClr val="accent2"/>
            </a:solidFill>
          </p:grpSpPr>
          <p:sp>
            <p:nvSpPr>
              <p:cNvPr id="263" name="Freeform 6">
                <a:extLst>
                  <a:ext uri="{FF2B5EF4-FFF2-40B4-BE49-F238E27FC236}">
                    <a16:creationId xmlns:a16="http://schemas.microsoft.com/office/drawing/2014/main" id="{23598FC9-0667-4BD0-A771-E8852DECB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0" y="451"/>
                <a:ext cx="165" cy="256"/>
              </a:xfrm>
              <a:custGeom>
                <a:avLst/>
                <a:gdLst>
                  <a:gd name="T0" fmla="*/ 659 w 1813"/>
                  <a:gd name="T1" fmla="*/ 1252 h 2816"/>
                  <a:gd name="T2" fmla="*/ 673 w 1813"/>
                  <a:gd name="T3" fmla="*/ 1286 h 2816"/>
                  <a:gd name="T4" fmla="*/ 744 w 1813"/>
                  <a:gd name="T5" fmla="*/ 1803 h 2816"/>
                  <a:gd name="T6" fmla="*/ 774 w 1813"/>
                  <a:gd name="T7" fmla="*/ 1819 h 2816"/>
                  <a:gd name="T8" fmla="*/ 1243 w 1813"/>
                  <a:gd name="T9" fmla="*/ 1159 h 2816"/>
                  <a:gd name="T10" fmla="*/ 957 w 1813"/>
                  <a:gd name="T11" fmla="*/ 1137 h 2816"/>
                  <a:gd name="T12" fmla="*/ 1250 w 1813"/>
                  <a:gd name="T13" fmla="*/ 585 h 2816"/>
                  <a:gd name="T14" fmla="*/ 907 w 1813"/>
                  <a:gd name="T15" fmla="*/ 0 h 2816"/>
                  <a:gd name="T16" fmla="*/ 1276 w 1813"/>
                  <a:gd name="T17" fmla="*/ 79 h 2816"/>
                  <a:gd name="T18" fmla="*/ 1573 w 1813"/>
                  <a:gd name="T19" fmla="*/ 294 h 2816"/>
                  <a:gd name="T20" fmla="*/ 1762 w 1813"/>
                  <a:gd name="T21" fmla="*/ 608 h 2816"/>
                  <a:gd name="T22" fmla="*/ 1809 w 1813"/>
                  <a:gd name="T23" fmla="*/ 989 h 2816"/>
                  <a:gd name="T24" fmla="*/ 1720 w 1813"/>
                  <a:gd name="T25" fmla="*/ 1356 h 2816"/>
                  <a:gd name="T26" fmla="*/ 1558 w 1813"/>
                  <a:gd name="T27" fmla="*/ 1672 h 2816"/>
                  <a:gd name="T28" fmla="*/ 1411 w 1813"/>
                  <a:gd name="T29" fmla="*/ 1914 h 2816"/>
                  <a:gd name="T30" fmla="*/ 1326 w 1813"/>
                  <a:gd name="T31" fmla="*/ 2101 h 2816"/>
                  <a:gd name="T32" fmla="*/ 1320 w 1813"/>
                  <a:gd name="T33" fmla="*/ 2311 h 2816"/>
                  <a:gd name="T34" fmla="*/ 1277 w 1813"/>
                  <a:gd name="T35" fmla="*/ 2372 h 2816"/>
                  <a:gd name="T36" fmla="*/ 1127 w 1813"/>
                  <a:gd name="T37" fmla="*/ 2401 h 2816"/>
                  <a:gd name="T38" fmla="*/ 946 w 1813"/>
                  <a:gd name="T39" fmla="*/ 2415 h 2816"/>
                  <a:gd name="T40" fmla="*/ 812 w 1813"/>
                  <a:gd name="T41" fmla="*/ 2418 h 2816"/>
                  <a:gd name="T42" fmla="*/ 797 w 1813"/>
                  <a:gd name="T43" fmla="*/ 2418 h 2816"/>
                  <a:gd name="T44" fmla="*/ 917 w 1813"/>
                  <a:gd name="T45" fmla="*/ 2421 h 2816"/>
                  <a:gd name="T46" fmla="*/ 1101 w 1813"/>
                  <a:gd name="T47" fmla="*/ 2434 h 2816"/>
                  <a:gd name="T48" fmla="*/ 1278 w 1813"/>
                  <a:gd name="T49" fmla="*/ 2462 h 2816"/>
                  <a:gd name="T50" fmla="*/ 1375 w 1813"/>
                  <a:gd name="T51" fmla="*/ 2512 h 2816"/>
                  <a:gd name="T52" fmla="*/ 1333 w 1813"/>
                  <a:gd name="T53" fmla="*/ 2573 h 2816"/>
                  <a:gd name="T54" fmla="*/ 1186 w 1813"/>
                  <a:gd name="T55" fmla="*/ 2609 h 2816"/>
                  <a:gd name="T56" fmla="*/ 1005 w 1813"/>
                  <a:gd name="T57" fmla="*/ 2628 h 2816"/>
                  <a:gd name="T58" fmla="*/ 969 w 1813"/>
                  <a:gd name="T59" fmla="*/ 2632 h 2816"/>
                  <a:gd name="T60" fmla="*/ 1139 w 1813"/>
                  <a:gd name="T61" fmla="*/ 2642 h 2816"/>
                  <a:gd name="T62" fmla="*/ 1279 w 1813"/>
                  <a:gd name="T63" fmla="*/ 2673 h 2816"/>
                  <a:gd name="T64" fmla="*/ 1321 w 1813"/>
                  <a:gd name="T65" fmla="*/ 2742 h 2816"/>
                  <a:gd name="T66" fmla="*/ 1251 w 1813"/>
                  <a:gd name="T67" fmla="*/ 2813 h 2816"/>
                  <a:gd name="T68" fmla="*/ 524 w 1813"/>
                  <a:gd name="T69" fmla="*/ 2795 h 2816"/>
                  <a:gd name="T70" fmla="*/ 491 w 1813"/>
                  <a:gd name="T71" fmla="*/ 2707 h 2816"/>
                  <a:gd name="T72" fmla="*/ 534 w 1813"/>
                  <a:gd name="T73" fmla="*/ 2657 h 2816"/>
                  <a:gd name="T74" fmla="*/ 524 w 1813"/>
                  <a:gd name="T75" fmla="*/ 2608 h 2816"/>
                  <a:gd name="T76" fmla="*/ 454 w 1813"/>
                  <a:gd name="T77" fmla="*/ 2565 h 2816"/>
                  <a:gd name="T78" fmla="*/ 443 w 1813"/>
                  <a:gd name="T79" fmla="*/ 2497 h 2816"/>
                  <a:gd name="T80" fmla="*/ 506 w 1813"/>
                  <a:gd name="T81" fmla="*/ 2450 h 2816"/>
                  <a:gd name="T82" fmla="*/ 536 w 1813"/>
                  <a:gd name="T83" fmla="*/ 2406 h 2816"/>
                  <a:gd name="T84" fmla="*/ 496 w 1813"/>
                  <a:gd name="T85" fmla="*/ 2358 h 2816"/>
                  <a:gd name="T86" fmla="*/ 501 w 1813"/>
                  <a:gd name="T87" fmla="*/ 2281 h 2816"/>
                  <a:gd name="T88" fmla="*/ 459 w 1813"/>
                  <a:gd name="T89" fmla="*/ 2027 h 2816"/>
                  <a:gd name="T90" fmla="*/ 345 w 1813"/>
                  <a:gd name="T91" fmla="*/ 1817 h 2816"/>
                  <a:gd name="T92" fmla="*/ 184 w 1813"/>
                  <a:gd name="T93" fmla="*/ 1538 h 2816"/>
                  <a:gd name="T94" fmla="*/ 43 w 1813"/>
                  <a:gd name="T95" fmla="*/ 1205 h 2816"/>
                  <a:gd name="T96" fmla="*/ 3 w 1813"/>
                  <a:gd name="T97" fmla="*/ 831 h 2816"/>
                  <a:gd name="T98" fmla="*/ 111 w 1813"/>
                  <a:gd name="T99" fmla="*/ 473 h 2816"/>
                  <a:gd name="T100" fmla="*/ 348 w 1813"/>
                  <a:gd name="T101" fmla="*/ 194 h 2816"/>
                  <a:gd name="T102" fmla="*/ 677 w 1813"/>
                  <a:gd name="T103" fmla="*/ 30 h 2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13" h="2816">
                    <a:moveTo>
                      <a:pt x="989" y="580"/>
                    </a:moveTo>
                    <a:lnTo>
                      <a:pt x="979" y="581"/>
                    </a:lnTo>
                    <a:lnTo>
                      <a:pt x="972" y="586"/>
                    </a:lnTo>
                    <a:lnTo>
                      <a:pt x="966" y="594"/>
                    </a:lnTo>
                    <a:lnTo>
                      <a:pt x="659" y="1252"/>
                    </a:lnTo>
                    <a:lnTo>
                      <a:pt x="657" y="1259"/>
                    </a:lnTo>
                    <a:lnTo>
                      <a:pt x="657" y="1268"/>
                    </a:lnTo>
                    <a:lnTo>
                      <a:pt x="660" y="1275"/>
                    </a:lnTo>
                    <a:lnTo>
                      <a:pt x="667" y="1282"/>
                    </a:lnTo>
                    <a:lnTo>
                      <a:pt x="673" y="1286"/>
                    </a:lnTo>
                    <a:lnTo>
                      <a:pt x="681" y="1287"/>
                    </a:lnTo>
                    <a:lnTo>
                      <a:pt x="947" y="1288"/>
                    </a:lnTo>
                    <a:lnTo>
                      <a:pt x="744" y="1786"/>
                    </a:lnTo>
                    <a:lnTo>
                      <a:pt x="743" y="1795"/>
                    </a:lnTo>
                    <a:lnTo>
                      <a:pt x="744" y="1803"/>
                    </a:lnTo>
                    <a:lnTo>
                      <a:pt x="748" y="1812"/>
                    </a:lnTo>
                    <a:lnTo>
                      <a:pt x="755" y="1817"/>
                    </a:lnTo>
                    <a:lnTo>
                      <a:pt x="761" y="1819"/>
                    </a:lnTo>
                    <a:lnTo>
                      <a:pt x="767" y="1820"/>
                    </a:lnTo>
                    <a:lnTo>
                      <a:pt x="774" y="1819"/>
                    </a:lnTo>
                    <a:lnTo>
                      <a:pt x="781" y="1815"/>
                    </a:lnTo>
                    <a:lnTo>
                      <a:pt x="786" y="1809"/>
                    </a:lnTo>
                    <a:lnTo>
                      <a:pt x="1238" y="1176"/>
                    </a:lnTo>
                    <a:lnTo>
                      <a:pt x="1242" y="1168"/>
                    </a:lnTo>
                    <a:lnTo>
                      <a:pt x="1243" y="1159"/>
                    </a:lnTo>
                    <a:lnTo>
                      <a:pt x="1240" y="1150"/>
                    </a:lnTo>
                    <a:lnTo>
                      <a:pt x="1235" y="1144"/>
                    </a:lnTo>
                    <a:lnTo>
                      <a:pt x="1227" y="1138"/>
                    </a:lnTo>
                    <a:lnTo>
                      <a:pt x="1219" y="1137"/>
                    </a:lnTo>
                    <a:lnTo>
                      <a:pt x="957" y="1137"/>
                    </a:lnTo>
                    <a:lnTo>
                      <a:pt x="1255" y="616"/>
                    </a:lnTo>
                    <a:lnTo>
                      <a:pt x="1258" y="608"/>
                    </a:lnTo>
                    <a:lnTo>
                      <a:pt x="1258" y="600"/>
                    </a:lnTo>
                    <a:lnTo>
                      <a:pt x="1255" y="591"/>
                    </a:lnTo>
                    <a:lnTo>
                      <a:pt x="1250" y="585"/>
                    </a:lnTo>
                    <a:lnTo>
                      <a:pt x="1242" y="581"/>
                    </a:lnTo>
                    <a:lnTo>
                      <a:pt x="1234" y="580"/>
                    </a:lnTo>
                    <a:lnTo>
                      <a:pt x="989" y="580"/>
                    </a:lnTo>
                    <a:close/>
                    <a:moveTo>
                      <a:pt x="905" y="0"/>
                    </a:moveTo>
                    <a:lnTo>
                      <a:pt x="907" y="0"/>
                    </a:lnTo>
                    <a:lnTo>
                      <a:pt x="985" y="4"/>
                    </a:lnTo>
                    <a:lnTo>
                      <a:pt x="1062" y="14"/>
                    </a:lnTo>
                    <a:lnTo>
                      <a:pt x="1135" y="30"/>
                    </a:lnTo>
                    <a:lnTo>
                      <a:pt x="1207" y="52"/>
                    </a:lnTo>
                    <a:lnTo>
                      <a:pt x="1276" y="79"/>
                    </a:lnTo>
                    <a:lnTo>
                      <a:pt x="1343" y="112"/>
                    </a:lnTo>
                    <a:lnTo>
                      <a:pt x="1405" y="151"/>
                    </a:lnTo>
                    <a:lnTo>
                      <a:pt x="1465" y="194"/>
                    </a:lnTo>
                    <a:lnTo>
                      <a:pt x="1521" y="242"/>
                    </a:lnTo>
                    <a:lnTo>
                      <a:pt x="1573" y="294"/>
                    </a:lnTo>
                    <a:lnTo>
                      <a:pt x="1620" y="350"/>
                    </a:lnTo>
                    <a:lnTo>
                      <a:pt x="1663" y="409"/>
                    </a:lnTo>
                    <a:lnTo>
                      <a:pt x="1701" y="473"/>
                    </a:lnTo>
                    <a:lnTo>
                      <a:pt x="1734" y="538"/>
                    </a:lnTo>
                    <a:lnTo>
                      <a:pt x="1762" y="608"/>
                    </a:lnTo>
                    <a:lnTo>
                      <a:pt x="1783" y="681"/>
                    </a:lnTo>
                    <a:lnTo>
                      <a:pt x="1800" y="755"/>
                    </a:lnTo>
                    <a:lnTo>
                      <a:pt x="1809" y="831"/>
                    </a:lnTo>
                    <a:lnTo>
                      <a:pt x="1813" y="909"/>
                    </a:lnTo>
                    <a:lnTo>
                      <a:pt x="1809" y="989"/>
                    </a:lnTo>
                    <a:lnTo>
                      <a:pt x="1801" y="1066"/>
                    </a:lnTo>
                    <a:lnTo>
                      <a:pt x="1786" y="1142"/>
                    </a:lnTo>
                    <a:lnTo>
                      <a:pt x="1768" y="1215"/>
                    </a:lnTo>
                    <a:lnTo>
                      <a:pt x="1745" y="1286"/>
                    </a:lnTo>
                    <a:lnTo>
                      <a:pt x="1720" y="1356"/>
                    </a:lnTo>
                    <a:lnTo>
                      <a:pt x="1690" y="1423"/>
                    </a:lnTo>
                    <a:lnTo>
                      <a:pt x="1659" y="1488"/>
                    </a:lnTo>
                    <a:lnTo>
                      <a:pt x="1627" y="1551"/>
                    </a:lnTo>
                    <a:lnTo>
                      <a:pt x="1593" y="1612"/>
                    </a:lnTo>
                    <a:lnTo>
                      <a:pt x="1558" y="1672"/>
                    </a:lnTo>
                    <a:lnTo>
                      <a:pt x="1524" y="1729"/>
                    </a:lnTo>
                    <a:lnTo>
                      <a:pt x="1490" y="1784"/>
                    </a:lnTo>
                    <a:lnTo>
                      <a:pt x="1463" y="1828"/>
                    </a:lnTo>
                    <a:lnTo>
                      <a:pt x="1437" y="1872"/>
                    </a:lnTo>
                    <a:lnTo>
                      <a:pt x="1411" y="1914"/>
                    </a:lnTo>
                    <a:lnTo>
                      <a:pt x="1389" y="1956"/>
                    </a:lnTo>
                    <a:lnTo>
                      <a:pt x="1368" y="1995"/>
                    </a:lnTo>
                    <a:lnTo>
                      <a:pt x="1351" y="2032"/>
                    </a:lnTo>
                    <a:lnTo>
                      <a:pt x="1336" y="2067"/>
                    </a:lnTo>
                    <a:lnTo>
                      <a:pt x="1326" y="2101"/>
                    </a:lnTo>
                    <a:lnTo>
                      <a:pt x="1318" y="2132"/>
                    </a:lnTo>
                    <a:lnTo>
                      <a:pt x="1316" y="2161"/>
                    </a:lnTo>
                    <a:lnTo>
                      <a:pt x="1312" y="2281"/>
                    </a:lnTo>
                    <a:lnTo>
                      <a:pt x="1312" y="2289"/>
                    </a:lnTo>
                    <a:lnTo>
                      <a:pt x="1320" y="2311"/>
                    </a:lnTo>
                    <a:lnTo>
                      <a:pt x="1323" y="2334"/>
                    </a:lnTo>
                    <a:lnTo>
                      <a:pt x="1320" y="2346"/>
                    </a:lnTo>
                    <a:lnTo>
                      <a:pt x="1311" y="2355"/>
                    </a:lnTo>
                    <a:lnTo>
                      <a:pt x="1296" y="2365"/>
                    </a:lnTo>
                    <a:lnTo>
                      <a:pt x="1277" y="2372"/>
                    </a:lnTo>
                    <a:lnTo>
                      <a:pt x="1253" y="2380"/>
                    </a:lnTo>
                    <a:lnTo>
                      <a:pt x="1225" y="2386"/>
                    </a:lnTo>
                    <a:lnTo>
                      <a:pt x="1195" y="2392"/>
                    </a:lnTo>
                    <a:lnTo>
                      <a:pt x="1162" y="2397"/>
                    </a:lnTo>
                    <a:lnTo>
                      <a:pt x="1127" y="2401"/>
                    </a:lnTo>
                    <a:lnTo>
                      <a:pt x="1091" y="2405"/>
                    </a:lnTo>
                    <a:lnTo>
                      <a:pt x="1054" y="2408"/>
                    </a:lnTo>
                    <a:lnTo>
                      <a:pt x="1017" y="2410"/>
                    </a:lnTo>
                    <a:lnTo>
                      <a:pt x="981" y="2413"/>
                    </a:lnTo>
                    <a:lnTo>
                      <a:pt x="946" y="2415"/>
                    </a:lnTo>
                    <a:lnTo>
                      <a:pt x="914" y="2416"/>
                    </a:lnTo>
                    <a:lnTo>
                      <a:pt x="883" y="2417"/>
                    </a:lnTo>
                    <a:lnTo>
                      <a:pt x="856" y="2417"/>
                    </a:lnTo>
                    <a:lnTo>
                      <a:pt x="832" y="2418"/>
                    </a:lnTo>
                    <a:lnTo>
                      <a:pt x="812" y="2418"/>
                    </a:lnTo>
                    <a:lnTo>
                      <a:pt x="797" y="2418"/>
                    </a:lnTo>
                    <a:lnTo>
                      <a:pt x="788" y="2418"/>
                    </a:lnTo>
                    <a:lnTo>
                      <a:pt x="785" y="2418"/>
                    </a:lnTo>
                    <a:lnTo>
                      <a:pt x="788" y="2418"/>
                    </a:lnTo>
                    <a:lnTo>
                      <a:pt x="797" y="2418"/>
                    </a:lnTo>
                    <a:lnTo>
                      <a:pt x="812" y="2418"/>
                    </a:lnTo>
                    <a:lnTo>
                      <a:pt x="832" y="2419"/>
                    </a:lnTo>
                    <a:lnTo>
                      <a:pt x="857" y="2419"/>
                    </a:lnTo>
                    <a:lnTo>
                      <a:pt x="885" y="2420"/>
                    </a:lnTo>
                    <a:lnTo>
                      <a:pt x="917" y="2421"/>
                    </a:lnTo>
                    <a:lnTo>
                      <a:pt x="951" y="2423"/>
                    </a:lnTo>
                    <a:lnTo>
                      <a:pt x="987" y="2424"/>
                    </a:lnTo>
                    <a:lnTo>
                      <a:pt x="1024" y="2427"/>
                    </a:lnTo>
                    <a:lnTo>
                      <a:pt x="1063" y="2431"/>
                    </a:lnTo>
                    <a:lnTo>
                      <a:pt x="1101" y="2434"/>
                    </a:lnTo>
                    <a:lnTo>
                      <a:pt x="1140" y="2438"/>
                    </a:lnTo>
                    <a:lnTo>
                      <a:pt x="1177" y="2443"/>
                    </a:lnTo>
                    <a:lnTo>
                      <a:pt x="1213" y="2449"/>
                    </a:lnTo>
                    <a:lnTo>
                      <a:pt x="1246" y="2455"/>
                    </a:lnTo>
                    <a:lnTo>
                      <a:pt x="1278" y="2462"/>
                    </a:lnTo>
                    <a:lnTo>
                      <a:pt x="1307" y="2470"/>
                    </a:lnTo>
                    <a:lnTo>
                      <a:pt x="1331" y="2479"/>
                    </a:lnTo>
                    <a:lnTo>
                      <a:pt x="1351" y="2489"/>
                    </a:lnTo>
                    <a:lnTo>
                      <a:pt x="1366" y="2501"/>
                    </a:lnTo>
                    <a:lnTo>
                      <a:pt x="1375" y="2512"/>
                    </a:lnTo>
                    <a:lnTo>
                      <a:pt x="1378" y="2526"/>
                    </a:lnTo>
                    <a:lnTo>
                      <a:pt x="1375" y="2539"/>
                    </a:lnTo>
                    <a:lnTo>
                      <a:pt x="1366" y="2551"/>
                    </a:lnTo>
                    <a:lnTo>
                      <a:pt x="1352" y="2563"/>
                    </a:lnTo>
                    <a:lnTo>
                      <a:pt x="1333" y="2573"/>
                    </a:lnTo>
                    <a:lnTo>
                      <a:pt x="1310" y="2582"/>
                    </a:lnTo>
                    <a:lnTo>
                      <a:pt x="1282" y="2590"/>
                    </a:lnTo>
                    <a:lnTo>
                      <a:pt x="1253" y="2597"/>
                    </a:lnTo>
                    <a:lnTo>
                      <a:pt x="1220" y="2603"/>
                    </a:lnTo>
                    <a:lnTo>
                      <a:pt x="1186" y="2609"/>
                    </a:lnTo>
                    <a:lnTo>
                      <a:pt x="1150" y="2614"/>
                    </a:lnTo>
                    <a:lnTo>
                      <a:pt x="1114" y="2618"/>
                    </a:lnTo>
                    <a:lnTo>
                      <a:pt x="1077" y="2621"/>
                    </a:lnTo>
                    <a:lnTo>
                      <a:pt x="1040" y="2625"/>
                    </a:lnTo>
                    <a:lnTo>
                      <a:pt x="1005" y="2628"/>
                    </a:lnTo>
                    <a:lnTo>
                      <a:pt x="971" y="2629"/>
                    </a:lnTo>
                    <a:lnTo>
                      <a:pt x="939" y="2631"/>
                    </a:lnTo>
                    <a:lnTo>
                      <a:pt x="908" y="2632"/>
                    </a:lnTo>
                    <a:lnTo>
                      <a:pt x="938" y="2632"/>
                    </a:lnTo>
                    <a:lnTo>
                      <a:pt x="969" y="2632"/>
                    </a:lnTo>
                    <a:lnTo>
                      <a:pt x="1001" y="2633"/>
                    </a:lnTo>
                    <a:lnTo>
                      <a:pt x="1035" y="2634"/>
                    </a:lnTo>
                    <a:lnTo>
                      <a:pt x="1070" y="2636"/>
                    </a:lnTo>
                    <a:lnTo>
                      <a:pt x="1105" y="2638"/>
                    </a:lnTo>
                    <a:lnTo>
                      <a:pt x="1139" y="2642"/>
                    </a:lnTo>
                    <a:lnTo>
                      <a:pt x="1171" y="2646"/>
                    </a:lnTo>
                    <a:lnTo>
                      <a:pt x="1202" y="2651"/>
                    </a:lnTo>
                    <a:lnTo>
                      <a:pt x="1232" y="2657"/>
                    </a:lnTo>
                    <a:lnTo>
                      <a:pt x="1257" y="2665"/>
                    </a:lnTo>
                    <a:lnTo>
                      <a:pt x="1279" y="2673"/>
                    </a:lnTo>
                    <a:lnTo>
                      <a:pt x="1298" y="2683"/>
                    </a:lnTo>
                    <a:lnTo>
                      <a:pt x="1312" y="2693"/>
                    </a:lnTo>
                    <a:lnTo>
                      <a:pt x="1320" y="2706"/>
                    </a:lnTo>
                    <a:lnTo>
                      <a:pt x="1323" y="2721"/>
                    </a:lnTo>
                    <a:lnTo>
                      <a:pt x="1321" y="2742"/>
                    </a:lnTo>
                    <a:lnTo>
                      <a:pt x="1314" y="2762"/>
                    </a:lnTo>
                    <a:lnTo>
                      <a:pt x="1302" y="2780"/>
                    </a:lnTo>
                    <a:lnTo>
                      <a:pt x="1288" y="2795"/>
                    </a:lnTo>
                    <a:lnTo>
                      <a:pt x="1271" y="2807"/>
                    </a:lnTo>
                    <a:lnTo>
                      <a:pt x="1251" y="2813"/>
                    </a:lnTo>
                    <a:lnTo>
                      <a:pt x="1228" y="2816"/>
                    </a:lnTo>
                    <a:lnTo>
                      <a:pt x="584" y="2816"/>
                    </a:lnTo>
                    <a:lnTo>
                      <a:pt x="562" y="2813"/>
                    </a:lnTo>
                    <a:lnTo>
                      <a:pt x="542" y="2807"/>
                    </a:lnTo>
                    <a:lnTo>
                      <a:pt x="524" y="2795"/>
                    </a:lnTo>
                    <a:lnTo>
                      <a:pt x="509" y="2780"/>
                    </a:lnTo>
                    <a:lnTo>
                      <a:pt x="499" y="2762"/>
                    </a:lnTo>
                    <a:lnTo>
                      <a:pt x="491" y="2742"/>
                    </a:lnTo>
                    <a:lnTo>
                      <a:pt x="489" y="2721"/>
                    </a:lnTo>
                    <a:lnTo>
                      <a:pt x="491" y="2707"/>
                    </a:lnTo>
                    <a:lnTo>
                      <a:pt x="498" y="2696"/>
                    </a:lnTo>
                    <a:lnTo>
                      <a:pt x="506" y="2686"/>
                    </a:lnTo>
                    <a:lnTo>
                      <a:pt x="515" y="2676"/>
                    </a:lnTo>
                    <a:lnTo>
                      <a:pt x="526" y="2667"/>
                    </a:lnTo>
                    <a:lnTo>
                      <a:pt x="534" y="2657"/>
                    </a:lnTo>
                    <a:lnTo>
                      <a:pt x="541" y="2647"/>
                    </a:lnTo>
                    <a:lnTo>
                      <a:pt x="543" y="2634"/>
                    </a:lnTo>
                    <a:lnTo>
                      <a:pt x="541" y="2625"/>
                    </a:lnTo>
                    <a:lnTo>
                      <a:pt x="533" y="2616"/>
                    </a:lnTo>
                    <a:lnTo>
                      <a:pt x="524" y="2608"/>
                    </a:lnTo>
                    <a:lnTo>
                      <a:pt x="510" y="2600"/>
                    </a:lnTo>
                    <a:lnTo>
                      <a:pt x="496" y="2593"/>
                    </a:lnTo>
                    <a:lnTo>
                      <a:pt x="482" y="2584"/>
                    </a:lnTo>
                    <a:lnTo>
                      <a:pt x="467" y="2576"/>
                    </a:lnTo>
                    <a:lnTo>
                      <a:pt x="454" y="2565"/>
                    </a:lnTo>
                    <a:lnTo>
                      <a:pt x="444" y="2555"/>
                    </a:lnTo>
                    <a:lnTo>
                      <a:pt x="436" y="2541"/>
                    </a:lnTo>
                    <a:lnTo>
                      <a:pt x="434" y="2526"/>
                    </a:lnTo>
                    <a:lnTo>
                      <a:pt x="436" y="2511"/>
                    </a:lnTo>
                    <a:lnTo>
                      <a:pt x="443" y="2497"/>
                    </a:lnTo>
                    <a:lnTo>
                      <a:pt x="453" y="2486"/>
                    </a:lnTo>
                    <a:lnTo>
                      <a:pt x="465" y="2476"/>
                    </a:lnTo>
                    <a:lnTo>
                      <a:pt x="478" y="2467"/>
                    </a:lnTo>
                    <a:lnTo>
                      <a:pt x="492" y="2458"/>
                    </a:lnTo>
                    <a:lnTo>
                      <a:pt x="506" y="2450"/>
                    </a:lnTo>
                    <a:lnTo>
                      <a:pt x="518" y="2442"/>
                    </a:lnTo>
                    <a:lnTo>
                      <a:pt x="528" y="2435"/>
                    </a:lnTo>
                    <a:lnTo>
                      <a:pt x="534" y="2426"/>
                    </a:lnTo>
                    <a:lnTo>
                      <a:pt x="538" y="2418"/>
                    </a:lnTo>
                    <a:lnTo>
                      <a:pt x="536" y="2406"/>
                    </a:lnTo>
                    <a:lnTo>
                      <a:pt x="530" y="2397"/>
                    </a:lnTo>
                    <a:lnTo>
                      <a:pt x="523" y="2387"/>
                    </a:lnTo>
                    <a:lnTo>
                      <a:pt x="513" y="2378"/>
                    </a:lnTo>
                    <a:lnTo>
                      <a:pt x="504" y="2368"/>
                    </a:lnTo>
                    <a:lnTo>
                      <a:pt x="496" y="2358"/>
                    </a:lnTo>
                    <a:lnTo>
                      <a:pt x="491" y="2347"/>
                    </a:lnTo>
                    <a:lnTo>
                      <a:pt x="489" y="2334"/>
                    </a:lnTo>
                    <a:lnTo>
                      <a:pt x="491" y="2311"/>
                    </a:lnTo>
                    <a:lnTo>
                      <a:pt x="501" y="2289"/>
                    </a:lnTo>
                    <a:lnTo>
                      <a:pt x="501" y="2281"/>
                    </a:lnTo>
                    <a:lnTo>
                      <a:pt x="495" y="2161"/>
                    </a:lnTo>
                    <a:lnTo>
                      <a:pt x="493" y="2132"/>
                    </a:lnTo>
                    <a:lnTo>
                      <a:pt x="486" y="2099"/>
                    </a:lnTo>
                    <a:lnTo>
                      <a:pt x="474" y="2064"/>
                    </a:lnTo>
                    <a:lnTo>
                      <a:pt x="459" y="2027"/>
                    </a:lnTo>
                    <a:lnTo>
                      <a:pt x="442" y="1987"/>
                    </a:lnTo>
                    <a:lnTo>
                      <a:pt x="420" y="1946"/>
                    </a:lnTo>
                    <a:lnTo>
                      <a:pt x="397" y="1904"/>
                    </a:lnTo>
                    <a:lnTo>
                      <a:pt x="372" y="1860"/>
                    </a:lnTo>
                    <a:lnTo>
                      <a:pt x="345" y="1817"/>
                    </a:lnTo>
                    <a:lnTo>
                      <a:pt x="318" y="1771"/>
                    </a:lnTo>
                    <a:lnTo>
                      <a:pt x="285" y="1716"/>
                    </a:lnTo>
                    <a:lnTo>
                      <a:pt x="251" y="1659"/>
                    </a:lnTo>
                    <a:lnTo>
                      <a:pt x="217" y="1600"/>
                    </a:lnTo>
                    <a:lnTo>
                      <a:pt x="184" y="1538"/>
                    </a:lnTo>
                    <a:lnTo>
                      <a:pt x="151" y="1474"/>
                    </a:lnTo>
                    <a:lnTo>
                      <a:pt x="120" y="1410"/>
                    </a:lnTo>
                    <a:lnTo>
                      <a:pt x="92" y="1343"/>
                    </a:lnTo>
                    <a:lnTo>
                      <a:pt x="66" y="1275"/>
                    </a:lnTo>
                    <a:lnTo>
                      <a:pt x="43" y="1205"/>
                    </a:lnTo>
                    <a:lnTo>
                      <a:pt x="25" y="1133"/>
                    </a:lnTo>
                    <a:lnTo>
                      <a:pt x="12" y="1060"/>
                    </a:lnTo>
                    <a:lnTo>
                      <a:pt x="2" y="986"/>
                    </a:lnTo>
                    <a:lnTo>
                      <a:pt x="0" y="909"/>
                    </a:lnTo>
                    <a:lnTo>
                      <a:pt x="3" y="831"/>
                    </a:lnTo>
                    <a:lnTo>
                      <a:pt x="13" y="755"/>
                    </a:lnTo>
                    <a:lnTo>
                      <a:pt x="29" y="681"/>
                    </a:lnTo>
                    <a:lnTo>
                      <a:pt x="51" y="608"/>
                    </a:lnTo>
                    <a:lnTo>
                      <a:pt x="78" y="538"/>
                    </a:lnTo>
                    <a:lnTo>
                      <a:pt x="111" y="473"/>
                    </a:lnTo>
                    <a:lnTo>
                      <a:pt x="149" y="409"/>
                    </a:lnTo>
                    <a:lnTo>
                      <a:pt x="192" y="350"/>
                    </a:lnTo>
                    <a:lnTo>
                      <a:pt x="240" y="294"/>
                    </a:lnTo>
                    <a:lnTo>
                      <a:pt x="292" y="242"/>
                    </a:lnTo>
                    <a:lnTo>
                      <a:pt x="348" y="194"/>
                    </a:lnTo>
                    <a:lnTo>
                      <a:pt x="407" y="151"/>
                    </a:lnTo>
                    <a:lnTo>
                      <a:pt x="470" y="112"/>
                    </a:lnTo>
                    <a:lnTo>
                      <a:pt x="536" y="79"/>
                    </a:lnTo>
                    <a:lnTo>
                      <a:pt x="605" y="52"/>
                    </a:lnTo>
                    <a:lnTo>
                      <a:pt x="677" y="30"/>
                    </a:lnTo>
                    <a:lnTo>
                      <a:pt x="751" y="14"/>
                    </a:lnTo>
                    <a:lnTo>
                      <a:pt x="827" y="4"/>
                    </a:lnTo>
                    <a:lnTo>
                      <a:pt x="9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Freeform 7">
                <a:extLst>
                  <a:ext uri="{FF2B5EF4-FFF2-40B4-BE49-F238E27FC236}">
                    <a16:creationId xmlns:a16="http://schemas.microsoft.com/office/drawing/2014/main" id="{A21DEF43-6BA7-4076-87A1-7A27B2B61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" y="390"/>
                <a:ext cx="40" cy="58"/>
              </a:xfrm>
              <a:custGeom>
                <a:avLst/>
                <a:gdLst>
                  <a:gd name="T0" fmla="*/ 318 w 442"/>
                  <a:gd name="T1" fmla="*/ 0 h 640"/>
                  <a:gd name="T2" fmla="*/ 344 w 442"/>
                  <a:gd name="T3" fmla="*/ 4 h 640"/>
                  <a:gd name="T4" fmla="*/ 369 w 442"/>
                  <a:gd name="T5" fmla="*/ 13 h 640"/>
                  <a:gd name="T6" fmla="*/ 391 w 442"/>
                  <a:gd name="T7" fmla="*/ 27 h 640"/>
                  <a:gd name="T8" fmla="*/ 409 w 442"/>
                  <a:gd name="T9" fmla="*/ 45 h 640"/>
                  <a:gd name="T10" fmla="*/ 424 w 442"/>
                  <a:gd name="T11" fmla="*/ 65 h 640"/>
                  <a:gd name="T12" fmla="*/ 435 w 442"/>
                  <a:gd name="T13" fmla="*/ 87 h 640"/>
                  <a:gd name="T14" fmla="*/ 441 w 442"/>
                  <a:gd name="T15" fmla="*/ 111 h 640"/>
                  <a:gd name="T16" fmla="*/ 442 w 442"/>
                  <a:gd name="T17" fmla="*/ 137 h 640"/>
                  <a:gd name="T18" fmla="*/ 438 w 442"/>
                  <a:gd name="T19" fmla="*/ 162 h 640"/>
                  <a:gd name="T20" fmla="*/ 429 w 442"/>
                  <a:gd name="T21" fmla="*/ 187 h 640"/>
                  <a:gd name="T22" fmla="*/ 246 w 442"/>
                  <a:gd name="T23" fmla="*/ 566 h 640"/>
                  <a:gd name="T24" fmla="*/ 233 w 442"/>
                  <a:gd name="T25" fmla="*/ 588 h 640"/>
                  <a:gd name="T26" fmla="*/ 216 w 442"/>
                  <a:gd name="T27" fmla="*/ 607 h 640"/>
                  <a:gd name="T28" fmla="*/ 197 w 442"/>
                  <a:gd name="T29" fmla="*/ 620 h 640"/>
                  <a:gd name="T30" fmla="*/ 176 w 442"/>
                  <a:gd name="T31" fmla="*/ 631 h 640"/>
                  <a:gd name="T32" fmla="*/ 153 w 442"/>
                  <a:gd name="T33" fmla="*/ 637 h 640"/>
                  <a:gd name="T34" fmla="*/ 129 w 442"/>
                  <a:gd name="T35" fmla="*/ 640 h 640"/>
                  <a:gd name="T36" fmla="*/ 101 w 442"/>
                  <a:gd name="T37" fmla="*/ 636 h 640"/>
                  <a:gd name="T38" fmla="*/ 73 w 442"/>
                  <a:gd name="T39" fmla="*/ 627 h 640"/>
                  <a:gd name="T40" fmla="*/ 50 w 442"/>
                  <a:gd name="T41" fmla="*/ 613 h 640"/>
                  <a:gd name="T42" fmla="*/ 32 w 442"/>
                  <a:gd name="T43" fmla="*/ 596 h 640"/>
                  <a:gd name="T44" fmla="*/ 17 w 442"/>
                  <a:gd name="T45" fmla="*/ 576 h 640"/>
                  <a:gd name="T46" fmla="*/ 7 w 442"/>
                  <a:gd name="T47" fmla="*/ 552 h 640"/>
                  <a:gd name="T48" fmla="*/ 2 w 442"/>
                  <a:gd name="T49" fmla="*/ 528 h 640"/>
                  <a:gd name="T50" fmla="*/ 0 w 442"/>
                  <a:gd name="T51" fmla="*/ 504 h 640"/>
                  <a:gd name="T52" fmla="*/ 4 w 442"/>
                  <a:gd name="T53" fmla="*/ 478 h 640"/>
                  <a:gd name="T54" fmla="*/ 13 w 442"/>
                  <a:gd name="T55" fmla="*/ 454 h 640"/>
                  <a:gd name="T56" fmla="*/ 196 w 442"/>
                  <a:gd name="T57" fmla="*/ 73 h 640"/>
                  <a:gd name="T58" fmla="*/ 210 w 442"/>
                  <a:gd name="T59" fmla="*/ 51 h 640"/>
                  <a:gd name="T60" fmla="*/ 227 w 442"/>
                  <a:gd name="T61" fmla="*/ 32 h 640"/>
                  <a:gd name="T62" fmla="*/ 248 w 442"/>
                  <a:gd name="T63" fmla="*/ 18 h 640"/>
                  <a:gd name="T64" fmla="*/ 270 w 442"/>
                  <a:gd name="T65" fmla="*/ 8 h 640"/>
                  <a:gd name="T66" fmla="*/ 294 w 442"/>
                  <a:gd name="T67" fmla="*/ 1 h 640"/>
                  <a:gd name="T68" fmla="*/ 318 w 442"/>
                  <a:gd name="T69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640">
                    <a:moveTo>
                      <a:pt x="318" y="0"/>
                    </a:moveTo>
                    <a:lnTo>
                      <a:pt x="344" y="4"/>
                    </a:lnTo>
                    <a:lnTo>
                      <a:pt x="369" y="13"/>
                    </a:lnTo>
                    <a:lnTo>
                      <a:pt x="391" y="27"/>
                    </a:lnTo>
                    <a:lnTo>
                      <a:pt x="409" y="45"/>
                    </a:lnTo>
                    <a:lnTo>
                      <a:pt x="424" y="65"/>
                    </a:lnTo>
                    <a:lnTo>
                      <a:pt x="435" y="87"/>
                    </a:lnTo>
                    <a:lnTo>
                      <a:pt x="441" y="111"/>
                    </a:lnTo>
                    <a:lnTo>
                      <a:pt x="442" y="137"/>
                    </a:lnTo>
                    <a:lnTo>
                      <a:pt x="438" y="162"/>
                    </a:lnTo>
                    <a:lnTo>
                      <a:pt x="429" y="187"/>
                    </a:lnTo>
                    <a:lnTo>
                      <a:pt x="246" y="566"/>
                    </a:lnTo>
                    <a:lnTo>
                      <a:pt x="233" y="588"/>
                    </a:lnTo>
                    <a:lnTo>
                      <a:pt x="216" y="607"/>
                    </a:lnTo>
                    <a:lnTo>
                      <a:pt x="197" y="620"/>
                    </a:lnTo>
                    <a:lnTo>
                      <a:pt x="176" y="631"/>
                    </a:lnTo>
                    <a:lnTo>
                      <a:pt x="153" y="637"/>
                    </a:lnTo>
                    <a:lnTo>
                      <a:pt x="129" y="640"/>
                    </a:lnTo>
                    <a:lnTo>
                      <a:pt x="101" y="636"/>
                    </a:lnTo>
                    <a:lnTo>
                      <a:pt x="73" y="627"/>
                    </a:lnTo>
                    <a:lnTo>
                      <a:pt x="50" y="613"/>
                    </a:lnTo>
                    <a:lnTo>
                      <a:pt x="32" y="596"/>
                    </a:lnTo>
                    <a:lnTo>
                      <a:pt x="17" y="576"/>
                    </a:lnTo>
                    <a:lnTo>
                      <a:pt x="7" y="552"/>
                    </a:lnTo>
                    <a:lnTo>
                      <a:pt x="2" y="528"/>
                    </a:lnTo>
                    <a:lnTo>
                      <a:pt x="0" y="504"/>
                    </a:lnTo>
                    <a:lnTo>
                      <a:pt x="4" y="478"/>
                    </a:lnTo>
                    <a:lnTo>
                      <a:pt x="13" y="454"/>
                    </a:lnTo>
                    <a:lnTo>
                      <a:pt x="196" y="73"/>
                    </a:lnTo>
                    <a:lnTo>
                      <a:pt x="210" y="51"/>
                    </a:lnTo>
                    <a:lnTo>
                      <a:pt x="227" y="32"/>
                    </a:lnTo>
                    <a:lnTo>
                      <a:pt x="248" y="18"/>
                    </a:lnTo>
                    <a:lnTo>
                      <a:pt x="270" y="8"/>
                    </a:lnTo>
                    <a:lnTo>
                      <a:pt x="294" y="1"/>
                    </a:lnTo>
                    <a:lnTo>
                      <a:pt x="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8">
                <a:extLst>
                  <a:ext uri="{FF2B5EF4-FFF2-40B4-BE49-F238E27FC236}">
                    <a16:creationId xmlns:a16="http://schemas.microsoft.com/office/drawing/2014/main" id="{EBEFD8CA-928A-4C37-90F9-ED471B4EC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" y="390"/>
                <a:ext cx="40" cy="58"/>
              </a:xfrm>
              <a:custGeom>
                <a:avLst/>
                <a:gdLst>
                  <a:gd name="T0" fmla="*/ 123 w 442"/>
                  <a:gd name="T1" fmla="*/ 0 h 640"/>
                  <a:gd name="T2" fmla="*/ 148 w 442"/>
                  <a:gd name="T3" fmla="*/ 1 h 640"/>
                  <a:gd name="T4" fmla="*/ 173 w 442"/>
                  <a:gd name="T5" fmla="*/ 8 h 640"/>
                  <a:gd name="T6" fmla="*/ 195 w 442"/>
                  <a:gd name="T7" fmla="*/ 18 h 640"/>
                  <a:gd name="T8" fmla="*/ 215 w 442"/>
                  <a:gd name="T9" fmla="*/ 32 h 640"/>
                  <a:gd name="T10" fmla="*/ 233 w 442"/>
                  <a:gd name="T11" fmla="*/ 51 h 640"/>
                  <a:gd name="T12" fmla="*/ 247 w 442"/>
                  <a:gd name="T13" fmla="*/ 73 h 640"/>
                  <a:gd name="T14" fmla="*/ 429 w 442"/>
                  <a:gd name="T15" fmla="*/ 454 h 640"/>
                  <a:gd name="T16" fmla="*/ 439 w 442"/>
                  <a:gd name="T17" fmla="*/ 478 h 640"/>
                  <a:gd name="T18" fmla="*/ 442 w 442"/>
                  <a:gd name="T19" fmla="*/ 504 h 640"/>
                  <a:gd name="T20" fmla="*/ 441 w 442"/>
                  <a:gd name="T21" fmla="*/ 528 h 640"/>
                  <a:gd name="T22" fmla="*/ 436 w 442"/>
                  <a:gd name="T23" fmla="*/ 552 h 640"/>
                  <a:gd name="T24" fmla="*/ 425 w 442"/>
                  <a:gd name="T25" fmla="*/ 576 h 640"/>
                  <a:gd name="T26" fmla="*/ 410 w 442"/>
                  <a:gd name="T27" fmla="*/ 596 h 640"/>
                  <a:gd name="T28" fmla="*/ 391 w 442"/>
                  <a:gd name="T29" fmla="*/ 613 h 640"/>
                  <a:gd name="T30" fmla="*/ 369 w 442"/>
                  <a:gd name="T31" fmla="*/ 627 h 640"/>
                  <a:gd name="T32" fmla="*/ 351 w 442"/>
                  <a:gd name="T33" fmla="*/ 634 h 640"/>
                  <a:gd name="T34" fmla="*/ 332 w 442"/>
                  <a:gd name="T35" fmla="*/ 638 h 640"/>
                  <a:gd name="T36" fmla="*/ 313 w 442"/>
                  <a:gd name="T37" fmla="*/ 640 h 640"/>
                  <a:gd name="T38" fmla="*/ 289 w 442"/>
                  <a:gd name="T39" fmla="*/ 637 h 640"/>
                  <a:gd name="T40" fmla="*/ 267 w 442"/>
                  <a:gd name="T41" fmla="*/ 631 h 640"/>
                  <a:gd name="T42" fmla="*/ 244 w 442"/>
                  <a:gd name="T43" fmla="*/ 620 h 640"/>
                  <a:gd name="T44" fmla="*/ 225 w 442"/>
                  <a:gd name="T45" fmla="*/ 607 h 640"/>
                  <a:gd name="T46" fmla="*/ 210 w 442"/>
                  <a:gd name="T47" fmla="*/ 588 h 640"/>
                  <a:gd name="T48" fmla="*/ 196 w 442"/>
                  <a:gd name="T49" fmla="*/ 566 h 640"/>
                  <a:gd name="T50" fmla="*/ 13 w 442"/>
                  <a:gd name="T51" fmla="*/ 187 h 640"/>
                  <a:gd name="T52" fmla="*/ 5 w 442"/>
                  <a:gd name="T53" fmla="*/ 162 h 640"/>
                  <a:gd name="T54" fmla="*/ 0 w 442"/>
                  <a:gd name="T55" fmla="*/ 137 h 640"/>
                  <a:gd name="T56" fmla="*/ 2 w 442"/>
                  <a:gd name="T57" fmla="*/ 111 h 640"/>
                  <a:gd name="T58" fmla="*/ 8 w 442"/>
                  <a:gd name="T59" fmla="*/ 87 h 640"/>
                  <a:gd name="T60" fmla="*/ 17 w 442"/>
                  <a:gd name="T61" fmla="*/ 65 h 640"/>
                  <a:gd name="T62" fmla="*/ 32 w 442"/>
                  <a:gd name="T63" fmla="*/ 45 h 640"/>
                  <a:gd name="T64" fmla="*/ 51 w 442"/>
                  <a:gd name="T65" fmla="*/ 27 h 640"/>
                  <a:gd name="T66" fmla="*/ 73 w 442"/>
                  <a:gd name="T67" fmla="*/ 13 h 640"/>
                  <a:gd name="T68" fmla="*/ 98 w 442"/>
                  <a:gd name="T69" fmla="*/ 4 h 640"/>
                  <a:gd name="T70" fmla="*/ 123 w 442"/>
                  <a:gd name="T71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2" h="640">
                    <a:moveTo>
                      <a:pt x="123" y="0"/>
                    </a:moveTo>
                    <a:lnTo>
                      <a:pt x="148" y="1"/>
                    </a:lnTo>
                    <a:lnTo>
                      <a:pt x="173" y="8"/>
                    </a:lnTo>
                    <a:lnTo>
                      <a:pt x="195" y="18"/>
                    </a:lnTo>
                    <a:lnTo>
                      <a:pt x="215" y="32"/>
                    </a:lnTo>
                    <a:lnTo>
                      <a:pt x="233" y="51"/>
                    </a:lnTo>
                    <a:lnTo>
                      <a:pt x="247" y="73"/>
                    </a:lnTo>
                    <a:lnTo>
                      <a:pt x="429" y="454"/>
                    </a:lnTo>
                    <a:lnTo>
                      <a:pt x="439" y="478"/>
                    </a:lnTo>
                    <a:lnTo>
                      <a:pt x="442" y="504"/>
                    </a:lnTo>
                    <a:lnTo>
                      <a:pt x="441" y="528"/>
                    </a:lnTo>
                    <a:lnTo>
                      <a:pt x="436" y="552"/>
                    </a:lnTo>
                    <a:lnTo>
                      <a:pt x="425" y="576"/>
                    </a:lnTo>
                    <a:lnTo>
                      <a:pt x="410" y="596"/>
                    </a:lnTo>
                    <a:lnTo>
                      <a:pt x="391" y="613"/>
                    </a:lnTo>
                    <a:lnTo>
                      <a:pt x="369" y="627"/>
                    </a:lnTo>
                    <a:lnTo>
                      <a:pt x="351" y="634"/>
                    </a:lnTo>
                    <a:lnTo>
                      <a:pt x="332" y="638"/>
                    </a:lnTo>
                    <a:lnTo>
                      <a:pt x="313" y="640"/>
                    </a:lnTo>
                    <a:lnTo>
                      <a:pt x="289" y="637"/>
                    </a:lnTo>
                    <a:lnTo>
                      <a:pt x="267" y="631"/>
                    </a:lnTo>
                    <a:lnTo>
                      <a:pt x="244" y="620"/>
                    </a:lnTo>
                    <a:lnTo>
                      <a:pt x="225" y="607"/>
                    </a:lnTo>
                    <a:lnTo>
                      <a:pt x="210" y="588"/>
                    </a:lnTo>
                    <a:lnTo>
                      <a:pt x="196" y="566"/>
                    </a:lnTo>
                    <a:lnTo>
                      <a:pt x="13" y="187"/>
                    </a:lnTo>
                    <a:lnTo>
                      <a:pt x="5" y="162"/>
                    </a:lnTo>
                    <a:lnTo>
                      <a:pt x="0" y="137"/>
                    </a:lnTo>
                    <a:lnTo>
                      <a:pt x="2" y="111"/>
                    </a:lnTo>
                    <a:lnTo>
                      <a:pt x="8" y="87"/>
                    </a:lnTo>
                    <a:lnTo>
                      <a:pt x="17" y="65"/>
                    </a:lnTo>
                    <a:lnTo>
                      <a:pt x="32" y="45"/>
                    </a:lnTo>
                    <a:lnTo>
                      <a:pt x="51" y="27"/>
                    </a:lnTo>
                    <a:lnTo>
                      <a:pt x="73" y="13"/>
                    </a:lnTo>
                    <a:lnTo>
                      <a:pt x="98" y="4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9">
                <a:extLst>
                  <a:ext uri="{FF2B5EF4-FFF2-40B4-BE49-F238E27FC236}">
                    <a16:creationId xmlns:a16="http://schemas.microsoft.com/office/drawing/2014/main" id="{67BD2008-CB89-47B5-A504-341094D1D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" y="501"/>
                <a:ext cx="59" cy="36"/>
              </a:xfrm>
              <a:custGeom>
                <a:avLst/>
                <a:gdLst>
                  <a:gd name="T0" fmla="*/ 534 w 656"/>
                  <a:gd name="T1" fmla="*/ 0 h 398"/>
                  <a:gd name="T2" fmla="*/ 558 w 656"/>
                  <a:gd name="T3" fmla="*/ 3 h 398"/>
                  <a:gd name="T4" fmla="*/ 583 w 656"/>
                  <a:gd name="T5" fmla="*/ 13 h 398"/>
                  <a:gd name="T6" fmla="*/ 604 w 656"/>
                  <a:gd name="T7" fmla="*/ 26 h 398"/>
                  <a:gd name="T8" fmla="*/ 622 w 656"/>
                  <a:gd name="T9" fmla="*/ 43 h 398"/>
                  <a:gd name="T10" fmla="*/ 637 w 656"/>
                  <a:gd name="T11" fmla="*/ 63 h 398"/>
                  <a:gd name="T12" fmla="*/ 648 w 656"/>
                  <a:gd name="T13" fmla="*/ 87 h 398"/>
                  <a:gd name="T14" fmla="*/ 654 w 656"/>
                  <a:gd name="T15" fmla="*/ 112 h 398"/>
                  <a:gd name="T16" fmla="*/ 656 w 656"/>
                  <a:gd name="T17" fmla="*/ 138 h 398"/>
                  <a:gd name="T18" fmla="*/ 651 w 656"/>
                  <a:gd name="T19" fmla="*/ 162 h 398"/>
                  <a:gd name="T20" fmla="*/ 642 w 656"/>
                  <a:gd name="T21" fmla="*/ 186 h 398"/>
                  <a:gd name="T22" fmla="*/ 629 w 656"/>
                  <a:gd name="T23" fmla="*/ 207 h 398"/>
                  <a:gd name="T24" fmla="*/ 612 w 656"/>
                  <a:gd name="T25" fmla="*/ 226 h 398"/>
                  <a:gd name="T26" fmla="*/ 592 w 656"/>
                  <a:gd name="T27" fmla="*/ 241 h 398"/>
                  <a:gd name="T28" fmla="*/ 568 w 656"/>
                  <a:gd name="T29" fmla="*/ 252 h 398"/>
                  <a:gd name="T30" fmla="*/ 171 w 656"/>
                  <a:gd name="T31" fmla="*/ 391 h 398"/>
                  <a:gd name="T32" fmla="*/ 150 w 656"/>
                  <a:gd name="T33" fmla="*/ 397 h 398"/>
                  <a:gd name="T34" fmla="*/ 128 w 656"/>
                  <a:gd name="T35" fmla="*/ 398 h 398"/>
                  <a:gd name="T36" fmla="*/ 106 w 656"/>
                  <a:gd name="T37" fmla="*/ 397 h 398"/>
                  <a:gd name="T38" fmla="*/ 84 w 656"/>
                  <a:gd name="T39" fmla="*/ 390 h 398"/>
                  <a:gd name="T40" fmla="*/ 64 w 656"/>
                  <a:gd name="T41" fmla="*/ 381 h 398"/>
                  <a:gd name="T42" fmla="*/ 45 w 656"/>
                  <a:gd name="T43" fmla="*/ 368 h 398"/>
                  <a:gd name="T44" fmla="*/ 29 w 656"/>
                  <a:gd name="T45" fmla="*/ 352 h 398"/>
                  <a:gd name="T46" fmla="*/ 17 w 656"/>
                  <a:gd name="T47" fmla="*/ 333 h 398"/>
                  <a:gd name="T48" fmla="*/ 6 w 656"/>
                  <a:gd name="T49" fmla="*/ 311 h 398"/>
                  <a:gd name="T50" fmla="*/ 1 w 656"/>
                  <a:gd name="T51" fmla="*/ 285 h 398"/>
                  <a:gd name="T52" fmla="*/ 0 w 656"/>
                  <a:gd name="T53" fmla="*/ 260 h 398"/>
                  <a:gd name="T54" fmla="*/ 4 w 656"/>
                  <a:gd name="T55" fmla="*/ 234 h 398"/>
                  <a:gd name="T56" fmla="*/ 12 w 656"/>
                  <a:gd name="T57" fmla="*/ 211 h 398"/>
                  <a:gd name="T58" fmla="*/ 25 w 656"/>
                  <a:gd name="T59" fmla="*/ 190 h 398"/>
                  <a:gd name="T60" fmla="*/ 42 w 656"/>
                  <a:gd name="T61" fmla="*/ 172 h 398"/>
                  <a:gd name="T62" fmla="*/ 62 w 656"/>
                  <a:gd name="T63" fmla="*/ 156 h 398"/>
                  <a:gd name="T64" fmla="*/ 86 w 656"/>
                  <a:gd name="T65" fmla="*/ 145 h 398"/>
                  <a:gd name="T66" fmla="*/ 483 w 656"/>
                  <a:gd name="T67" fmla="*/ 6 h 398"/>
                  <a:gd name="T68" fmla="*/ 509 w 656"/>
                  <a:gd name="T69" fmla="*/ 0 h 398"/>
                  <a:gd name="T70" fmla="*/ 534 w 656"/>
                  <a:gd name="T7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6" h="398">
                    <a:moveTo>
                      <a:pt x="534" y="0"/>
                    </a:moveTo>
                    <a:lnTo>
                      <a:pt x="558" y="3"/>
                    </a:lnTo>
                    <a:lnTo>
                      <a:pt x="583" y="13"/>
                    </a:lnTo>
                    <a:lnTo>
                      <a:pt x="604" y="26"/>
                    </a:lnTo>
                    <a:lnTo>
                      <a:pt x="622" y="43"/>
                    </a:lnTo>
                    <a:lnTo>
                      <a:pt x="637" y="63"/>
                    </a:lnTo>
                    <a:lnTo>
                      <a:pt x="648" y="87"/>
                    </a:lnTo>
                    <a:lnTo>
                      <a:pt x="654" y="112"/>
                    </a:lnTo>
                    <a:lnTo>
                      <a:pt x="656" y="138"/>
                    </a:lnTo>
                    <a:lnTo>
                      <a:pt x="651" y="162"/>
                    </a:lnTo>
                    <a:lnTo>
                      <a:pt x="642" y="186"/>
                    </a:lnTo>
                    <a:lnTo>
                      <a:pt x="629" y="207"/>
                    </a:lnTo>
                    <a:lnTo>
                      <a:pt x="612" y="226"/>
                    </a:lnTo>
                    <a:lnTo>
                      <a:pt x="592" y="241"/>
                    </a:lnTo>
                    <a:lnTo>
                      <a:pt x="568" y="252"/>
                    </a:lnTo>
                    <a:lnTo>
                      <a:pt x="171" y="391"/>
                    </a:lnTo>
                    <a:lnTo>
                      <a:pt x="150" y="397"/>
                    </a:lnTo>
                    <a:lnTo>
                      <a:pt x="128" y="398"/>
                    </a:lnTo>
                    <a:lnTo>
                      <a:pt x="106" y="397"/>
                    </a:lnTo>
                    <a:lnTo>
                      <a:pt x="84" y="390"/>
                    </a:lnTo>
                    <a:lnTo>
                      <a:pt x="64" y="381"/>
                    </a:lnTo>
                    <a:lnTo>
                      <a:pt x="45" y="368"/>
                    </a:lnTo>
                    <a:lnTo>
                      <a:pt x="29" y="352"/>
                    </a:lnTo>
                    <a:lnTo>
                      <a:pt x="17" y="333"/>
                    </a:lnTo>
                    <a:lnTo>
                      <a:pt x="6" y="311"/>
                    </a:lnTo>
                    <a:lnTo>
                      <a:pt x="1" y="285"/>
                    </a:lnTo>
                    <a:lnTo>
                      <a:pt x="0" y="260"/>
                    </a:lnTo>
                    <a:lnTo>
                      <a:pt x="4" y="234"/>
                    </a:lnTo>
                    <a:lnTo>
                      <a:pt x="12" y="211"/>
                    </a:lnTo>
                    <a:lnTo>
                      <a:pt x="25" y="190"/>
                    </a:lnTo>
                    <a:lnTo>
                      <a:pt x="42" y="172"/>
                    </a:lnTo>
                    <a:lnTo>
                      <a:pt x="62" y="156"/>
                    </a:lnTo>
                    <a:lnTo>
                      <a:pt x="86" y="145"/>
                    </a:lnTo>
                    <a:lnTo>
                      <a:pt x="483" y="6"/>
                    </a:lnTo>
                    <a:lnTo>
                      <a:pt x="509" y="0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10">
                <a:extLst>
                  <a:ext uri="{FF2B5EF4-FFF2-40B4-BE49-F238E27FC236}">
                    <a16:creationId xmlns:a16="http://schemas.microsoft.com/office/drawing/2014/main" id="{35A43C63-F1DF-40BF-BCC7-7EEA235A9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" y="501"/>
                <a:ext cx="60" cy="36"/>
              </a:xfrm>
              <a:custGeom>
                <a:avLst/>
                <a:gdLst>
                  <a:gd name="T0" fmla="*/ 121 w 656"/>
                  <a:gd name="T1" fmla="*/ 0 h 398"/>
                  <a:gd name="T2" fmla="*/ 147 w 656"/>
                  <a:gd name="T3" fmla="*/ 0 h 398"/>
                  <a:gd name="T4" fmla="*/ 172 w 656"/>
                  <a:gd name="T5" fmla="*/ 6 h 398"/>
                  <a:gd name="T6" fmla="*/ 569 w 656"/>
                  <a:gd name="T7" fmla="*/ 145 h 398"/>
                  <a:gd name="T8" fmla="*/ 593 w 656"/>
                  <a:gd name="T9" fmla="*/ 156 h 398"/>
                  <a:gd name="T10" fmla="*/ 614 w 656"/>
                  <a:gd name="T11" fmla="*/ 172 h 398"/>
                  <a:gd name="T12" fmla="*/ 631 w 656"/>
                  <a:gd name="T13" fmla="*/ 190 h 398"/>
                  <a:gd name="T14" fmla="*/ 643 w 656"/>
                  <a:gd name="T15" fmla="*/ 211 h 398"/>
                  <a:gd name="T16" fmla="*/ 652 w 656"/>
                  <a:gd name="T17" fmla="*/ 234 h 398"/>
                  <a:gd name="T18" fmla="*/ 656 w 656"/>
                  <a:gd name="T19" fmla="*/ 260 h 398"/>
                  <a:gd name="T20" fmla="*/ 655 w 656"/>
                  <a:gd name="T21" fmla="*/ 285 h 398"/>
                  <a:gd name="T22" fmla="*/ 649 w 656"/>
                  <a:gd name="T23" fmla="*/ 311 h 398"/>
                  <a:gd name="T24" fmla="*/ 639 w 656"/>
                  <a:gd name="T25" fmla="*/ 333 h 398"/>
                  <a:gd name="T26" fmla="*/ 625 w 656"/>
                  <a:gd name="T27" fmla="*/ 351 h 398"/>
                  <a:gd name="T28" fmla="*/ 609 w 656"/>
                  <a:gd name="T29" fmla="*/ 368 h 398"/>
                  <a:gd name="T30" fmla="*/ 591 w 656"/>
                  <a:gd name="T31" fmla="*/ 381 h 398"/>
                  <a:gd name="T32" fmla="*/ 571 w 656"/>
                  <a:gd name="T33" fmla="*/ 390 h 398"/>
                  <a:gd name="T34" fmla="*/ 549 w 656"/>
                  <a:gd name="T35" fmla="*/ 397 h 398"/>
                  <a:gd name="T36" fmla="*/ 526 w 656"/>
                  <a:gd name="T37" fmla="*/ 398 h 398"/>
                  <a:gd name="T38" fmla="*/ 505 w 656"/>
                  <a:gd name="T39" fmla="*/ 397 h 398"/>
                  <a:gd name="T40" fmla="*/ 484 w 656"/>
                  <a:gd name="T41" fmla="*/ 391 h 398"/>
                  <a:gd name="T42" fmla="*/ 87 w 656"/>
                  <a:gd name="T43" fmla="*/ 252 h 398"/>
                  <a:gd name="T44" fmla="*/ 63 w 656"/>
                  <a:gd name="T45" fmla="*/ 241 h 398"/>
                  <a:gd name="T46" fmla="*/ 42 w 656"/>
                  <a:gd name="T47" fmla="*/ 226 h 398"/>
                  <a:gd name="T48" fmla="*/ 25 w 656"/>
                  <a:gd name="T49" fmla="*/ 207 h 398"/>
                  <a:gd name="T50" fmla="*/ 13 w 656"/>
                  <a:gd name="T51" fmla="*/ 186 h 398"/>
                  <a:gd name="T52" fmla="*/ 4 w 656"/>
                  <a:gd name="T53" fmla="*/ 162 h 398"/>
                  <a:gd name="T54" fmla="*/ 0 w 656"/>
                  <a:gd name="T55" fmla="*/ 138 h 398"/>
                  <a:gd name="T56" fmla="*/ 1 w 656"/>
                  <a:gd name="T57" fmla="*/ 112 h 398"/>
                  <a:gd name="T58" fmla="*/ 7 w 656"/>
                  <a:gd name="T59" fmla="*/ 87 h 398"/>
                  <a:gd name="T60" fmla="*/ 18 w 656"/>
                  <a:gd name="T61" fmla="*/ 63 h 398"/>
                  <a:gd name="T62" fmla="*/ 33 w 656"/>
                  <a:gd name="T63" fmla="*/ 43 h 398"/>
                  <a:gd name="T64" fmla="*/ 52 w 656"/>
                  <a:gd name="T65" fmla="*/ 26 h 398"/>
                  <a:gd name="T66" fmla="*/ 73 w 656"/>
                  <a:gd name="T67" fmla="*/ 13 h 398"/>
                  <a:gd name="T68" fmla="*/ 96 w 656"/>
                  <a:gd name="T69" fmla="*/ 3 h 398"/>
                  <a:gd name="T70" fmla="*/ 121 w 656"/>
                  <a:gd name="T7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6" h="398">
                    <a:moveTo>
                      <a:pt x="121" y="0"/>
                    </a:moveTo>
                    <a:lnTo>
                      <a:pt x="147" y="0"/>
                    </a:lnTo>
                    <a:lnTo>
                      <a:pt x="172" y="6"/>
                    </a:lnTo>
                    <a:lnTo>
                      <a:pt x="569" y="145"/>
                    </a:lnTo>
                    <a:lnTo>
                      <a:pt x="593" y="156"/>
                    </a:lnTo>
                    <a:lnTo>
                      <a:pt x="614" y="172"/>
                    </a:lnTo>
                    <a:lnTo>
                      <a:pt x="631" y="190"/>
                    </a:lnTo>
                    <a:lnTo>
                      <a:pt x="643" y="211"/>
                    </a:lnTo>
                    <a:lnTo>
                      <a:pt x="652" y="234"/>
                    </a:lnTo>
                    <a:lnTo>
                      <a:pt x="656" y="260"/>
                    </a:lnTo>
                    <a:lnTo>
                      <a:pt x="655" y="285"/>
                    </a:lnTo>
                    <a:lnTo>
                      <a:pt x="649" y="311"/>
                    </a:lnTo>
                    <a:lnTo>
                      <a:pt x="639" y="333"/>
                    </a:lnTo>
                    <a:lnTo>
                      <a:pt x="625" y="351"/>
                    </a:lnTo>
                    <a:lnTo>
                      <a:pt x="609" y="368"/>
                    </a:lnTo>
                    <a:lnTo>
                      <a:pt x="591" y="381"/>
                    </a:lnTo>
                    <a:lnTo>
                      <a:pt x="571" y="390"/>
                    </a:lnTo>
                    <a:lnTo>
                      <a:pt x="549" y="397"/>
                    </a:lnTo>
                    <a:lnTo>
                      <a:pt x="526" y="398"/>
                    </a:lnTo>
                    <a:lnTo>
                      <a:pt x="505" y="397"/>
                    </a:lnTo>
                    <a:lnTo>
                      <a:pt x="484" y="391"/>
                    </a:lnTo>
                    <a:lnTo>
                      <a:pt x="87" y="252"/>
                    </a:lnTo>
                    <a:lnTo>
                      <a:pt x="63" y="241"/>
                    </a:lnTo>
                    <a:lnTo>
                      <a:pt x="42" y="226"/>
                    </a:lnTo>
                    <a:lnTo>
                      <a:pt x="25" y="207"/>
                    </a:lnTo>
                    <a:lnTo>
                      <a:pt x="13" y="186"/>
                    </a:lnTo>
                    <a:lnTo>
                      <a:pt x="4" y="162"/>
                    </a:lnTo>
                    <a:lnTo>
                      <a:pt x="0" y="138"/>
                    </a:lnTo>
                    <a:lnTo>
                      <a:pt x="1" y="112"/>
                    </a:lnTo>
                    <a:lnTo>
                      <a:pt x="7" y="87"/>
                    </a:lnTo>
                    <a:lnTo>
                      <a:pt x="18" y="63"/>
                    </a:lnTo>
                    <a:lnTo>
                      <a:pt x="33" y="43"/>
                    </a:lnTo>
                    <a:lnTo>
                      <a:pt x="52" y="26"/>
                    </a:lnTo>
                    <a:lnTo>
                      <a:pt x="73" y="13"/>
                    </a:lnTo>
                    <a:lnTo>
                      <a:pt x="96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EB3674-8050-44DB-B361-6112B434CC1D}"/>
              </a:ext>
            </a:extLst>
          </p:cNvPr>
          <p:cNvGrpSpPr/>
          <p:nvPr/>
        </p:nvGrpSpPr>
        <p:grpSpPr>
          <a:xfrm>
            <a:off x="6638800" y="1713580"/>
            <a:ext cx="4508616" cy="2330287"/>
            <a:chOff x="5337689" y="2144531"/>
            <a:chExt cx="6024114" cy="31135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3F3D910-E23C-463E-BE3C-70AE04376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7" t="46576" r="46640" b="30665"/>
            <a:stretch/>
          </p:blipFill>
          <p:spPr>
            <a:xfrm>
              <a:off x="5337690" y="2144531"/>
              <a:ext cx="6024113" cy="1560440"/>
            </a:xfrm>
            <a:prstGeom prst="rect">
              <a:avLst/>
            </a:prstGeom>
          </p:spPr>
        </p:pic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39DD9162-DF8A-4134-BC9D-4FFB512B0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32" t="46576" r="3252" b="30665"/>
            <a:stretch/>
          </p:blipFill>
          <p:spPr>
            <a:xfrm>
              <a:off x="5337689" y="3697666"/>
              <a:ext cx="6023268" cy="1560440"/>
            </a:xfrm>
            <a:prstGeom prst="rect">
              <a:avLst/>
            </a:prstGeom>
          </p:spPr>
        </p:pic>
      </p:grpSp>
      <p:sp>
        <p:nvSpPr>
          <p:cNvPr id="16" name="Arrow: Bent 15">
            <a:extLst>
              <a:ext uri="{FF2B5EF4-FFF2-40B4-BE49-F238E27FC236}">
                <a16:creationId xmlns:a16="http://schemas.microsoft.com/office/drawing/2014/main" id="{71BDFE8A-ACF4-4FC3-AF8E-B1F122011371}"/>
              </a:ext>
            </a:extLst>
          </p:cNvPr>
          <p:cNvSpPr/>
          <p:nvPr/>
        </p:nvSpPr>
        <p:spPr>
          <a:xfrm rot="16200000">
            <a:off x="2796340" y="4444036"/>
            <a:ext cx="1296144" cy="1523813"/>
          </a:xfrm>
          <a:prstGeom prst="ben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2" name="Arrow: Bent 271">
            <a:extLst>
              <a:ext uri="{FF2B5EF4-FFF2-40B4-BE49-F238E27FC236}">
                <a16:creationId xmlns:a16="http://schemas.microsoft.com/office/drawing/2014/main" id="{95213120-CD7B-4220-A212-C562657324C6}"/>
              </a:ext>
            </a:extLst>
          </p:cNvPr>
          <p:cNvSpPr/>
          <p:nvPr/>
        </p:nvSpPr>
        <p:spPr>
          <a:xfrm rot="10800000">
            <a:off x="9421090" y="4512906"/>
            <a:ext cx="1296144" cy="1523813"/>
          </a:xfrm>
          <a:prstGeom prst="ben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6" grpId="0" animBg="1"/>
      <p:bldP spid="2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1645-9313-4AD1-8DF3-7FF57605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6" y="-1845"/>
            <a:ext cx="8686801" cy="671442"/>
          </a:xfrm>
        </p:spPr>
        <p:txBody>
          <a:bodyPr/>
          <a:lstStyle/>
          <a:p>
            <a:r>
              <a:rPr lang="en-AU" dirty="0"/>
              <a:t>Key findings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D249F9-EF12-41DE-A9A4-4B6C7362041A}"/>
              </a:ext>
            </a:extLst>
          </p:cNvPr>
          <p:cNvGrpSpPr/>
          <p:nvPr/>
        </p:nvGrpSpPr>
        <p:grpSpPr>
          <a:xfrm>
            <a:off x="8904105" y="2278559"/>
            <a:ext cx="2659748" cy="2604824"/>
            <a:chOff x="7386414" y="547834"/>
            <a:chExt cx="1863031" cy="182455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429805A-8576-4435-AB3C-D43835470A1E}"/>
                </a:ext>
              </a:extLst>
            </p:cNvPr>
            <p:cNvSpPr/>
            <p:nvPr/>
          </p:nvSpPr>
          <p:spPr>
            <a:xfrm>
              <a:off x="7386414" y="547834"/>
              <a:ext cx="1863031" cy="1824559"/>
            </a:xfrm>
            <a:prstGeom prst="ellipse">
              <a:avLst/>
            </a:prstGeom>
            <a:solidFill>
              <a:srgbClr val="6DCF00">
                <a:alpha val="10000"/>
              </a:srgbClr>
            </a:solidFill>
            <a:ln w="12700" cap="flat" cmpd="sng" algn="ctr">
              <a:solidFill>
                <a:srgbClr val="6DCF00">
                  <a:alpha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CD880E-7299-4C02-84C1-A1C91D2A2FFA}"/>
                </a:ext>
              </a:extLst>
            </p:cNvPr>
            <p:cNvSpPr/>
            <p:nvPr/>
          </p:nvSpPr>
          <p:spPr>
            <a:xfrm>
              <a:off x="7817035" y="1063131"/>
              <a:ext cx="1001789" cy="840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0" cap="none" spc="-300" normalizeH="0" baseline="0" noProof="0" dirty="0">
                  <a:ln>
                    <a:noFill/>
                  </a:ln>
                  <a:solidFill>
                    <a:srgbClr val="6DCF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10x</a:t>
              </a:r>
              <a:endParaRPr kumimoji="0" lang="en-US" sz="7200" b="1" i="0" u="none" strike="noStrike" kern="0" cap="none" spc="-300" normalizeH="0" baseline="30000" noProof="0" dirty="0">
                <a:ln>
                  <a:noFill/>
                </a:ln>
                <a:solidFill>
                  <a:srgbClr val="6DCF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78202FD-547A-4C19-9E7F-C1CFAA548AC4}"/>
              </a:ext>
            </a:extLst>
          </p:cNvPr>
          <p:cNvSpPr txBox="1"/>
          <p:nvPr/>
        </p:nvSpPr>
        <p:spPr>
          <a:xfrm>
            <a:off x="5304218" y="2485977"/>
            <a:ext cx="345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Improvement in odds of getting popular posts through: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29C39B-098E-4AC6-9DEF-744671FA8C0E}"/>
              </a:ext>
            </a:extLst>
          </p:cNvPr>
          <p:cNvGrpSpPr/>
          <p:nvPr/>
        </p:nvGrpSpPr>
        <p:grpSpPr>
          <a:xfrm>
            <a:off x="4520751" y="3279271"/>
            <a:ext cx="2843026" cy="548640"/>
            <a:chOff x="7342968" y="4937294"/>
            <a:chExt cx="2843026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C71FFB7-C522-4C1C-AE19-BEDF3B37E072}"/>
                </a:ext>
              </a:extLst>
            </p:cNvPr>
            <p:cNvSpPr/>
            <p:nvPr/>
          </p:nvSpPr>
          <p:spPr>
            <a:xfrm>
              <a:off x="7342968" y="4937294"/>
              <a:ext cx="548640" cy="548640"/>
            </a:xfrm>
            <a:prstGeom prst="ellipse">
              <a:avLst/>
            </a:prstGeom>
            <a:solidFill>
              <a:srgbClr val="6DC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2CE113-ABC0-406B-8A53-4B639D9A0F16}"/>
                </a:ext>
              </a:extLst>
            </p:cNvPr>
            <p:cNvSpPr/>
            <p:nvPr/>
          </p:nvSpPr>
          <p:spPr>
            <a:xfrm>
              <a:off x="7920656" y="4991218"/>
              <a:ext cx="22653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</a:rPr>
                <a:t>Publish on Weekdays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3ABD1D-9557-4EF5-B907-B8C2003A209E}"/>
              </a:ext>
            </a:extLst>
          </p:cNvPr>
          <p:cNvGrpSpPr/>
          <p:nvPr/>
        </p:nvGrpSpPr>
        <p:grpSpPr>
          <a:xfrm>
            <a:off x="4041015" y="4110447"/>
            <a:ext cx="3258697" cy="548640"/>
            <a:chOff x="10649600" y="4937294"/>
            <a:chExt cx="3258697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382F78A-AA3D-4D17-9E62-2DAC13FC735C}"/>
                </a:ext>
              </a:extLst>
            </p:cNvPr>
            <p:cNvSpPr/>
            <p:nvPr/>
          </p:nvSpPr>
          <p:spPr>
            <a:xfrm>
              <a:off x="10649600" y="4937294"/>
              <a:ext cx="548640" cy="548640"/>
            </a:xfrm>
            <a:prstGeom prst="ellipse">
              <a:avLst/>
            </a:prstGeom>
            <a:solidFill>
              <a:srgbClr val="15919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525EBFA-AD80-4E1C-BEDC-57F60C011593}"/>
                </a:ext>
              </a:extLst>
            </p:cNvPr>
            <p:cNvSpPr/>
            <p:nvPr/>
          </p:nvSpPr>
          <p:spPr>
            <a:xfrm>
              <a:off x="11067092" y="5022484"/>
              <a:ext cx="28412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4500 – 6500 word Blogs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29A5C0-4DEF-46F1-AC7F-13BFC19B906D}"/>
              </a:ext>
            </a:extLst>
          </p:cNvPr>
          <p:cNvGrpSpPr/>
          <p:nvPr/>
        </p:nvGrpSpPr>
        <p:grpSpPr>
          <a:xfrm>
            <a:off x="3501971" y="4932390"/>
            <a:ext cx="3604494" cy="548640"/>
            <a:chOff x="10649600" y="4937294"/>
            <a:chExt cx="3604494" cy="5486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4B0D10-5555-4457-8004-EA1BF2449F38}"/>
                </a:ext>
              </a:extLst>
            </p:cNvPr>
            <p:cNvSpPr/>
            <p:nvPr/>
          </p:nvSpPr>
          <p:spPr>
            <a:xfrm>
              <a:off x="10649600" y="4937294"/>
              <a:ext cx="548640" cy="54864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iii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8839D-D176-4B5A-9540-ECCFA681F140}"/>
                </a:ext>
              </a:extLst>
            </p:cNvPr>
            <p:cNvSpPr/>
            <p:nvPr/>
          </p:nvSpPr>
          <p:spPr>
            <a:xfrm>
              <a:off x="11176996" y="5026948"/>
              <a:ext cx="30770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</a:rPr>
                <a:t>Using Popular Keywords</a:t>
              </a:r>
            </a:p>
          </p:txBody>
        </p:sp>
      </p:grp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0A2F4513-6810-40E9-9FB2-328D47733399}"/>
              </a:ext>
            </a:extLst>
          </p:cNvPr>
          <p:cNvSpPr/>
          <p:nvPr/>
        </p:nvSpPr>
        <p:spPr>
          <a:xfrm>
            <a:off x="809971" y="1014984"/>
            <a:ext cx="5069138" cy="5857171"/>
          </a:xfrm>
          <a:prstGeom prst="parallelogram">
            <a:avLst>
              <a:gd name="adj" fmla="val 74540"/>
            </a:avLst>
          </a:prstGeom>
          <a:solidFill>
            <a:srgbClr val="6DC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52BB96-9663-48B9-8E13-3366B0D34EA7}"/>
              </a:ext>
            </a:extLst>
          </p:cNvPr>
          <p:cNvGrpSpPr/>
          <p:nvPr/>
        </p:nvGrpSpPr>
        <p:grpSpPr>
          <a:xfrm>
            <a:off x="6640366" y="610536"/>
            <a:ext cx="1863031" cy="1824559"/>
            <a:chOff x="5459675" y="2015247"/>
            <a:chExt cx="1863031" cy="1824559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D06C49A-86A2-4E0B-A380-D000A857FB90}"/>
                </a:ext>
              </a:extLst>
            </p:cNvPr>
            <p:cNvSpPr/>
            <p:nvPr/>
          </p:nvSpPr>
          <p:spPr>
            <a:xfrm>
              <a:off x="5459675" y="2015247"/>
              <a:ext cx="1863031" cy="1824559"/>
            </a:xfrm>
            <a:prstGeom prst="ellipse">
              <a:avLst/>
            </a:prstGeom>
            <a:solidFill>
              <a:srgbClr val="159192">
                <a:alpha val="10000"/>
              </a:srgbClr>
            </a:solidFill>
            <a:ln w="12700" cap="flat" cmpd="sng" algn="ctr">
              <a:solidFill>
                <a:srgbClr val="159192">
                  <a:alpha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6C7751-3666-4C2D-ABF4-35B05EC7F22F}"/>
                </a:ext>
              </a:extLst>
            </p:cNvPr>
            <p:cNvSpPr/>
            <p:nvPr/>
          </p:nvSpPr>
          <p:spPr>
            <a:xfrm>
              <a:off x="5706548" y="2419695"/>
              <a:ext cx="136928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159192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3.9x</a:t>
              </a:r>
              <a:endParaRPr kumimoji="0" lang="en-US" sz="6000" b="1" i="0" u="none" strike="noStrike" kern="0" cap="none" spc="-300" normalizeH="0" baseline="30000" noProof="0" dirty="0">
                <a:ln>
                  <a:noFill/>
                </a:ln>
                <a:solidFill>
                  <a:srgbClr val="159192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A69347E-4090-4CF3-B9AE-FA64D3C1A15F}"/>
              </a:ext>
            </a:extLst>
          </p:cNvPr>
          <p:cNvSpPr txBox="1"/>
          <p:nvPr/>
        </p:nvSpPr>
        <p:spPr>
          <a:xfrm>
            <a:off x="7571882" y="4928508"/>
            <a:ext cx="345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Improvement in user captured through predictive modelling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C12C43-A67F-4FF4-A7D1-6E1F6171FE44}"/>
              </a:ext>
            </a:extLst>
          </p:cNvPr>
          <p:cNvGrpSpPr/>
          <p:nvPr/>
        </p:nvGrpSpPr>
        <p:grpSpPr>
          <a:xfrm>
            <a:off x="411079" y="860588"/>
            <a:ext cx="1313010" cy="1285896"/>
            <a:chOff x="4392263" y="4031062"/>
            <a:chExt cx="1863031" cy="182455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9F8B72-C94D-4AE1-A88F-FAC3BC90A0C9}"/>
                </a:ext>
              </a:extLst>
            </p:cNvPr>
            <p:cNvSpPr/>
            <p:nvPr/>
          </p:nvSpPr>
          <p:spPr>
            <a:xfrm>
              <a:off x="4392263" y="4031062"/>
              <a:ext cx="1863031" cy="1824559"/>
            </a:xfrm>
            <a:prstGeom prst="ellipse">
              <a:avLst/>
            </a:prstGeom>
            <a:solidFill>
              <a:srgbClr val="09AEF2">
                <a:alpha val="10000"/>
              </a:srgbClr>
            </a:solidFill>
            <a:ln w="12700" cap="flat" cmpd="sng" algn="ctr">
              <a:solidFill>
                <a:srgbClr val="09AEF2">
                  <a:alpha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E6BA8DB-BE0D-4521-BB93-E854D4C8A20C}"/>
                </a:ext>
              </a:extLst>
            </p:cNvPr>
            <p:cNvSpPr/>
            <p:nvPr/>
          </p:nvSpPr>
          <p:spPr>
            <a:xfrm>
              <a:off x="4774258" y="4435510"/>
              <a:ext cx="1099041" cy="9170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-300" normalizeH="0" baseline="0" noProof="0" dirty="0">
                  <a:ln>
                    <a:noFill/>
                  </a:ln>
                  <a:solidFill>
                    <a:srgbClr val="09AEF2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12</a:t>
              </a:r>
              <a:r>
                <a:rPr kumimoji="0" lang="en-US" sz="3600" b="1" i="0" u="none" strike="noStrike" kern="0" cap="none" spc="-300" normalizeH="0" baseline="30000" noProof="0" dirty="0">
                  <a:ln>
                    <a:noFill/>
                  </a:ln>
                  <a:solidFill>
                    <a:srgbClr val="09AEF2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%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5FAD4AE-41F1-4852-B774-36E7D8F618C2}"/>
              </a:ext>
            </a:extLst>
          </p:cNvPr>
          <p:cNvSpPr txBox="1"/>
          <p:nvPr/>
        </p:nvSpPr>
        <p:spPr>
          <a:xfrm>
            <a:off x="1743431" y="834284"/>
            <a:ext cx="2472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Probability of a random post becoming popular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A5505B-2131-44AC-8D05-941273A33A47}"/>
              </a:ext>
            </a:extLst>
          </p:cNvPr>
          <p:cNvGrpSpPr/>
          <p:nvPr/>
        </p:nvGrpSpPr>
        <p:grpSpPr>
          <a:xfrm>
            <a:off x="960618" y="2689153"/>
            <a:ext cx="1313010" cy="1285896"/>
            <a:chOff x="4392263" y="4031062"/>
            <a:chExt cx="1863031" cy="1824559"/>
          </a:xfrm>
          <a:solidFill>
            <a:srgbClr val="FFC000">
              <a:alpha val="33000"/>
            </a:srgb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FD83648-1087-4348-9CAB-DFEB4CC4EC5F}"/>
                </a:ext>
              </a:extLst>
            </p:cNvPr>
            <p:cNvSpPr/>
            <p:nvPr/>
          </p:nvSpPr>
          <p:spPr>
            <a:xfrm>
              <a:off x="4392263" y="4031062"/>
              <a:ext cx="1863031" cy="1824559"/>
            </a:xfrm>
            <a:prstGeom prst="ellipse">
              <a:avLst/>
            </a:prstGeom>
            <a:grpFill/>
            <a:ln w="12700" cap="flat" cmpd="sng" algn="ctr">
              <a:solidFill>
                <a:srgbClr val="09AEF2">
                  <a:alpha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DADA0E3-77AC-4D17-9056-58520657B4C8}"/>
                </a:ext>
              </a:extLst>
            </p:cNvPr>
            <p:cNvSpPr/>
            <p:nvPr/>
          </p:nvSpPr>
          <p:spPr>
            <a:xfrm>
              <a:off x="4915278" y="4435510"/>
              <a:ext cx="817002" cy="9170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0" cap="none" spc="-30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</a:rPr>
                <a:t>71</a:t>
              </a:r>
              <a:endParaRPr kumimoji="0" lang="en-US" sz="3600" b="1" i="0" u="none" strike="noStrike" kern="0" cap="none" spc="-300" normalizeH="0" baseline="3000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76CDF70-3661-4BDE-89B1-CE352D589D70}"/>
              </a:ext>
            </a:extLst>
          </p:cNvPr>
          <p:cNvSpPr txBox="1"/>
          <p:nvPr/>
        </p:nvSpPr>
        <p:spPr>
          <a:xfrm>
            <a:off x="182745" y="4052247"/>
            <a:ext cx="2278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User comments captured per day if 10 posts are selected randomly</a:t>
            </a:r>
          </a:p>
        </p:txBody>
      </p:sp>
    </p:spTree>
    <p:extLst>
      <p:ext uri="{BB962C8B-B14F-4D97-AF65-F5344CB8AC3E}">
        <p14:creationId xmlns:p14="http://schemas.microsoft.com/office/powerpoint/2010/main" val="10212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3A8368-273F-4840-A930-278D204FBAF1}"/>
              </a:ext>
            </a:extLst>
          </p:cNvPr>
          <p:cNvGrpSpPr/>
          <p:nvPr/>
        </p:nvGrpSpPr>
        <p:grpSpPr>
          <a:xfrm>
            <a:off x="1100900" y="2758470"/>
            <a:ext cx="9674032" cy="860020"/>
            <a:chOff x="1100900" y="2758470"/>
            <a:chExt cx="9674032" cy="8600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4B9813-DC91-49BA-BE11-BDF6F1D33489}"/>
                </a:ext>
              </a:extLst>
            </p:cNvPr>
            <p:cNvCxnSpPr/>
            <p:nvPr/>
          </p:nvCxnSpPr>
          <p:spPr>
            <a:xfrm>
              <a:off x="1100900" y="3068960"/>
              <a:ext cx="9674032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A29ECF-27B3-4B2C-A5FD-60A026EA2A1C}"/>
                </a:ext>
              </a:extLst>
            </p:cNvPr>
            <p:cNvCxnSpPr/>
            <p:nvPr/>
          </p:nvCxnSpPr>
          <p:spPr>
            <a:xfrm>
              <a:off x="1135384" y="3044669"/>
              <a:ext cx="0" cy="53786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582E47B-0E5B-4921-BE5E-9E28E49D4196}"/>
                </a:ext>
              </a:extLst>
            </p:cNvPr>
            <p:cNvCxnSpPr/>
            <p:nvPr/>
          </p:nvCxnSpPr>
          <p:spPr>
            <a:xfrm>
              <a:off x="3041574" y="3068960"/>
              <a:ext cx="0" cy="53786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49E2F96-8C86-4E56-A51F-F6B1E361D91E}"/>
                </a:ext>
              </a:extLst>
            </p:cNvPr>
            <p:cNvCxnSpPr/>
            <p:nvPr/>
          </p:nvCxnSpPr>
          <p:spPr>
            <a:xfrm>
              <a:off x="4949511" y="3061577"/>
              <a:ext cx="0" cy="53786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2C7F20-962D-49CA-BEAE-56DFB83B5034}"/>
                </a:ext>
              </a:extLst>
            </p:cNvPr>
            <p:cNvCxnSpPr/>
            <p:nvPr/>
          </p:nvCxnSpPr>
          <p:spPr>
            <a:xfrm>
              <a:off x="6854057" y="3068960"/>
              <a:ext cx="0" cy="53786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DAE5311-38F9-4683-8316-E5D12FBCAE16}"/>
                </a:ext>
              </a:extLst>
            </p:cNvPr>
            <p:cNvCxnSpPr/>
            <p:nvPr/>
          </p:nvCxnSpPr>
          <p:spPr>
            <a:xfrm>
              <a:off x="8762669" y="3061576"/>
              <a:ext cx="0" cy="53786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8A330D-52BA-4FB7-B954-E95C6F7F60CB}"/>
                </a:ext>
              </a:extLst>
            </p:cNvPr>
            <p:cNvCxnSpPr/>
            <p:nvPr/>
          </p:nvCxnSpPr>
          <p:spPr>
            <a:xfrm>
              <a:off x="10755882" y="3080625"/>
              <a:ext cx="0" cy="53786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E2045AF-8460-4B96-9289-E8E485C1CC15}"/>
                </a:ext>
              </a:extLst>
            </p:cNvPr>
            <p:cNvCxnSpPr>
              <a:cxnSpLocks/>
            </p:cNvCxnSpPr>
            <p:nvPr/>
          </p:nvCxnSpPr>
          <p:spPr>
            <a:xfrm>
              <a:off x="5903218" y="2758470"/>
              <a:ext cx="0" cy="31049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43DB6E1-483E-4F6A-917F-C1D24BF34438}"/>
              </a:ext>
            </a:extLst>
          </p:cNvPr>
          <p:cNvGrpSpPr/>
          <p:nvPr/>
        </p:nvGrpSpPr>
        <p:grpSpPr>
          <a:xfrm>
            <a:off x="5903218" y="3429029"/>
            <a:ext cx="1846225" cy="3312368"/>
            <a:chOff x="909836" y="3140968"/>
            <a:chExt cx="2590361" cy="2946136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7556BD2C-ED07-4026-834F-BB5B5FFDBBE6}"/>
                </a:ext>
              </a:extLst>
            </p:cNvPr>
            <p:cNvSpPr/>
            <p:nvPr/>
          </p:nvSpPr>
          <p:spPr>
            <a:xfrm>
              <a:off x="1024296" y="4055124"/>
              <a:ext cx="2397014" cy="203198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121888" tIns="121888" rIns="121888" bIns="121888" rtlCol="0" anchor="t"/>
            <a:lstStyle/>
            <a:p>
              <a:endParaRPr lang="en-GB" sz="2133" kern="0">
                <a:solidFill>
                  <a:sysClr val="windowText" lastClr="000000">
                    <a:lumMod val="85000"/>
                    <a:lumOff val="15000"/>
                  </a:sysClr>
                </a:solidFill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B679EFAE-FD05-4632-8481-CD336E50FA91}"/>
                </a:ext>
              </a:extLst>
            </p:cNvPr>
            <p:cNvSpPr/>
            <p:nvPr/>
          </p:nvSpPr>
          <p:spPr>
            <a:xfrm>
              <a:off x="1024296" y="3257003"/>
              <a:ext cx="2411325" cy="7659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99">
                <a:solidFill>
                  <a:prstClr val="white"/>
                </a:solidFill>
              </a:endParaRPr>
            </a:p>
          </p:txBody>
        </p:sp>
        <p:sp>
          <p:nvSpPr>
            <p:cNvPr id="342" name="Rounded Rectangle 16">
              <a:extLst>
                <a:ext uri="{FF2B5EF4-FFF2-40B4-BE49-F238E27FC236}">
                  <a16:creationId xmlns:a16="http://schemas.microsoft.com/office/drawing/2014/main" id="{0B492976-FB98-409E-B1BE-C03B468A52B2}"/>
                </a:ext>
              </a:extLst>
            </p:cNvPr>
            <p:cNvSpPr/>
            <p:nvPr/>
          </p:nvSpPr>
          <p:spPr>
            <a:xfrm>
              <a:off x="1090184" y="3299132"/>
              <a:ext cx="2290142" cy="6433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b="1" dirty="0">
                  <a:solidFill>
                    <a:prstClr val="white"/>
                  </a:solidFill>
                </a:rPr>
                <a:t>Day of week data</a:t>
              </a: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80F8FA4-40A0-4A8F-872C-EDC64D37ABE1}"/>
                </a:ext>
              </a:extLst>
            </p:cNvPr>
            <p:cNvSpPr/>
            <p:nvPr/>
          </p:nvSpPr>
          <p:spPr>
            <a:xfrm>
              <a:off x="909836" y="3140968"/>
              <a:ext cx="373427" cy="2447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A38C8838-2969-4468-8EFA-A20291699F1F}"/>
                </a:ext>
              </a:extLst>
            </p:cNvPr>
            <p:cNvSpPr txBox="1"/>
            <p:nvPr/>
          </p:nvSpPr>
          <p:spPr>
            <a:xfrm>
              <a:off x="1090184" y="4087350"/>
              <a:ext cx="2410013" cy="104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The day of week when the post was published and when the </a:t>
              </a:r>
              <a:r>
                <a:rPr lang="en-GB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basetime</a:t>
              </a:r>
              <a:r>
                <a:rPr lang="en-GB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occurs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6E7252-3CF6-416C-A784-7EC1D191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50" y="-243408"/>
            <a:ext cx="8686801" cy="1066800"/>
          </a:xfrm>
        </p:spPr>
        <p:txBody>
          <a:bodyPr/>
          <a:lstStyle/>
          <a:p>
            <a:r>
              <a:rPr lang="en-AU" dirty="0"/>
              <a:t>Demo Data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A67CB88-441C-47E6-9578-00907D131437}"/>
              </a:ext>
            </a:extLst>
          </p:cNvPr>
          <p:cNvGrpSpPr/>
          <p:nvPr/>
        </p:nvGrpSpPr>
        <p:grpSpPr>
          <a:xfrm>
            <a:off x="165111" y="3429000"/>
            <a:ext cx="1800200" cy="3312368"/>
            <a:chOff x="909836" y="3140968"/>
            <a:chExt cx="2525785" cy="29461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3B4343-F7AF-478F-8D01-8109EE1EC574}"/>
                </a:ext>
              </a:extLst>
            </p:cNvPr>
            <p:cNvSpPr/>
            <p:nvPr/>
          </p:nvSpPr>
          <p:spPr>
            <a:xfrm>
              <a:off x="1024296" y="4055124"/>
              <a:ext cx="2397014" cy="203198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121888" tIns="121888" rIns="121888" bIns="121888" rtlCol="0" anchor="t"/>
            <a:lstStyle/>
            <a:p>
              <a:endParaRPr lang="en-GB" sz="2133" kern="0">
                <a:solidFill>
                  <a:sysClr val="windowText" lastClr="000000">
                    <a:lumMod val="85000"/>
                    <a:lumOff val="15000"/>
                  </a:sys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9AC04-8D93-44F3-B6DC-762FD205616F}"/>
                </a:ext>
              </a:extLst>
            </p:cNvPr>
            <p:cNvSpPr/>
            <p:nvPr/>
          </p:nvSpPr>
          <p:spPr>
            <a:xfrm>
              <a:off x="1024296" y="3257003"/>
              <a:ext cx="2411325" cy="7659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99">
                <a:solidFill>
                  <a:prstClr val="white"/>
                </a:solidFill>
              </a:endParaRPr>
            </a:p>
          </p:txBody>
        </p:sp>
        <p:sp>
          <p:nvSpPr>
            <p:cNvPr id="7" name="Rounded Rectangle 16">
              <a:extLst>
                <a:ext uri="{FF2B5EF4-FFF2-40B4-BE49-F238E27FC236}">
                  <a16:creationId xmlns:a16="http://schemas.microsoft.com/office/drawing/2014/main" id="{AB1317E9-F3A6-40A2-80B8-E80B7C05C8C4}"/>
                </a:ext>
              </a:extLst>
            </p:cNvPr>
            <p:cNvSpPr/>
            <p:nvPr/>
          </p:nvSpPr>
          <p:spPr>
            <a:xfrm>
              <a:off x="1090184" y="3299132"/>
              <a:ext cx="2290142" cy="6433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b="1" dirty="0">
                  <a:solidFill>
                    <a:prstClr val="white"/>
                  </a:solidFill>
                </a:rPr>
                <a:t>Site Data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078D0F-1D05-4ACB-B276-4B0FB8A36A1D}"/>
                </a:ext>
              </a:extLst>
            </p:cNvPr>
            <p:cNvSpPr/>
            <p:nvPr/>
          </p:nvSpPr>
          <p:spPr>
            <a:xfrm>
              <a:off x="909836" y="3140968"/>
              <a:ext cx="373427" cy="2447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137124-6FE4-4278-8EC4-50657777E77D}"/>
                </a:ext>
              </a:extLst>
            </p:cNvPr>
            <p:cNvSpPr txBox="1"/>
            <p:nvPr/>
          </p:nvSpPr>
          <p:spPr>
            <a:xfrm>
              <a:off x="1090184" y="4087350"/>
              <a:ext cx="2311937" cy="104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Statistics related to the comments received on the site which hosts the blogpost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E5493D62-56E0-4A2B-A26C-CC159D12544A}"/>
              </a:ext>
            </a:extLst>
          </p:cNvPr>
          <p:cNvGrpSpPr/>
          <p:nvPr/>
        </p:nvGrpSpPr>
        <p:grpSpPr>
          <a:xfrm>
            <a:off x="384363" y="869243"/>
            <a:ext cx="11161240" cy="1889227"/>
            <a:chOff x="3352762" y="2362433"/>
            <a:chExt cx="5685778" cy="2830101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0F7F93F2-1FC7-44C7-85AD-4D642A80CC3B}"/>
                </a:ext>
              </a:extLst>
            </p:cNvPr>
            <p:cNvSpPr/>
            <p:nvPr/>
          </p:nvSpPr>
          <p:spPr>
            <a:xfrm>
              <a:off x="3362479" y="3160554"/>
              <a:ext cx="5652035" cy="203198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121888" tIns="121888" rIns="121888" bIns="121888" rtlCol="0" anchor="t"/>
            <a:lstStyle/>
            <a:p>
              <a:pPr defTabSz="1218895"/>
              <a:endParaRPr lang="en-GB" sz="2133" kern="0">
                <a:solidFill>
                  <a:sysClr val="windowText" lastClr="000000">
                    <a:lumMod val="85000"/>
                    <a:lumOff val="15000"/>
                  </a:sysClr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AE01674-8F64-41F9-985C-ADE474835BD6}"/>
                </a:ext>
              </a:extLst>
            </p:cNvPr>
            <p:cNvSpPr/>
            <p:nvPr/>
          </p:nvSpPr>
          <p:spPr>
            <a:xfrm>
              <a:off x="3352762" y="2362433"/>
              <a:ext cx="5685778" cy="7659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895"/>
              <a:endParaRPr lang="en-GB" sz="2399">
                <a:solidFill>
                  <a:prstClr val="white"/>
                </a:solidFill>
              </a:endParaRPr>
            </a:p>
          </p:txBody>
        </p:sp>
        <p:sp>
          <p:nvSpPr>
            <p:cNvPr id="288" name="Rounded Rectangle 16">
              <a:extLst>
                <a:ext uri="{FF2B5EF4-FFF2-40B4-BE49-F238E27FC236}">
                  <a16:creationId xmlns:a16="http://schemas.microsoft.com/office/drawing/2014/main" id="{D9B63F60-9CF3-47A9-B7A8-1F0C0424CB18}"/>
                </a:ext>
              </a:extLst>
            </p:cNvPr>
            <p:cNvSpPr/>
            <p:nvPr/>
          </p:nvSpPr>
          <p:spPr>
            <a:xfrm>
              <a:off x="3500930" y="2404562"/>
              <a:ext cx="5400036" cy="6433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895"/>
              <a:r>
                <a:rPr lang="en-GB" sz="2133" b="1" dirty="0" err="1">
                  <a:solidFill>
                    <a:prstClr val="white"/>
                  </a:solidFill>
                </a:rPr>
                <a:t>BlogPost</a:t>
              </a:r>
              <a:r>
                <a:rPr lang="en-GB" sz="2133" b="1" dirty="0">
                  <a:solidFill>
                    <a:prstClr val="white"/>
                  </a:solidFill>
                </a:rPr>
                <a:t> Data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7C2B47B-D6CA-4FD1-9851-C1EEF77DDC9B}"/>
                </a:ext>
              </a:extLst>
            </p:cNvPr>
            <p:cNvSpPr txBox="1"/>
            <p:nvPr/>
          </p:nvSpPr>
          <p:spPr>
            <a:xfrm>
              <a:off x="3446350" y="3289209"/>
              <a:ext cx="5451426" cy="1521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defTabSz="1218895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Snapshot of a post published at most 72 hours from a certain </a:t>
              </a:r>
              <a:r>
                <a:rPr lang="en-GB" sz="20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basetime</a:t>
              </a:r>
              <a:endParaRPr lang="en-GB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342900" indent="-342900" defTabSz="1218895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Over 60k rows of non-time stamped data from blogposts from 2010 – 2011</a:t>
              </a:r>
            </a:p>
            <a:p>
              <a:pPr marL="342900" indent="-342900" defTabSz="1218895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Daily data from Feb – Mar 2012 as separate data for model evaluation 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0011139-5C6A-42F0-A32C-59657E86D2DA}"/>
              </a:ext>
            </a:extLst>
          </p:cNvPr>
          <p:cNvGrpSpPr/>
          <p:nvPr/>
        </p:nvGrpSpPr>
        <p:grpSpPr>
          <a:xfrm>
            <a:off x="1125859" y="5857434"/>
            <a:ext cx="655200" cy="655200"/>
            <a:chOff x="1078752" y="2716220"/>
            <a:chExt cx="822960" cy="822960"/>
          </a:xfrm>
        </p:grpSpPr>
        <p:sp>
          <p:nvSpPr>
            <p:cNvPr id="291" name="Rounded Rectangle 13">
              <a:extLst>
                <a:ext uri="{FF2B5EF4-FFF2-40B4-BE49-F238E27FC236}">
                  <a16:creationId xmlns:a16="http://schemas.microsoft.com/office/drawing/2014/main" id="{8FB1A483-8748-4AF5-8D72-7C72DC6E5FF1}"/>
                </a:ext>
              </a:extLst>
            </p:cNvPr>
            <p:cNvSpPr/>
            <p:nvPr/>
          </p:nvSpPr>
          <p:spPr>
            <a:xfrm>
              <a:off x="1078752" y="2716220"/>
              <a:ext cx="822960" cy="8229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grpSp>
          <p:nvGrpSpPr>
            <p:cNvPr id="292" name="Group 13">
              <a:extLst>
                <a:ext uri="{FF2B5EF4-FFF2-40B4-BE49-F238E27FC236}">
                  <a16:creationId xmlns:a16="http://schemas.microsoft.com/office/drawing/2014/main" id="{CDCD97D6-7F2A-4744-9DBC-6A16F122DF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293" name="Freeform 15">
                <a:extLst>
                  <a:ext uri="{FF2B5EF4-FFF2-40B4-BE49-F238E27FC236}">
                    <a16:creationId xmlns:a16="http://schemas.microsoft.com/office/drawing/2014/main" id="{39BBBE67-A1FB-4A44-844C-D42F2FC0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16">
                <a:extLst>
                  <a:ext uri="{FF2B5EF4-FFF2-40B4-BE49-F238E27FC236}">
                    <a16:creationId xmlns:a16="http://schemas.microsoft.com/office/drawing/2014/main" id="{EDE69B4A-D18E-4340-A401-691D72DA5C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7">
                <a:extLst>
                  <a:ext uri="{FF2B5EF4-FFF2-40B4-BE49-F238E27FC236}">
                    <a16:creationId xmlns:a16="http://schemas.microsoft.com/office/drawing/2014/main" id="{CE912535-80C3-47FC-BD33-EB8085018D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8">
                <a:extLst>
                  <a:ext uri="{FF2B5EF4-FFF2-40B4-BE49-F238E27FC236}">
                    <a16:creationId xmlns:a16="http://schemas.microsoft.com/office/drawing/2014/main" id="{94FF44DD-46D3-4F2C-A861-908943EB0A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3093294F-E6EC-4FC7-93AA-C81BD013D69F}"/>
              </a:ext>
            </a:extLst>
          </p:cNvPr>
          <p:cNvGrpSpPr/>
          <p:nvPr/>
        </p:nvGrpSpPr>
        <p:grpSpPr>
          <a:xfrm>
            <a:off x="6847882" y="5969346"/>
            <a:ext cx="760485" cy="657300"/>
            <a:chOff x="1665288" y="2054225"/>
            <a:chExt cx="4165600" cy="3135313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D1F32BD-1FAF-4073-906F-3BBB714A535F}"/>
                </a:ext>
              </a:extLst>
            </p:cNvPr>
            <p:cNvSpPr/>
            <p:nvPr/>
          </p:nvSpPr>
          <p:spPr>
            <a:xfrm>
              <a:off x="1712422" y="2818180"/>
              <a:ext cx="3807229" cy="20530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0" name="Freeform 6">
              <a:extLst>
                <a:ext uri="{FF2B5EF4-FFF2-40B4-BE49-F238E27FC236}">
                  <a16:creationId xmlns:a16="http://schemas.microsoft.com/office/drawing/2014/main" id="{5A3564EB-04AC-419E-BFB8-2BE650F603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5288" y="2222500"/>
              <a:ext cx="3919538" cy="2703513"/>
            </a:xfrm>
            <a:custGeom>
              <a:avLst/>
              <a:gdLst>
                <a:gd name="T0" fmla="*/ 81 w 2469"/>
                <a:gd name="T1" fmla="*/ 382 h 1703"/>
                <a:gd name="T2" fmla="*/ 81 w 2469"/>
                <a:gd name="T3" fmla="*/ 1613 h 1703"/>
                <a:gd name="T4" fmla="*/ 2378 w 2469"/>
                <a:gd name="T5" fmla="*/ 1613 h 1703"/>
                <a:gd name="T6" fmla="*/ 2378 w 2469"/>
                <a:gd name="T7" fmla="*/ 382 h 1703"/>
                <a:gd name="T8" fmla="*/ 81 w 2469"/>
                <a:gd name="T9" fmla="*/ 382 h 1703"/>
                <a:gd name="T10" fmla="*/ 0 w 2469"/>
                <a:gd name="T11" fmla="*/ 0 h 1703"/>
                <a:gd name="T12" fmla="*/ 339 w 2469"/>
                <a:gd name="T13" fmla="*/ 0 h 1703"/>
                <a:gd name="T14" fmla="*/ 339 w 2469"/>
                <a:gd name="T15" fmla="*/ 174 h 1703"/>
                <a:gd name="T16" fmla="*/ 524 w 2469"/>
                <a:gd name="T17" fmla="*/ 174 h 1703"/>
                <a:gd name="T18" fmla="*/ 524 w 2469"/>
                <a:gd name="T19" fmla="*/ 0 h 1703"/>
                <a:gd name="T20" fmla="*/ 883 w 2469"/>
                <a:gd name="T21" fmla="*/ 0 h 1703"/>
                <a:gd name="T22" fmla="*/ 883 w 2469"/>
                <a:gd name="T23" fmla="*/ 174 h 1703"/>
                <a:gd name="T24" fmla="*/ 1067 w 2469"/>
                <a:gd name="T25" fmla="*/ 174 h 1703"/>
                <a:gd name="T26" fmla="*/ 1067 w 2469"/>
                <a:gd name="T27" fmla="*/ 0 h 1703"/>
                <a:gd name="T28" fmla="*/ 1412 w 2469"/>
                <a:gd name="T29" fmla="*/ 0 h 1703"/>
                <a:gd name="T30" fmla="*/ 1412 w 2469"/>
                <a:gd name="T31" fmla="*/ 174 h 1703"/>
                <a:gd name="T32" fmla="*/ 1598 w 2469"/>
                <a:gd name="T33" fmla="*/ 174 h 1703"/>
                <a:gd name="T34" fmla="*/ 1598 w 2469"/>
                <a:gd name="T35" fmla="*/ 0 h 1703"/>
                <a:gd name="T36" fmla="*/ 1925 w 2469"/>
                <a:gd name="T37" fmla="*/ 0 h 1703"/>
                <a:gd name="T38" fmla="*/ 1925 w 2469"/>
                <a:gd name="T39" fmla="*/ 174 h 1703"/>
                <a:gd name="T40" fmla="*/ 2109 w 2469"/>
                <a:gd name="T41" fmla="*/ 174 h 1703"/>
                <a:gd name="T42" fmla="*/ 2109 w 2469"/>
                <a:gd name="T43" fmla="*/ 0 h 1703"/>
                <a:gd name="T44" fmla="*/ 2469 w 2469"/>
                <a:gd name="T45" fmla="*/ 0 h 1703"/>
                <a:gd name="T46" fmla="*/ 2469 w 2469"/>
                <a:gd name="T47" fmla="*/ 1703 h 1703"/>
                <a:gd name="T48" fmla="*/ 0 w 2469"/>
                <a:gd name="T49" fmla="*/ 1703 h 1703"/>
                <a:gd name="T50" fmla="*/ 0 w 2469"/>
                <a:gd name="T51" fmla="*/ 0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69" h="1703">
                  <a:moveTo>
                    <a:pt x="81" y="382"/>
                  </a:moveTo>
                  <a:lnTo>
                    <a:pt x="81" y="1613"/>
                  </a:lnTo>
                  <a:lnTo>
                    <a:pt x="2378" y="1613"/>
                  </a:lnTo>
                  <a:lnTo>
                    <a:pt x="2378" y="382"/>
                  </a:lnTo>
                  <a:lnTo>
                    <a:pt x="81" y="382"/>
                  </a:lnTo>
                  <a:close/>
                  <a:moveTo>
                    <a:pt x="0" y="0"/>
                  </a:moveTo>
                  <a:lnTo>
                    <a:pt x="339" y="0"/>
                  </a:lnTo>
                  <a:lnTo>
                    <a:pt x="339" y="174"/>
                  </a:lnTo>
                  <a:lnTo>
                    <a:pt x="524" y="174"/>
                  </a:lnTo>
                  <a:lnTo>
                    <a:pt x="524" y="0"/>
                  </a:lnTo>
                  <a:lnTo>
                    <a:pt x="883" y="0"/>
                  </a:lnTo>
                  <a:lnTo>
                    <a:pt x="883" y="174"/>
                  </a:lnTo>
                  <a:lnTo>
                    <a:pt x="1067" y="174"/>
                  </a:lnTo>
                  <a:lnTo>
                    <a:pt x="1067" y="0"/>
                  </a:lnTo>
                  <a:lnTo>
                    <a:pt x="1412" y="0"/>
                  </a:lnTo>
                  <a:lnTo>
                    <a:pt x="1412" y="174"/>
                  </a:lnTo>
                  <a:lnTo>
                    <a:pt x="1598" y="174"/>
                  </a:lnTo>
                  <a:lnTo>
                    <a:pt x="1598" y="0"/>
                  </a:lnTo>
                  <a:lnTo>
                    <a:pt x="1925" y="0"/>
                  </a:lnTo>
                  <a:lnTo>
                    <a:pt x="1925" y="174"/>
                  </a:lnTo>
                  <a:lnTo>
                    <a:pt x="2109" y="174"/>
                  </a:lnTo>
                  <a:lnTo>
                    <a:pt x="2109" y="0"/>
                  </a:lnTo>
                  <a:lnTo>
                    <a:pt x="2469" y="0"/>
                  </a:lnTo>
                  <a:lnTo>
                    <a:pt x="2469" y="1703"/>
                  </a:lnTo>
                  <a:lnTo>
                    <a:pt x="0" y="1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C2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1" name="Rectangle 7">
              <a:extLst>
                <a:ext uri="{FF2B5EF4-FFF2-40B4-BE49-F238E27FC236}">
                  <a16:creationId xmlns:a16="http://schemas.microsoft.com/office/drawing/2014/main" id="{4F20C24F-4EB2-4DD1-8750-CC051A1A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2054225"/>
              <a:ext cx="187325" cy="382588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2" name="Rectangle 8">
              <a:extLst>
                <a:ext uri="{FF2B5EF4-FFF2-40B4-BE49-F238E27FC236}">
                  <a16:creationId xmlns:a16="http://schemas.microsoft.com/office/drawing/2014/main" id="{B9DEE98B-348B-430E-B963-087A63193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226" y="2054225"/>
              <a:ext cx="187325" cy="382588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3" name="Rectangle 9">
              <a:extLst>
                <a:ext uri="{FF2B5EF4-FFF2-40B4-BE49-F238E27FC236}">
                  <a16:creationId xmlns:a16="http://schemas.microsoft.com/office/drawing/2014/main" id="{E8CB2805-5BEF-49C0-AEA9-368C6B73E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426" y="2054225"/>
              <a:ext cx="185738" cy="382588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4" name="Rectangle 10">
              <a:extLst>
                <a:ext uri="{FF2B5EF4-FFF2-40B4-BE49-F238E27FC236}">
                  <a16:creationId xmlns:a16="http://schemas.microsoft.com/office/drawing/2014/main" id="{88B7F983-67B3-4601-B2BF-F69F997BA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2054225"/>
              <a:ext cx="187325" cy="382588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5" name="Rectangle 11">
              <a:extLst>
                <a:ext uri="{FF2B5EF4-FFF2-40B4-BE49-F238E27FC236}">
                  <a16:creationId xmlns:a16="http://schemas.microsoft.com/office/drawing/2014/main" id="{E6B3EBC2-32C6-4F59-8D56-6DD16656B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6" y="3036888"/>
              <a:ext cx="531813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6" name="Rectangle 12">
              <a:extLst>
                <a:ext uri="{FF2B5EF4-FFF2-40B4-BE49-F238E27FC236}">
                  <a16:creationId xmlns:a16="http://schemas.microsoft.com/office/drawing/2014/main" id="{AB1525F4-7643-4153-A958-4781E1C44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6" y="3600450"/>
              <a:ext cx="531813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7" name="Rectangle 13">
              <a:extLst>
                <a:ext uri="{FF2B5EF4-FFF2-40B4-BE49-F238E27FC236}">
                  <a16:creationId xmlns:a16="http://schemas.microsoft.com/office/drawing/2014/main" id="{9DF7317A-D13C-463F-9505-EA7EEE28D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6" y="4175125"/>
              <a:ext cx="531813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8" name="Rectangle 14">
              <a:extLst>
                <a:ext uri="{FF2B5EF4-FFF2-40B4-BE49-F238E27FC236}">
                  <a16:creationId xmlns:a16="http://schemas.microsoft.com/office/drawing/2014/main" id="{6A95F6A9-8256-40C7-977F-0A8438E05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6" y="3036888"/>
              <a:ext cx="531813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9" name="Rectangle 15">
              <a:extLst>
                <a:ext uri="{FF2B5EF4-FFF2-40B4-BE49-F238E27FC236}">
                  <a16:creationId xmlns:a16="http://schemas.microsoft.com/office/drawing/2014/main" id="{E8347B9E-CBAD-4494-8128-856B26850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6" y="3600450"/>
              <a:ext cx="531813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0" name="Rectangle 16">
              <a:extLst>
                <a:ext uri="{FF2B5EF4-FFF2-40B4-BE49-F238E27FC236}">
                  <a16:creationId xmlns:a16="http://schemas.microsoft.com/office/drawing/2014/main" id="{6DA48DDF-3A98-4661-B5F6-1BB118D0E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6" y="4175125"/>
              <a:ext cx="531813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1" name="Rectangle 17">
              <a:extLst>
                <a:ext uri="{FF2B5EF4-FFF2-40B4-BE49-F238E27FC236}">
                  <a16:creationId xmlns:a16="http://schemas.microsoft.com/office/drawing/2014/main" id="{FE597816-DB7A-488D-A8F5-D1D78FDD5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3036888"/>
              <a:ext cx="534988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2" name="Rectangle 18">
              <a:extLst>
                <a:ext uri="{FF2B5EF4-FFF2-40B4-BE49-F238E27FC236}">
                  <a16:creationId xmlns:a16="http://schemas.microsoft.com/office/drawing/2014/main" id="{47A81858-83F3-4EDC-8B05-F96517147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3600450"/>
              <a:ext cx="534988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3" name="Rectangle 19">
              <a:extLst>
                <a:ext uri="{FF2B5EF4-FFF2-40B4-BE49-F238E27FC236}">
                  <a16:creationId xmlns:a16="http://schemas.microsoft.com/office/drawing/2014/main" id="{9C83E44D-982C-4921-9D34-FDD4B86AA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4175125"/>
              <a:ext cx="534988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4" name="Rectangle 20">
              <a:extLst>
                <a:ext uri="{FF2B5EF4-FFF2-40B4-BE49-F238E27FC236}">
                  <a16:creationId xmlns:a16="http://schemas.microsoft.com/office/drawing/2014/main" id="{4372CF97-33C4-4575-B4D6-6C48B8619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6" y="3036888"/>
              <a:ext cx="531813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5" name="Rectangle 21">
              <a:extLst>
                <a:ext uri="{FF2B5EF4-FFF2-40B4-BE49-F238E27FC236}">
                  <a16:creationId xmlns:a16="http://schemas.microsoft.com/office/drawing/2014/main" id="{3D21E2F8-88A6-405A-A4AF-D85FC7625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6" y="3600450"/>
              <a:ext cx="531813" cy="419100"/>
            </a:xfrm>
            <a:prstGeom prst="rect">
              <a:avLst/>
            </a:prstGeom>
            <a:solidFill>
              <a:srgbClr val="6BC2E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6" name="Rectangle 22">
              <a:extLst>
                <a:ext uri="{FF2B5EF4-FFF2-40B4-BE49-F238E27FC236}">
                  <a16:creationId xmlns:a16="http://schemas.microsoft.com/office/drawing/2014/main" id="{4A0FA918-9E2A-4D1E-BB55-0F39DBC82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076" y="5000625"/>
              <a:ext cx="3957638" cy="188913"/>
            </a:xfrm>
            <a:prstGeom prst="rect">
              <a:avLst/>
            </a:prstGeom>
            <a:solidFill>
              <a:srgbClr val="6BC2ED">
                <a:lumMod val="75000"/>
              </a:srgb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7" name="Rectangle 23">
              <a:extLst>
                <a:ext uri="{FF2B5EF4-FFF2-40B4-BE49-F238E27FC236}">
                  <a16:creationId xmlns:a16="http://schemas.microsoft.com/office/drawing/2014/main" id="{EAB607E8-1ABC-4273-A768-B3E9F504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263" y="2436813"/>
              <a:ext cx="174625" cy="2752725"/>
            </a:xfrm>
            <a:prstGeom prst="rect">
              <a:avLst/>
            </a:prstGeom>
            <a:solidFill>
              <a:srgbClr val="6BC2ED">
                <a:lumMod val="75000"/>
              </a:srgb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178EC75-5405-4B7C-8CF8-983E1363B362}"/>
              </a:ext>
            </a:extLst>
          </p:cNvPr>
          <p:cNvGrpSpPr/>
          <p:nvPr/>
        </p:nvGrpSpPr>
        <p:grpSpPr>
          <a:xfrm>
            <a:off x="2091385" y="3429029"/>
            <a:ext cx="1800200" cy="3312368"/>
            <a:chOff x="909836" y="3140968"/>
            <a:chExt cx="2525785" cy="2946136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EF43558-FFC3-4882-83A4-AF50F4521960}"/>
                </a:ext>
              </a:extLst>
            </p:cNvPr>
            <p:cNvSpPr/>
            <p:nvPr/>
          </p:nvSpPr>
          <p:spPr>
            <a:xfrm>
              <a:off x="1024296" y="4055124"/>
              <a:ext cx="2397014" cy="203198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121888" tIns="121888" rIns="121888" bIns="121888" rtlCol="0" anchor="t"/>
            <a:lstStyle/>
            <a:p>
              <a:endParaRPr lang="en-GB" sz="2133" kern="0">
                <a:solidFill>
                  <a:sysClr val="windowText" lastClr="000000">
                    <a:lumMod val="85000"/>
                    <a:lumOff val="15000"/>
                  </a:sysClr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B9BA9B80-EA26-4208-AB32-00CBF67C6490}"/>
                </a:ext>
              </a:extLst>
            </p:cNvPr>
            <p:cNvSpPr/>
            <p:nvPr/>
          </p:nvSpPr>
          <p:spPr>
            <a:xfrm>
              <a:off x="1024296" y="3257003"/>
              <a:ext cx="2411325" cy="7659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99">
                <a:solidFill>
                  <a:prstClr val="white"/>
                </a:solidFill>
              </a:endParaRPr>
            </a:p>
          </p:txBody>
        </p:sp>
        <p:sp>
          <p:nvSpPr>
            <p:cNvPr id="330" name="Rounded Rectangle 16">
              <a:extLst>
                <a:ext uri="{FF2B5EF4-FFF2-40B4-BE49-F238E27FC236}">
                  <a16:creationId xmlns:a16="http://schemas.microsoft.com/office/drawing/2014/main" id="{238DA739-497F-48E8-A728-986E3AF62FDC}"/>
                </a:ext>
              </a:extLst>
            </p:cNvPr>
            <p:cNvSpPr/>
            <p:nvPr/>
          </p:nvSpPr>
          <p:spPr>
            <a:xfrm>
              <a:off x="1090184" y="3299132"/>
              <a:ext cx="2290142" cy="6433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b="1" dirty="0">
                  <a:solidFill>
                    <a:prstClr val="white"/>
                  </a:solidFill>
                </a:rPr>
                <a:t>Comment History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2CB30759-6A77-4345-8271-F7EAC2A5F059}"/>
                </a:ext>
              </a:extLst>
            </p:cNvPr>
            <p:cNvSpPr/>
            <p:nvPr/>
          </p:nvSpPr>
          <p:spPr>
            <a:xfrm>
              <a:off x="909836" y="3140968"/>
              <a:ext cx="373427" cy="2447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7F47B2C3-6549-491A-9B1D-CA37CD81EE4C}"/>
                </a:ext>
              </a:extLst>
            </p:cNvPr>
            <p:cNvSpPr txBox="1"/>
            <p:nvPr/>
          </p:nvSpPr>
          <p:spPr>
            <a:xfrm>
              <a:off x="1090184" y="4087350"/>
              <a:ext cx="2290141" cy="104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Number of comments and links on the post over the last 72 hour period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37D70D38-6186-4A1D-A3C3-AF9B0C8D1974}"/>
              </a:ext>
            </a:extLst>
          </p:cNvPr>
          <p:cNvGrpSpPr/>
          <p:nvPr/>
        </p:nvGrpSpPr>
        <p:grpSpPr>
          <a:xfrm>
            <a:off x="4004847" y="3429029"/>
            <a:ext cx="1846225" cy="3312368"/>
            <a:chOff x="909836" y="3140968"/>
            <a:chExt cx="2590361" cy="2946136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6FC2659-D2F3-4783-9252-EC366B0949DA}"/>
                </a:ext>
              </a:extLst>
            </p:cNvPr>
            <p:cNvSpPr/>
            <p:nvPr/>
          </p:nvSpPr>
          <p:spPr>
            <a:xfrm>
              <a:off x="1024296" y="4055124"/>
              <a:ext cx="2397014" cy="203198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121888" tIns="121888" rIns="121888" bIns="121888" rtlCol="0" anchor="t"/>
            <a:lstStyle/>
            <a:p>
              <a:endParaRPr lang="en-GB" sz="2133" kern="0">
                <a:solidFill>
                  <a:sysClr val="windowText" lastClr="000000">
                    <a:lumMod val="85000"/>
                    <a:lumOff val="15000"/>
                  </a:sysClr>
                </a:solidFill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7E00D921-77FA-4CFC-A670-8F4D9134F264}"/>
                </a:ext>
              </a:extLst>
            </p:cNvPr>
            <p:cNvSpPr/>
            <p:nvPr/>
          </p:nvSpPr>
          <p:spPr>
            <a:xfrm>
              <a:off x="1024296" y="3257003"/>
              <a:ext cx="2411325" cy="7659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99">
                <a:solidFill>
                  <a:prstClr val="white"/>
                </a:solidFill>
              </a:endParaRPr>
            </a:p>
          </p:txBody>
        </p:sp>
        <p:sp>
          <p:nvSpPr>
            <p:cNvPr id="336" name="Rounded Rectangle 16">
              <a:extLst>
                <a:ext uri="{FF2B5EF4-FFF2-40B4-BE49-F238E27FC236}">
                  <a16:creationId xmlns:a16="http://schemas.microsoft.com/office/drawing/2014/main" id="{DD1EBEDC-8127-41F6-B30C-5758C7193A71}"/>
                </a:ext>
              </a:extLst>
            </p:cNvPr>
            <p:cNvSpPr/>
            <p:nvPr/>
          </p:nvSpPr>
          <p:spPr>
            <a:xfrm>
              <a:off x="1090184" y="3299132"/>
              <a:ext cx="2290142" cy="6433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b="1" dirty="0">
                  <a:solidFill>
                    <a:prstClr val="white"/>
                  </a:solidFill>
                </a:rPr>
                <a:t>Content Data</a:t>
              </a: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A15E3408-AD02-4F37-BFAA-51A6DD54D32B}"/>
                </a:ext>
              </a:extLst>
            </p:cNvPr>
            <p:cNvSpPr/>
            <p:nvPr/>
          </p:nvSpPr>
          <p:spPr>
            <a:xfrm>
              <a:off x="909836" y="3140968"/>
              <a:ext cx="373427" cy="2447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13BD912-30EA-4145-A43E-09E001013AAA}"/>
                </a:ext>
              </a:extLst>
            </p:cNvPr>
            <p:cNvSpPr txBox="1"/>
            <p:nvPr/>
          </p:nvSpPr>
          <p:spPr>
            <a:xfrm>
              <a:off x="1090184" y="4087350"/>
              <a:ext cx="2410013" cy="104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Length of the post and whether one of the 200 keywords appeared in the post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869C279-3326-4FA7-9001-DF5393BAD7E1}"/>
              </a:ext>
            </a:extLst>
          </p:cNvPr>
          <p:cNvGrpSpPr/>
          <p:nvPr/>
        </p:nvGrpSpPr>
        <p:grpSpPr>
          <a:xfrm>
            <a:off x="7826880" y="3421617"/>
            <a:ext cx="1846225" cy="3312368"/>
            <a:chOff x="909836" y="3140968"/>
            <a:chExt cx="2590361" cy="2946136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85EEC034-9AB6-4129-9E96-2B95FABBDE02}"/>
                </a:ext>
              </a:extLst>
            </p:cNvPr>
            <p:cNvSpPr/>
            <p:nvPr/>
          </p:nvSpPr>
          <p:spPr>
            <a:xfrm>
              <a:off x="1024296" y="4055124"/>
              <a:ext cx="2397014" cy="203198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121888" tIns="121888" rIns="121888" bIns="121888" rtlCol="0" anchor="t"/>
            <a:lstStyle/>
            <a:p>
              <a:endParaRPr lang="en-GB" sz="2133" kern="0">
                <a:solidFill>
                  <a:sysClr val="windowText" lastClr="000000">
                    <a:lumMod val="85000"/>
                    <a:lumOff val="15000"/>
                  </a:sysClr>
                </a:solidFill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B8EE492-2441-4441-B595-463427DC61AB}"/>
                </a:ext>
              </a:extLst>
            </p:cNvPr>
            <p:cNvSpPr/>
            <p:nvPr/>
          </p:nvSpPr>
          <p:spPr>
            <a:xfrm>
              <a:off x="1024296" y="3257003"/>
              <a:ext cx="2411325" cy="7659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99">
                <a:solidFill>
                  <a:prstClr val="white"/>
                </a:solidFill>
              </a:endParaRPr>
            </a:p>
          </p:txBody>
        </p:sp>
        <p:sp>
          <p:nvSpPr>
            <p:cNvPr id="348" name="Rounded Rectangle 16">
              <a:extLst>
                <a:ext uri="{FF2B5EF4-FFF2-40B4-BE49-F238E27FC236}">
                  <a16:creationId xmlns:a16="http://schemas.microsoft.com/office/drawing/2014/main" id="{9F71B8C3-BE01-44FE-A200-1B4E339EC114}"/>
                </a:ext>
              </a:extLst>
            </p:cNvPr>
            <p:cNvSpPr/>
            <p:nvPr/>
          </p:nvSpPr>
          <p:spPr>
            <a:xfrm>
              <a:off x="1090184" y="3299132"/>
              <a:ext cx="2290142" cy="6433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b="1" dirty="0">
                  <a:solidFill>
                    <a:prstClr val="white"/>
                  </a:solidFill>
                </a:rPr>
                <a:t>Parents Data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1F69901-455F-4C25-9F1A-BE614F8DDAC0}"/>
                </a:ext>
              </a:extLst>
            </p:cNvPr>
            <p:cNvSpPr/>
            <p:nvPr/>
          </p:nvSpPr>
          <p:spPr>
            <a:xfrm>
              <a:off x="909836" y="3140968"/>
              <a:ext cx="373427" cy="2447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1D055992-F847-4848-BC86-A52D69478F86}"/>
                </a:ext>
              </a:extLst>
            </p:cNvPr>
            <p:cNvSpPr txBox="1"/>
            <p:nvPr/>
          </p:nvSpPr>
          <p:spPr>
            <a:xfrm>
              <a:off x="1090184" y="4087350"/>
              <a:ext cx="2410013" cy="848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Statistics related to the comments in the parent posts (if any)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8656DEF9-4D32-4B08-B667-5A01A5661474}"/>
              </a:ext>
            </a:extLst>
          </p:cNvPr>
          <p:cNvGrpSpPr/>
          <p:nvPr/>
        </p:nvGrpSpPr>
        <p:grpSpPr>
          <a:xfrm>
            <a:off x="9715105" y="3414234"/>
            <a:ext cx="1846225" cy="3312368"/>
            <a:chOff x="909836" y="3140968"/>
            <a:chExt cx="2590361" cy="2946136"/>
          </a:xfrm>
        </p:grpSpPr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9058A322-F8C2-41BF-8D54-A426E7B40BCE}"/>
                </a:ext>
              </a:extLst>
            </p:cNvPr>
            <p:cNvSpPr/>
            <p:nvPr/>
          </p:nvSpPr>
          <p:spPr>
            <a:xfrm>
              <a:off x="1024296" y="4055124"/>
              <a:ext cx="2397014" cy="2031980"/>
            </a:xfrm>
            <a:prstGeom prst="rect">
              <a:avLst/>
            </a:prstGeom>
            <a:gradFill>
              <a:gsLst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reflection blurRad="6350" stA="52000" endA="300" endPos="20000" dir="5400000" sy="-100000" algn="bl" rotWithShape="0"/>
            </a:effectLst>
          </p:spPr>
          <p:txBody>
            <a:bodyPr lIns="121888" tIns="121888" rIns="121888" bIns="121888" rtlCol="0" anchor="t"/>
            <a:lstStyle/>
            <a:p>
              <a:endParaRPr lang="en-GB" sz="2133" kern="0">
                <a:solidFill>
                  <a:sysClr val="windowText" lastClr="000000">
                    <a:lumMod val="85000"/>
                    <a:lumOff val="15000"/>
                  </a:sysClr>
                </a:solidFill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1156D78E-99EF-498A-A841-289C1A322B91}"/>
                </a:ext>
              </a:extLst>
            </p:cNvPr>
            <p:cNvSpPr/>
            <p:nvPr/>
          </p:nvSpPr>
          <p:spPr>
            <a:xfrm>
              <a:off x="1024296" y="3257003"/>
              <a:ext cx="2411325" cy="7659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99">
                <a:solidFill>
                  <a:prstClr val="white"/>
                </a:solidFill>
              </a:endParaRPr>
            </a:p>
          </p:txBody>
        </p:sp>
        <p:sp>
          <p:nvSpPr>
            <p:cNvPr id="354" name="Rounded Rectangle 16">
              <a:extLst>
                <a:ext uri="{FF2B5EF4-FFF2-40B4-BE49-F238E27FC236}">
                  <a16:creationId xmlns:a16="http://schemas.microsoft.com/office/drawing/2014/main" id="{759ADA39-E49D-4853-89C2-C810CB3D8287}"/>
                </a:ext>
              </a:extLst>
            </p:cNvPr>
            <p:cNvSpPr/>
            <p:nvPr/>
          </p:nvSpPr>
          <p:spPr>
            <a:xfrm>
              <a:off x="1090184" y="3299132"/>
              <a:ext cx="2290142" cy="6433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33" b="1" dirty="0">
                  <a:solidFill>
                    <a:prstClr val="white"/>
                  </a:solidFill>
                </a:rPr>
                <a:t>Post Popularity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A78DE525-AF00-40E8-8FB2-31D35743FC10}"/>
                </a:ext>
              </a:extLst>
            </p:cNvPr>
            <p:cNvSpPr/>
            <p:nvPr/>
          </p:nvSpPr>
          <p:spPr>
            <a:xfrm>
              <a:off x="909836" y="3140968"/>
              <a:ext cx="373427" cy="24471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0EFAC29A-030B-4BAA-9D95-9E427D3A6393}"/>
                </a:ext>
              </a:extLst>
            </p:cNvPr>
            <p:cNvSpPr txBox="1"/>
            <p:nvPr/>
          </p:nvSpPr>
          <p:spPr>
            <a:xfrm>
              <a:off x="1090184" y="4087350"/>
              <a:ext cx="2410013" cy="848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The number of comment received by the post in the next 24 hours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F744CF8D-94B1-43D0-962B-EFA2588B01B0}"/>
              </a:ext>
            </a:extLst>
          </p:cNvPr>
          <p:cNvGrpSpPr>
            <a:grpSpLocks noChangeAspect="1"/>
          </p:cNvGrpSpPr>
          <p:nvPr/>
        </p:nvGrpSpPr>
        <p:grpSpPr>
          <a:xfrm>
            <a:off x="10717736" y="5921748"/>
            <a:ext cx="656946" cy="656946"/>
            <a:chOff x="5873991" y="4023201"/>
            <a:chExt cx="1096994" cy="1096994"/>
          </a:xfrm>
        </p:grpSpPr>
        <p:sp>
          <p:nvSpPr>
            <p:cNvPr id="368" name="Rounded Rectangle 36">
              <a:extLst>
                <a:ext uri="{FF2B5EF4-FFF2-40B4-BE49-F238E27FC236}">
                  <a16:creationId xmlns:a16="http://schemas.microsoft.com/office/drawing/2014/main" id="{3E27F46E-5020-4A21-BF31-6C74571F0B30}"/>
                </a:ext>
              </a:extLst>
            </p:cNvPr>
            <p:cNvSpPr/>
            <p:nvPr/>
          </p:nvSpPr>
          <p:spPr>
            <a:xfrm>
              <a:off x="5873991" y="4023201"/>
              <a:ext cx="1096994" cy="1096994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grpSp>
          <p:nvGrpSpPr>
            <p:cNvPr id="369" name="Group 17">
              <a:extLst>
                <a:ext uri="{FF2B5EF4-FFF2-40B4-BE49-F238E27FC236}">
                  <a16:creationId xmlns:a16="http://schemas.microsoft.com/office/drawing/2014/main" id="{36092E1E-0E42-4561-8DED-941409C32C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73317" y="4270946"/>
              <a:ext cx="498345" cy="601506"/>
              <a:chOff x="4844" y="3534"/>
              <a:chExt cx="314" cy="379"/>
            </a:xfrm>
            <a:solidFill>
              <a:schemeClr val="bg1"/>
            </a:solidFill>
          </p:grpSpPr>
          <p:sp>
            <p:nvSpPr>
              <p:cNvPr id="370" name="Freeform 19">
                <a:extLst>
                  <a:ext uri="{FF2B5EF4-FFF2-40B4-BE49-F238E27FC236}">
                    <a16:creationId xmlns:a16="http://schemas.microsoft.com/office/drawing/2014/main" id="{B2CCA707-2C25-486A-8E4E-0B52A91A8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9" y="3778"/>
                <a:ext cx="21" cy="33"/>
              </a:xfrm>
              <a:custGeom>
                <a:avLst/>
                <a:gdLst>
                  <a:gd name="T0" fmla="*/ 0 w 186"/>
                  <a:gd name="T1" fmla="*/ 0 h 305"/>
                  <a:gd name="T2" fmla="*/ 39 w 186"/>
                  <a:gd name="T3" fmla="*/ 10 h 305"/>
                  <a:gd name="T4" fmla="*/ 78 w 186"/>
                  <a:gd name="T5" fmla="*/ 24 h 305"/>
                  <a:gd name="T6" fmla="*/ 115 w 186"/>
                  <a:gd name="T7" fmla="*/ 40 h 305"/>
                  <a:gd name="T8" fmla="*/ 131 w 186"/>
                  <a:gd name="T9" fmla="*/ 50 h 305"/>
                  <a:gd name="T10" fmla="*/ 147 w 186"/>
                  <a:gd name="T11" fmla="*/ 60 h 305"/>
                  <a:gd name="T12" fmla="*/ 160 w 186"/>
                  <a:gd name="T13" fmla="*/ 73 h 305"/>
                  <a:gd name="T14" fmla="*/ 171 w 186"/>
                  <a:gd name="T15" fmla="*/ 87 h 305"/>
                  <a:gd name="T16" fmla="*/ 178 w 186"/>
                  <a:gd name="T17" fmla="*/ 103 h 305"/>
                  <a:gd name="T18" fmla="*/ 183 w 186"/>
                  <a:gd name="T19" fmla="*/ 119 h 305"/>
                  <a:gd name="T20" fmla="*/ 186 w 186"/>
                  <a:gd name="T21" fmla="*/ 143 h 305"/>
                  <a:gd name="T22" fmla="*/ 185 w 186"/>
                  <a:gd name="T23" fmla="*/ 168 h 305"/>
                  <a:gd name="T24" fmla="*/ 180 w 186"/>
                  <a:gd name="T25" fmla="*/ 192 h 305"/>
                  <a:gd name="T26" fmla="*/ 170 w 186"/>
                  <a:gd name="T27" fmla="*/ 214 h 305"/>
                  <a:gd name="T28" fmla="*/ 156 w 186"/>
                  <a:gd name="T29" fmla="*/ 235 h 305"/>
                  <a:gd name="T30" fmla="*/ 139 w 186"/>
                  <a:gd name="T31" fmla="*/ 253 h 305"/>
                  <a:gd name="T32" fmla="*/ 118 w 186"/>
                  <a:gd name="T33" fmla="*/ 267 h 305"/>
                  <a:gd name="T34" fmla="*/ 96 w 186"/>
                  <a:gd name="T35" fmla="*/ 279 h 305"/>
                  <a:gd name="T36" fmla="*/ 72 w 186"/>
                  <a:gd name="T37" fmla="*/ 288 h 305"/>
                  <a:gd name="T38" fmla="*/ 49 w 186"/>
                  <a:gd name="T39" fmla="*/ 295 h 305"/>
                  <a:gd name="T40" fmla="*/ 24 w 186"/>
                  <a:gd name="T41" fmla="*/ 300 h 305"/>
                  <a:gd name="T42" fmla="*/ 0 w 186"/>
                  <a:gd name="T43" fmla="*/ 305 h 305"/>
                  <a:gd name="T44" fmla="*/ 0 w 186"/>
                  <a:gd name="T4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6" h="305">
                    <a:moveTo>
                      <a:pt x="0" y="0"/>
                    </a:moveTo>
                    <a:lnTo>
                      <a:pt x="39" y="10"/>
                    </a:lnTo>
                    <a:lnTo>
                      <a:pt x="78" y="24"/>
                    </a:lnTo>
                    <a:lnTo>
                      <a:pt x="115" y="40"/>
                    </a:lnTo>
                    <a:lnTo>
                      <a:pt x="131" y="50"/>
                    </a:lnTo>
                    <a:lnTo>
                      <a:pt x="147" y="60"/>
                    </a:lnTo>
                    <a:lnTo>
                      <a:pt x="160" y="73"/>
                    </a:lnTo>
                    <a:lnTo>
                      <a:pt x="171" y="87"/>
                    </a:lnTo>
                    <a:lnTo>
                      <a:pt x="178" y="103"/>
                    </a:lnTo>
                    <a:lnTo>
                      <a:pt x="183" y="119"/>
                    </a:lnTo>
                    <a:lnTo>
                      <a:pt x="186" y="143"/>
                    </a:lnTo>
                    <a:lnTo>
                      <a:pt x="185" y="168"/>
                    </a:lnTo>
                    <a:lnTo>
                      <a:pt x="180" y="192"/>
                    </a:lnTo>
                    <a:lnTo>
                      <a:pt x="170" y="214"/>
                    </a:lnTo>
                    <a:lnTo>
                      <a:pt x="156" y="235"/>
                    </a:lnTo>
                    <a:lnTo>
                      <a:pt x="139" y="253"/>
                    </a:lnTo>
                    <a:lnTo>
                      <a:pt x="118" y="267"/>
                    </a:lnTo>
                    <a:lnTo>
                      <a:pt x="96" y="279"/>
                    </a:lnTo>
                    <a:lnTo>
                      <a:pt x="72" y="288"/>
                    </a:lnTo>
                    <a:lnTo>
                      <a:pt x="49" y="295"/>
                    </a:lnTo>
                    <a:lnTo>
                      <a:pt x="24" y="300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Freeform 20">
                <a:extLst>
                  <a:ext uri="{FF2B5EF4-FFF2-40B4-BE49-F238E27FC236}">
                    <a16:creationId xmlns:a16="http://schemas.microsoft.com/office/drawing/2014/main" id="{8E72586A-D39C-4B40-9885-F7BBE23F0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" y="3723"/>
                <a:ext cx="17" cy="31"/>
              </a:xfrm>
              <a:custGeom>
                <a:avLst/>
                <a:gdLst>
                  <a:gd name="T0" fmla="*/ 152 w 152"/>
                  <a:gd name="T1" fmla="*/ 0 h 276"/>
                  <a:gd name="T2" fmla="*/ 152 w 152"/>
                  <a:gd name="T3" fmla="*/ 276 h 276"/>
                  <a:gd name="T4" fmla="*/ 124 w 152"/>
                  <a:gd name="T5" fmla="*/ 267 h 276"/>
                  <a:gd name="T6" fmla="*/ 98 w 152"/>
                  <a:gd name="T7" fmla="*/ 258 h 276"/>
                  <a:gd name="T8" fmla="*/ 70 w 152"/>
                  <a:gd name="T9" fmla="*/ 244 h 276"/>
                  <a:gd name="T10" fmla="*/ 43 w 152"/>
                  <a:gd name="T11" fmla="*/ 229 h 276"/>
                  <a:gd name="T12" fmla="*/ 29 w 152"/>
                  <a:gd name="T13" fmla="*/ 217 h 276"/>
                  <a:gd name="T14" fmla="*/ 17 w 152"/>
                  <a:gd name="T15" fmla="*/ 205 h 276"/>
                  <a:gd name="T16" fmla="*/ 7 w 152"/>
                  <a:gd name="T17" fmla="*/ 188 h 276"/>
                  <a:gd name="T18" fmla="*/ 2 w 152"/>
                  <a:gd name="T19" fmla="*/ 170 h 276"/>
                  <a:gd name="T20" fmla="*/ 0 w 152"/>
                  <a:gd name="T21" fmla="*/ 149 h 276"/>
                  <a:gd name="T22" fmla="*/ 0 w 152"/>
                  <a:gd name="T23" fmla="*/ 129 h 276"/>
                  <a:gd name="T24" fmla="*/ 4 w 152"/>
                  <a:gd name="T25" fmla="*/ 111 h 276"/>
                  <a:gd name="T26" fmla="*/ 10 w 152"/>
                  <a:gd name="T27" fmla="*/ 92 h 276"/>
                  <a:gd name="T28" fmla="*/ 21 w 152"/>
                  <a:gd name="T29" fmla="*/ 75 h 276"/>
                  <a:gd name="T30" fmla="*/ 36 w 152"/>
                  <a:gd name="T31" fmla="*/ 56 h 276"/>
                  <a:gd name="T32" fmla="*/ 57 w 152"/>
                  <a:gd name="T33" fmla="*/ 39 h 276"/>
                  <a:gd name="T34" fmla="*/ 79 w 152"/>
                  <a:gd name="T35" fmla="*/ 26 h 276"/>
                  <a:gd name="T36" fmla="*/ 102 w 152"/>
                  <a:gd name="T37" fmla="*/ 14 h 276"/>
                  <a:gd name="T38" fmla="*/ 127 w 152"/>
                  <a:gd name="T39" fmla="*/ 6 h 276"/>
                  <a:gd name="T40" fmla="*/ 152 w 152"/>
                  <a:gd name="T41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2" h="276">
                    <a:moveTo>
                      <a:pt x="152" y="0"/>
                    </a:moveTo>
                    <a:lnTo>
                      <a:pt x="152" y="276"/>
                    </a:lnTo>
                    <a:lnTo>
                      <a:pt x="124" y="267"/>
                    </a:lnTo>
                    <a:lnTo>
                      <a:pt x="98" y="258"/>
                    </a:lnTo>
                    <a:lnTo>
                      <a:pt x="70" y="244"/>
                    </a:lnTo>
                    <a:lnTo>
                      <a:pt x="43" y="229"/>
                    </a:lnTo>
                    <a:lnTo>
                      <a:pt x="29" y="217"/>
                    </a:lnTo>
                    <a:lnTo>
                      <a:pt x="17" y="205"/>
                    </a:lnTo>
                    <a:lnTo>
                      <a:pt x="7" y="188"/>
                    </a:lnTo>
                    <a:lnTo>
                      <a:pt x="2" y="170"/>
                    </a:lnTo>
                    <a:lnTo>
                      <a:pt x="0" y="149"/>
                    </a:lnTo>
                    <a:lnTo>
                      <a:pt x="0" y="129"/>
                    </a:lnTo>
                    <a:lnTo>
                      <a:pt x="4" y="111"/>
                    </a:lnTo>
                    <a:lnTo>
                      <a:pt x="10" y="92"/>
                    </a:lnTo>
                    <a:lnTo>
                      <a:pt x="21" y="75"/>
                    </a:lnTo>
                    <a:lnTo>
                      <a:pt x="36" y="56"/>
                    </a:lnTo>
                    <a:lnTo>
                      <a:pt x="57" y="39"/>
                    </a:lnTo>
                    <a:lnTo>
                      <a:pt x="79" y="26"/>
                    </a:lnTo>
                    <a:lnTo>
                      <a:pt x="102" y="14"/>
                    </a:lnTo>
                    <a:lnTo>
                      <a:pt x="127" y="6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Freeform 21">
                <a:extLst>
                  <a:ext uri="{FF2B5EF4-FFF2-40B4-BE49-F238E27FC236}">
                    <a16:creationId xmlns:a16="http://schemas.microsoft.com/office/drawing/2014/main" id="{F7BA0C22-3F16-437C-99FC-64550AC736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44" y="3534"/>
                <a:ext cx="314" cy="379"/>
              </a:xfrm>
              <a:custGeom>
                <a:avLst/>
                <a:gdLst>
                  <a:gd name="T0" fmla="*/ 1318 w 2825"/>
                  <a:gd name="T1" fmla="*/ 1421 h 3410"/>
                  <a:gd name="T2" fmla="*/ 1123 w 2825"/>
                  <a:gd name="T3" fmla="*/ 1605 h 3410"/>
                  <a:gd name="T4" fmla="*/ 997 w 2825"/>
                  <a:gd name="T5" fmla="*/ 1817 h 3410"/>
                  <a:gd name="T6" fmla="*/ 1054 w 2825"/>
                  <a:gd name="T7" fmla="*/ 2017 h 3410"/>
                  <a:gd name="T8" fmla="*/ 1278 w 2825"/>
                  <a:gd name="T9" fmla="*/ 2142 h 3410"/>
                  <a:gd name="T10" fmla="*/ 1189 w 2825"/>
                  <a:gd name="T11" fmla="*/ 2403 h 3410"/>
                  <a:gd name="T12" fmla="*/ 1115 w 2825"/>
                  <a:gd name="T13" fmla="*/ 2277 h 3410"/>
                  <a:gd name="T14" fmla="*/ 997 w 2825"/>
                  <a:gd name="T15" fmla="*/ 2310 h 3410"/>
                  <a:gd name="T16" fmla="*/ 1022 w 2825"/>
                  <a:gd name="T17" fmla="*/ 2453 h 3410"/>
                  <a:gd name="T18" fmla="*/ 1234 w 2825"/>
                  <a:gd name="T19" fmla="*/ 2634 h 3410"/>
                  <a:gd name="T20" fmla="*/ 1348 w 2825"/>
                  <a:gd name="T21" fmla="*/ 2820 h 3410"/>
                  <a:gd name="T22" fmla="*/ 1467 w 2825"/>
                  <a:gd name="T23" fmla="*/ 2803 h 3410"/>
                  <a:gd name="T24" fmla="*/ 1608 w 2825"/>
                  <a:gd name="T25" fmla="*/ 2640 h 3410"/>
                  <a:gd name="T26" fmla="*/ 1816 w 2825"/>
                  <a:gd name="T27" fmla="*/ 2455 h 3410"/>
                  <a:gd name="T28" fmla="*/ 1802 w 2825"/>
                  <a:gd name="T29" fmla="*/ 2199 h 3410"/>
                  <a:gd name="T30" fmla="*/ 1808 w 2825"/>
                  <a:gd name="T31" fmla="*/ 2211 h 3410"/>
                  <a:gd name="T32" fmla="*/ 1797 w 2825"/>
                  <a:gd name="T33" fmla="*/ 2190 h 3410"/>
                  <a:gd name="T34" fmla="*/ 1798 w 2825"/>
                  <a:gd name="T35" fmla="*/ 2191 h 3410"/>
                  <a:gd name="T36" fmla="*/ 1713 w 2825"/>
                  <a:gd name="T37" fmla="*/ 2106 h 3410"/>
                  <a:gd name="T38" fmla="*/ 1484 w 2825"/>
                  <a:gd name="T39" fmla="*/ 1701 h 3410"/>
                  <a:gd name="T40" fmla="*/ 1645 w 2825"/>
                  <a:gd name="T41" fmla="*/ 1800 h 3410"/>
                  <a:gd name="T42" fmla="*/ 1716 w 2825"/>
                  <a:gd name="T43" fmla="*/ 1892 h 3410"/>
                  <a:gd name="T44" fmla="*/ 1820 w 2825"/>
                  <a:gd name="T45" fmla="*/ 1832 h 3410"/>
                  <a:gd name="T46" fmla="*/ 1761 w 2825"/>
                  <a:gd name="T47" fmla="*/ 1672 h 3410"/>
                  <a:gd name="T48" fmla="*/ 1516 w 2825"/>
                  <a:gd name="T49" fmla="*/ 1536 h 3410"/>
                  <a:gd name="T50" fmla="*/ 1435 w 2825"/>
                  <a:gd name="T51" fmla="*/ 1363 h 3410"/>
                  <a:gd name="T52" fmla="*/ 957 w 2825"/>
                  <a:gd name="T53" fmla="*/ 25 h 3410"/>
                  <a:gd name="T54" fmla="*/ 1185 w 2825"/>
                  <a:gd name="T55" fmla="*/ 116 h 3410"/>
                  <a:gd name="T56" fmla="*/ 1418 w 2825"/>
                  <a:gd name="T57" fmla="*/ 109 h 3410"/>
                  <a:gd name="T58" fmla="*/ 1705 w 2825"/>
                  <a:gd name="T59" fmla="*/ 31 h 3410"/>
                  <a:gd name="T60" fmla="*/ 1928 w 2825"/>
                  <a:gd name="T61" fmla="*/ 17 h 3410"/>
                  <a:gd name="T62" fmla="*/ 1938 w 2825"/>
                  <a:gd name="T63" fmla="*/ 163 h 3410"/>
                  <a:gd name="T64" fmla="*/ 1836 w 2825"/>
                  <a:gd name="T65" fmla="*/ 421 h 3410"/>
                  <a:gd name="T66" fmla="*/ 1654 w 2825"/>
                  <a:gd name="T67" fmla="*/ 682 h 3410"/>
                  <a:gd name="T68" fmla="*/ 1803 w 2825"/>
                  <a:gd name="T69" fmla="*/ 856 h 3410"/>
                  <a:gd name="T70" fmla="*/ 2102 w 2825"/>
                  <a:gd name="T71" fmla="*/ 1100 h 3410"/>
                  <a:gd name="T72" fmla="*/ 2382 w 2825"/>
                  <a:gd name="T73" fmla="*/ 1417 h 3410"/>
                  <a:gd name="T74" fmla="*/ 2613 w 2825"/>
                  <a:gd name="T75" fmla="*/ 1780 h 3410"/>
                  <a:gd name="T76" fmla="*/ 2770 w 2825"/>
                  <a:gd name="T77" fmla="*/ 2163 h 3410"/>
                  <a:gd name="T78" fmla="*/ 2825 w 2825"/>
                  <a:gd name="T79" fmla="*/ 2537 h 3410"/>
                  <a:gd name="T80" fmla="*/ 2751 w 2825"/>
                  <a:gd name="T81" fmla="*/ 2876 h 3410"/>
                  <a:gd name="T82" fmla="*/ 2522 w 2825"/>
                  <a:gd name="T83" fmla="*/ 3153 h 3410"/>
                  <a:gd name="T84" fmla="*/ 2108 w 2825"/>
                  <a:gd name="T85" fmla="*/ 3340 h 3410"/>
                  <a:gd name="T86" fmla="*/ 1484 w 2825"/>
                  <a:gd name="T87" fmla="*/ 3410 h 3410"/>
                  <a:gd name="T88" fmla="*/ 786 w 2825"/>
                  <a:gd name="T89" fmla="*/ 3345 h 3410"/>
                  <a:gd name="T90" fmla="*/ 336 w 2825"/>
                  <a:gd name="T91" fmla="*/ 3156 h 3410"/>
                  <a:gd name="T92" fmla="*/ 84 w 2825"/>
                  <a:gd name="T93" fmla="*/ 2868 h 3410"/>
                  <a:gd name="T94" fmla="*/ 0 w 2825"/>
                  <a:gd name="T95" fmla="*/ 2512 h 3410"/>
                  <a:gd name="T96" fmla="*/ 54 w 2825"/>
                  <a:gd name="T97" fmla="*/ 2120 h 3410"/>
                  <a:gd name="T98" fmla="*/ 213 w 2825"/>
                  <a:gd name="T99" fmla="*/ 1722 h 3410"/>
                  <a:gd name="T100" fmla="*/ 449 w 2825"/>
                  <a:gd name="T101" fmla="*/ 1350 h 3410"/>
                  <a:gd name="T102" fmla="*/ 730 w 2825"/>
                  <a:gd name="T103" fmla="*/ 1034 h 3410"/>
                  <a:gd name="T104" fmla="*/ 1024 w 2825"/>
                  <a:gd name="T105" fmla="*/ 805 h 3410"/>
                  <a:gd name="T106" fmla="*/ 925 w 2825"/>
                  <a:gd name="T107" fmla="*/ 597 h 3410"/>
                  <a:gd name="T108" fmla="*/ 757 w 2825"/>
                  <a:gd name="T109" fmla="*/ 316 h 3410"/>
                  <a:gd name="T110" fmla="*/ 727 w 2825"/>
                  <a:gd name="T111" fmla="*/ 84 h 3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25" h="3410">
                    <a:moveTo>
                      <a:pt x="1397" y="1356"/>
                    </a:moveTo>
                    <a:lnTo>
                      <a:pt x="1378" y="1358"/>
                    </a:lnTo>
                    <a:lnTo>
                      <a:pt x="1361" y="1365"/>
                    </a:lnTo>
                    <a:lnTo>
                      <a:pt x="1344" y="1376"/>
                    </a:lnTo>
                    <a:lnTo>
                      <a:pt x="1333" y="1390"/>
                    </a:lnTo>
                    <a:lnTo>
                      <a:pt x="1323" y="1404"/>
                    </a:lnTo>
                    <a:lnTo>
                      <a:pt x="1318" y="1421"/>
                    </a:lnTo>
                    <a:lnTo>
                      <a:pt x="1316" y="1438"/>
                    </a:lnTo>
                    <a:lnTo>
                      <a:pt x="1316" y="1532"/>
                    </a:lnTo>
                    <a:lnTo>
                      <a:pt x="1275" y="1539"/>
                    </a:lnTo>
                    <a:lnTo>
                      <a:pt x="1234" y="1550"/>
                    </a:lnTo>
                    <a:lnTo>
                      <a:pt x="1195" y="1565"/>
                    </a:lnTo>
                    <a:lnTo>
                      <a:pt x="1158" y="1584"/>
                    </a:lnTo>
                    <a:lnTo>
                      <a:pt x="1123" y="1605"/>
                    </a:lnTo>
                    <a:lnTo>
                      <a:pt x="1090" y="1632"/>
                    </a:lnTo>
                    <a:lnTo>
                      <a:pt x="1064" y="1660"/>
                    </a:lnTo>
                    <a:lnTo>
                      <a:pt x="1040" y="1692"/>
                    </a:lnTo>
                    <a:lnTo>
                      <a:pt x="1021" y="1727"/>
                    </a:lnTo>
                    <a:lnTo>
                      <a:pt x="1010" y="1756"/>
                    </a:lnTo>
                    <a:lnTo>
                      <a:pt x="1002" y="1786"/>
                    </a:lnTo>
                    <a:lnTo>
                      <a:pt x="997" y="1817"/>
                    </a:lnTo>
                    <a:lnTo>
                      <a:pt x="996" y="1848"/>
                    </a:lnTo>
                    <a:lnTo>
                      <a:pt x="998" y="1879"/>
                    </a:lnTo>
                    <a:lnTo>
                      <a:pt x="1002" y="1909"/>
                    </a:lnTo>
                    <a:lnTo>
                      <a:pt x="1011" y="1939"/>
                    </a:lnTo>
                    <a:lnTo>
                      <a:pt x="1022" y="1968"/>
                    </a:lnTo>
                    <a:lnTo>
                      <a:pt x="1037" y="1994"/>
                    </a:lnTo>
                    <a:lnTo>
                      <a:pt x="1054" y="2017"/>
                    </a:lnTo>
                    <a:lnTo>
                      <a:pt x="1074" y="2039"/>
                    </a:lnTo>
                    <a:lnTo>
                      <a:pt x="1097" y="2057"/>
                    </a:lnTo>
                    <a:lnTo>
                      <a:pt x="1129" y="2080"/>
                    </a:lnTo>
                    <a:lnTo>
                      <a:pt x="1164" y="2100"/>
                    </a:lnTo>
                    <a:lnTo>
                      <a:pt x="1201" y="2116"/>
                    </a:lnTo>
                    <a:lnTo>
                      <a:pt x="1239" y="2130"/>
                    </a:lnTo>
                    <a:lnTo>
                      <a:pt x="1278" y="2142"/>
                    </a:lnTo>
                    <a:lnTo>
                      <a:pt x="1316" y="2153"/>
                    </a:lnTo>
                    <a:lnTo>
                      <a:pt x="1316" y="2484"/>
                    </a:lnTo>
                    <a:lnTo>
                      <a:pt x="1287" y="2475"/>
                    </a:lnTo>
                    <a:lnTo>
                      <a:pt x="1259" y="2461"/>
                    </a:lnTo>
                    <a:lnTo>
                      <a:pt x="1233" y="2446"/>
                    </a:lnTo>
                    <a:lnTo>
                      <a:pt x="1210" y="2426"/>
                    </a:lnTo>
                    <a:lnTo>
                      <a:pt x="1189" y="2403"/>
                    </a:lnTo>
                    <a:lnTo>
                      <a:pt x="1172" y="2378"/>
                    </a:lnTo>
                    <a:lnTo>
                      <a:pt x="1160" y="2352"/>
                    </a:lnTo>
                    <a:lnTo>
                      <a:pt x="1155" y="2337"/>
                    </a:lnTo>
                    <a:lnTo>
                      <a:pt x="1150" y="2322"/>
                    </a:lnTo>
                    <a:lnTo>
                      <a:pt x="1142" y="2305"/>
                    </a:lnTo>
                    <a:lnTo>
                      <a:pt x="1131" y="2289"/>
                    </a:lnTo>
                    <a:lnTo>
                      <a:pt x="1115" y="2277"/>
                    </a:lnTo>
                    <a:lnTo>
                      <a:pt x="1098" y="2269"/>
                    </a:lnTo>
                    <a:lnTo>
                      <a:pt x="1079" y="2265"/>
                    </a:lnTo>
                    <a:lnTo>
                      <a:pt x="1058" y="2265"/>
                    </a:lnTo>
                    <a:lnTo>
                      <a:pt x="1040" y="2271"/>
                    </a:lnTo>
                    <a:lnTo>
                      <a:pt x="1023" y="2280"/>
                    </a:lnTo>
                    <a:lnTo>
                      <a:pt x="1009" y="2293"/>
                    </a:lnTo>
                    <a:lnTo>
                      <a:pt x="997" y="2310"/>
                    </a:lnTo>
                    <a:lnTo>
                      <a:pt x="991" y="2325"/>
                    </a:lnTo>
                    <a:lnTo>
                      <a:pt x="988" y="2341"/>
                    </a:lnTo>
                    <a:lnTo>
                      <a:pt x="988" y="2357"/>
                    </a:lnTo>
                    <a:lnTo>
                      <a:pt x="990" y="2371"/>
                    </a:lnTo>
                    <a:lnTo>
                      <a:pt x="994" y="2386"/>
                    </a:lnTo>
                    <a:lnTo>
                      <a:pt x="1004" y="2416"/>
                    </a:lnTo>
                    <a:lnTo>
                      <a:pt x="1022" y="2453"/>
                    </a:lnTo>
                    <a:lnTo>
                      <a:pt x="1043" y="2488"/>
                    </a:lnTo>
                    <a:lnTo>
                      <a:pt x="1068" y="2520"/>
                    </a:lnTo>
                    <a:lnTo>
                      <a:pt x="1097" y="2549"/>
                    </a:lnTo>
                    <a:lnTo>
                      <a:pt x="1128" y="2576"/>
                    </a:lnTo>
                    <a:lnTo>
                      <a:pt x="1161" y="2598"/>
                    </a:lnTo>
                    <a:lnTo>
                      <a:pt x="1197" y="2618"/>
                    </a:lnTo>
                    <a:lnTo>
                      <a:pt x="1234" y="2634"/>
                    </a:lnTo>
                    <a:lnTo>
                      <a:pt x="1273" y="2647"/>
                    </a:lnTo>
                    <a:lnTo>
                      <a:pt x="1316" y="2656"/>
                    </a:lnTo>
                    <a:lnTo>
                      <a:pt x="1316" y="2754"/>
                    </a:lnTo>
                    <a:lnTo>
                      <a:pt x="1318" y="2773"/>
                    </a:lnTo>
                    <a:lnTo>
                      <a:pt x="1324" y="2791"/>
                    </a:lnTo>
                    <a:lnTo>
                      <a:pt x="1335" y="2806"/>
                    </a:lnTo>
                    <a:lnTo>
                      <a:pt x="1348" y="2820"/>
                    </a:lnTo>
                    <a:lnTo>
                      <a:pt x="1365" y="2830"/>
                    </a:lnTo>
                    <a:lnTo>
                      <a:pt x="1383" y="2837"/>
                    </a:lnTo>
                    <a:lnTo>
                      <a:pt x="1402" y="2838"/>
                    </a:lnTo>
                    <a:lnTo>
                      <a:pt x="1422" y="2834"/>
                    </a:lnTo>
                    <a:lnTo>
                      <a:pt x="1439" y="2828"/>
                    </a:lnTo>
                    <a:lnTo>
                      <a:pt x="1455" y="2817"/>
                    </a:lnTo>
                    <a:lnTo>
                      <a:pt x="1467" y="2803"/>
                    </a:lnTo>
                    <a:lnTo>
                      <a:pt x="1476" y="2789"/>
                    </a:lnTo>
                    <a:lnTo>
                      <a:pt x="1482" y="2771"/>
                    </a:lnTo>
                    <a:lnTo>
                      <a:pt x="1484" y="2754"/>
                    </a:lnTo>
                    <a:lnTo>
                      <a:pt x="1484" y="2664"/>
                    </a:lnTo>
                    <a:lnTo>
                      <a:pt x="1525" y="2659"/>
                    </a:lnTo>
                    <a:lnTo>
                      <a:pt x="1568" y="2652"/>
                    </a:lnTo>
                    <a:lnTo>
                      <a:pt x="1608" y="2640"/>
                    </a:lnTo>
                    <a:lnTo>
                      <a:pt x="1648" y="2624"/>
                    </a:lnTo>
                    <a:lnTo>
                      <a:pt x="1685" y="2605"/>
                    </a:lnTo>
                    <a:lnTo>
                      <a:pt x="1720" y="2581"/>
                    </a:lnTo>
                    <a:lnTo>
                      <a:pt x="1750" y="2555"/>
                    </a:lnTo>
                    <a:lnTo>
                      <a:pt x="1777" y="2525"/>
                    </a:lnTo>
                    <a:lnTo>
                      <a:pt x="1799" y="2491"/>
                    </a:lnTo>
                    <a:lnTo>
                      <a:pt x="1816" y="2455"/>
                    </a:lnTo>
                    <a:lnTo>
                      <a:pt x="1829" y="2417"/>
                    </a:lnTo>
                    <a:lnTo>
                      <a:pt x="1836" y="2377"/>
                    </a:lnTo>
                    <a:lnTo>
                      <a:pt x="1838" y="2341"/>
                    </a:lnTo>
                    <a:lnTo>
                      <a:pt x="1835" y="2304"/>
                    </a:lnTo>
                    <a:lnTo>
                      <a:pt x="1829" y="2268"/>
                    </a:lnTo>
                    <a:lnTo>
                      <a:pt x="1817" y="2232"/>
                    </a:lnTo>
                    <a:lnTo>
                      <a:pt x="1802" y="2199"/>
                    </a:lnTo>
                    <a:lnTo>
                      <a:pt x="1803" y="2201"/>
                    </a:lnTo>
                    <a:lnTo>
                      <a:pt x="1805" y="2203"/>
                    </a:lnTo>
                    <a:lnTo>
                      <a:pt x="1806" y="2205"/>
                    </a:lnTo>
                    <a:lnTo>
                      <a:pt x="1807" y="2207"/>
                    </a:lnTo>
                    <a:lnTo>
                      <a:pt x="1808" y="2210"/>
                    </a:lnTo>
                    <a:lnTo>
                      <a:pt x="1808" y="2210"/>
                    </a:lnTo>
                    <a:lnTo>
                      <a:pt x="1808" y="2211"/>
                    </a:lnTo>
                    <a:lnTo>
                      <a:pt x="1808" y="2210"/>
                    </a:lnTo>
                    <a:lnTo>
                      <a:pt x="1807" y="2208"/>
                    </a:lnTo>
                    <a:lnTo>
                      <a:pt x="1806" y="2206"/>
                    </a:lnTo>
                    <a:lnTo>
                      <a:pt x="1804" y="2202"/>
                    </a:lnTo>
                    <a:lnTo>
                      <a:pt x="1802" y="2198"/>
                    </a:lnTo>
                    <a:lnTo>
                      <a:pt x="1799" y="2194"/>
                    </a:lnTo>
                    <a:lnTo>
                      <a:pt x="1797" y="2190"/>
                    </a:lnTo>
                    <a:lnTo>
                      <a:pt x="1796" y="2188"/>
                    </a:lnTo>
                    <a:lnTo>
                      <a:pt x="1795" y="2187"/>
                    </a:lnTo>
                    <a:lnTo>
                      <a:pt x="1795" y="2186"/>
                    </a:lnTo>
                    <a:lnTo>
                      <a:pt x="1795" y="2187"/>
                    </a:lnTo>
                    <a:lnTo>
                      <a:pt x="1796" y="2187"/>
                    </a:lnTo>
                    <a:lnTo>
                      <a:pt x="1797" y="2189"/>
                    </a:lnTo>
                    <a:lnTo>
                      <a:pt x="1798" y="2191"/>
                    </a:lnTo>
                    <a:lnTo>
                      <a:pt x="1799" y="2193"/>
                    </a:lnTo>
                    <a:lnTo>
                      <a:pt x="1800" y="2195"/>
                    </a:lnTo>
                    <a:lnTo>
                      <a:pt x="1802" y="2198"/>
                    </a:lnTo>
                    <a:lnTo>
                      <a:pt x="1783" y="2171"/>
                    </a:lnTo>
                    <a:lnTo>
                      <a:pt x="1762" y="2146"/>
                    </a:lnTo>
                    <a:lnTo>
                      <a:pt x="1739" y="2125"/>
                    </a:lnTo>
                    <a:lnTo>
                      <a:pt x="1713" y="2106"/>
                    </a:lnTo>
                    <a:lnTo>
                      <a:pt x="1686" y="2088"/>
                    </a:lnTo>
                    <a:lnTo>
                      <a:pt x="1657" y="2074"/>
                    </a:lnTo>
                    <a:lnTo>
                      <a:pt x="1627" y="2061"/>
                    </a:lnTo>
                    <a:lnTo>
                      <a:pt x="1580" y="2045"/>
                    </a:lnTo>
                    <a:lnTo>
                      <a:pt x="1532" y="2030"/>
                    </a:lnTo>
                    <a:lnTo>
                      <a:pt x="1484" y="2019"/>
                    </a:lnTo>
                    <a:lnTo>
                      <a:pt x="1484" y="1701"/>
                    </a:lnTo>
                    <a:lnTo>
                      <a:pt x="1514" y="1708"/>
                    </a:lnTo>
                    <a:lnTo>
                      <a:pt x="1544" y="1717"/>
                    </a:lnTo>
                    <a:lnTo>
                      <a:pt x="1572" y="1730"/>
                    </a:lnTo>
                    <a:lnTo>
                      <a:pt x="1599" y="1746"/>
                    </a:lnTo>
                    <a:lnTo>
                      <a:pt x="1621" y="1765"/>
                    </a:lnTo>
                    <a:lnTo>
                      <a:pt x="1638" y="1788"/>
                    </a:lnTo>
                    <a:lnTo>
                      <a:pt x="1645" y="1800"/>
                    </a:lnTo>
                    <a:lnTo>
                      <a:pt x="1652" y="1814"/>
                    </a:lnTo>
                    <a:lnTo>
                      <a:pt x="1657" y="1828"/>
                    </a:lnTo>
                    <a:lnTo>
                      <a:pt x="1661" y="1842"/>
                    </a:lnTo>
                    <a:lnTo>
                      <a:pt x="1670" y="1859"/>
                    </a:lnTo>
                    <a:lnTo>
                      <a:pt x="1683" y="1874"/>
                    </a:lnTo>
                    <a:lnTo>
                      <a:pt x="1698" y="1885"/>
                    </a:lnTo>
                    <a:lnTo>
                      <a:pt x="1716" y="1892"/>
                    </a:lnTo>
                    <a:lnTo>
                      <a:pt x="1736" y="1896"/>
                    </a:lnTo>
                    <a:lnTo>
                      <a:pt x="1755" y="1894"/>
                    </a:lnTo>
                    <a:lnTo>
                      <a:pt x="1774" y="1888"/>
                    </a:lnTo>
                    <a:lnTo>
                      <a:pt x="1790" y="1878"/>
                    </a:lnTo>
                    <a:lnTo>
                      <a:pt x="1804" y="1864"/>
                    </a:lnTo>
                    <a:lnTo>
                      <a:pt x="1815" y="1847"/>
                    </a:lnTo>
                    <a:lnTo>
                      <a:pt x="1820" y="1832"/>
                    </a:lnTo>
                    <a:lnTo>
                      <a:pt x="1823" y="1816"/>
                    </a:lnTo>
                    <a:lnTo>
                      <a:pt x="1822" y="1799"/>
                    </a:lnTo>
                    <a:lnTo>
                      <a:pt x="1818" y="1785"/>
                    </a:lnTo>
                    <a:lnTo>
                      <a:pt x="1814" y="1769"/>
                    </a:lnTo>
                    <a:lnTo>
                      <a:pt x="1802" y="1739"/>
                    </a:lnTo>
                    <a:lnTo>
                      <a:pt x="1784" y="1704"/>
                    </a:lnTo>
                    <a:lnTo>
                      <a:pt x="1761" y="1672"/>
                    </a:lnTo>
                    <a:lnTo>
                      <a:pt x="1736" y="1643"/>
                    </a:lnTo>
                    <a:lnTo>
                      <a:pt x="1705" y="1616"/>
                    </a:lnTo>
                    <a:lnTo>
                      <a:pt x="1670" y="1592"/>
                    </a:lnTo>
                    <a:lnTo>
                      <a:pt x="1634" y="1573"/>
                    </a:lnTo>
                    <a:lnTo>
                      <a:pt x="1596" y="1558"/>
                    </a:lnTo>
                    <a:lnTo>
                      <a:pt x="1556" y="1545"/>
                    </a:lnTo>
                    <a:lnTo>
                      <a:pt x="1516" y="1536"/>
                    </a:lnTo>
                    <a:lnTo>
                      <a:pt x="1484" y="1531"/>
                    </a:lnTo>
                    <a:lnTo>
                      <a:pt x="1484" y="1438"/>
                    </a:lnTo>
                    <a:lnTo>
                      <a:pt x="1482" y="1420"/>
                    </a:lnTo>
                    <a:lnTo>
                      <a:pt x="1475" y="1402"/>
                    </a:lnTo>
                    <a:lnTo>
                      <a:pt x="1464" y="1386"/>
                    </a:lnTo>
                    <a:lnTo>
                      <a:pt x="1451" y="1373"/>
                    </a:lnTo>
                    <a:lnTo>
                      <a:pt x="1435" y="1363"/>
                    </a:lnTo>
                    <a:lnTo>
                      <a:pt x="1417" y="1357"/>
                    </a:lnTo>
                    <a:lnTo>
                      <a:pt x="1397" y="1356"/>
                    </a:lnTo>
                    <a:close/>
                    <a:moveTo>
                      <a:pt x="843" y="0"/>
                    </a:moveTo>
                    <a:lnTo>
                      <a:pt x="870" y="1"/>
                    </a:lnTo>
                    <a:lnTo>
                      <a:pt x="898" y="6"/>
                    </a:lnTo>
                    <a:lnTo>
                      <a:pt x="927" y="15"/>
                    </a:lnTo>
                    <a:lnTo>
                      <a:pt x="957" y="25"/>
                    </a:lnTo>
                    <a:lnTo>
                      <a:pt x="988" y="36"/>
                    </a:lnTo>
                    <a:lnTo>
                      <a:pt x="1019" y="50"/>
                    </a:lnTo>
                    <a:lnTo>
                      <a:pt x="1052" y="64"/>
                    </a:lnTo>
                    <a:lnTo>
                      <a:pt x="1084" y="79"/>
                    </a:lnTo>
                    <a:lnTo>
                      <a:pt x="1117" y="92"/>
                    </a:lnTo>
                    <a:lnTo>
                      <a:pt x="1150" y="105"/>
                    </a:lnTo>
                    <a:lnTo>
                      <a:pt x="1185" y="116"/>
                    </a:lnTo>
                    <a:lnTo>
                      <a:pt x="1218" y="124"/>
                    </a:lnTo>
                    <a:lnTo>
                      <a:pt x="1252" y="130"/>
                    </a:lnTo>
                    <a:lnTo>
                      <a:pt x="1285" y="133"/>
                    </a:lnTo>
                    <a:lnTo>
                      <a:pt x="1319" y="131"/>
                    </a:lnTo>
                    <a:lnTo>
                      <a:pt x="1348" y="125"/>
                    </a:lnTo>
                    <a:lnTo>
                      <a:pt x="1381" y="118"/>
                    </a:lnTo>
                    <a:lnTo>
                      <a:pt x="1418" y="109"/>
                    </a:lnTo>
                    <a:lnTo>
                      <a:pt x="1455" y="98"/>
                    </a:lnTo>
                    <a:lnTo>
                      <a:pt x="1495" y="87"/>
                    </a:lnTo>
                    <a:lnTo>
                      <a:pt x="1536" y="76"/>
                    </a:lnTo>
                    <a:lnTo>
                      <a:pt x="1578" y="64"/>
                    </a:lnTo>
                    <a:lnTo>
                      <a:pt x="1621" y="52"/>
                    </a:lnTo>
                    <a:lnTo>
                      <a:pt x="1663" y="41"/>
                    </a:lnTo>
                    <a:lnTo>
                      <a:pt x="1705" y="31"/>
                    </a:lnTo>
                    <a:lnTo>
                      <a:pt x="1745" y="22"/>
                    </a:lnTo>
                    <a:lnTo>
                      <a:pt x="1784" y="16"/>
                    </a:lnTo>
                    <a:lnTo>
                      <a:pt x="1822" y="10"/>
                    </a:lnTo>
                    <a:lnTo>
                      <a:pt x="1857" y="8"/>
                    </a:lnTo>
                    <a:lnTo>
                      <a:pt x="1889" y="8"/>
                    </a:lnTo>
                    <a:lnTo>
                      <a:pt x="1917" y="11"/>
                    </a:lnTo>
                    <a:lnTo>
                      <a:pt x="1928" y="17"/>
                    </a:lnTo>
                    <a:lnTo>
                      <a:pt x="1938" y="27"/>
                    </a:lnTo>
                    <a:lnTo>
                      <a:pt x="1944" y="40"/>
                    </a:lnTo>
                    <a:lnTo>
                      <a:pt x="1948" y="58"/>
                    </a:lnTo>
                    <a:lnTo>
                      <a:pt x="1949" y="80"/>
                    </a:lnTo>
                    <a:lnTo>
                      <a:pt x="1947" y="105"/>
                    </a:lnTo>
                    <a:lnTo>
                      <a:pt x="1944" y="132"/>
                    </a:lnTo>
                    <a:lnTo>
                      <a:pt x="1938" y="163"/>
                    </a:lnTo>
                    <a:lnTo>
                      <a:pt x="1929" y="195"/>
                    </a:lnTo>
                    <a:lnTo>
                      <a:pt x="1918" y="229"/>
                    </a:lnTo>
                    <a:lnTo>
                      <a:pt x="1905" y="265"/>
                    </a:lnTo>
                    <a:lnTo>
                      <a:pt x="1891" y="304"/>
                    </a:lnTo>
                    <a:lnTo>
                      <a:pt x="1874" y="342"/>
                    </a:lnTo>
                    <a:lnTo>
                      <a:pt x="1856" y="381"/>
                    </a:lnTo>
                    <a:lnTo>
                      <a:pt x="1836" y="421"/>
                    </a:lnTo>
                    <a:lnTo>
                      <a:pt x="1814" y="461"/>
                    </a:lnTo>
                    <a:lnTo>
                      <a:pt x="1791" y="501"/>
                    </a:lnTo>
                    <a:lnTo>
                      <a:pt x="1767" y="539"/>
                    </a:lnTo>
                    <a:lnTo>
                      <a:pt x="1740" y="577"/>
                    </a:lnTo>
                    <a:lnTo>
                      <a:pt x="1713" y="614"/>
                    </a:lnTo>
                    <a:lnTo>
                      <a:pt x="1684" y="649"/>
                    </a:lnTo>
                    <a:lnTo>
                      <a:pt x="1654" y="682"/>
                    </a:lnTo>
                    <a:lnTo>
                      <a:pt x="1623" y="713"/>
                    </a:lnTo>
                    <a:lnTo>
                      <a:pt x="1591" y="742"/>
                    </a:lnTo>
                    <a:lnTo>
                      <a:pt x="1632" y="761"/>
                    </a:lnTo>
                    <a:lnTo>
                      <a:pt x="1674" y="780"/>
                    </a:lnTo>
                    <a:lnTo>
                      <a:pt x="1717" y="804"/>
                    </a:lnTo>
                    <a:lnTo>
                      <a:pt x="1759" y="829"/>
                    </a:lnTo>
                    <a:lnTo>
                      <a:pt x="1803" y="856"/>
                    </a:lnTo>
                    <a:lnTo>
                      <a:pt x="1845" y="885"/>
                    </a:lnTo>
                    <a:lnTo>
                      <a:pt x="1889" y="916"/>
                    </a:lnTo>
                    <a:lnTo>
                      <a:pt x="1931" y="949"/>
                    </a:lnTo>
                    <a:lnTo>
                      <a:pt x="1975" y="985"/>
                    </a:lnTo>
                    <a:lnTo>
                      <a:pt x="2017" y="1022"/>
                    </a:lnTo>
                    <a:lnTo>
                      <a:pt x="2060" y="1060"/>
                    </a:lnTo>
                    <a:lnTo>
                      <a:pt x="2102" y="1100"/>
                    </a:lnTo>
                    <a:lnTo>
                      <a:pt x="2144" y="1141"/>
                    </a:lnTo>
                    <a:lnTo>
                      <a:pt x="2185" y="1185"/>
                    </a:lnTo>
                    <a:lnTo>
                      <a:pt x="2225" y="1228"/>
                    </a:lnTo>
                    <a:lnTo>
                      <a:pt x="2266" y="1274"/>
                    </a:lnTo>
                    <a:lnTo>
                      <a:pt x="2305" y="1320"/>
                    </a:lnTo>
                    <a:lnTo>
                      <a:pt x="2343" y="1368"/>
                    </a:lnTo>
                    <a:lnTo>
                      <a:pt x="2382" y="1417"/>
                    </a:lnTo>
                    <a:lnTo>
                      <a:pt x="2418" y="1466"/>
                    </a:lnTo>
                    <a:lnTo>
                      <a:pt x="2453" y="1517"/>
                    </a:lnTo>
                    <a:lnTo>
                      <a:pt x="2488" y="1569"/>
                    </a:lnTo>
                    <a:lnTo>
                      <a:pt x="2522" y="1621"/>
                    </a:lnTo>
                    <a:lnTo>
                      <a:pt x="2554" y="1674"/>
                    </a:lnTo>
                    <a:lnTo>
                      <a:pt x="2584" y="1727"/>
                    </a:lnTo>
                    <a:lnTo>
                      <a:pt x="2613" y="1780"/>
                    </a:lnTo>
                    <a:lnTo>
                      <a:pt x="2641" y="1834"/>
                    </a:lnTo>
                    <a:lnTo>
                      <a:pt x="2667" y="1889"/>
                    </a:lnTo>
                    <a:lnTo>
                      <a:pt x="2691" y="1943"/>
                    </a:lnTo>
                    <a:lnTo>
                      <a:pt x="2714" y="1998"/>
                    </a:lnTo>
                    <a:lnTo>
                      <a:pt x="2735" y="2053"/>
                    </a:lnTo>
                    <a:lnTo>
                      <a:pt x="2754" y="2108"/>
                    </a:lnTo>
                    <a:lnTo>
                      <a:pt x="2770" y="2163"/>
                    </a:lnTo>
                    <a:lnTo>
                      <a:pt x="2785" y="2218"/>
                    </a:lnTo>
                    <a:lnTo>
                      <a:pt x="2798" y="2272"/>
                    </a:lnTo>
                    <a:lnTo>
                      <a:pt x="2808" y="2326"/>
                    </a:lnTo>
                    <a:lnTo>
                      <a:pt x="2816" y="2379"/>
                    </a:lnTo>
                    <a:lnTo>
                      <a:pt x="2822" y="2432"/>
                    </a:lnTo>
                    <a:lnTo>
                      <a:pt x="2825" y="2485"/>
                    </a:lnTo>
                    <a:lnTo>
                      <a:pt x="2825" y="2537"/>
                    </a:lnTo>
                    <a:lnTo>
                      <a:pt x="2824" y="2589"/>
                    </a:lnTo>
                    <a:lnTo>
                      <a:pt x="2819" y="2639"/>
                    </a:lnTo>
                    <a:lnTo>
                      <a:pt x="2812" y="2688"/>
                    </a:lnTo>
                    <a:lnTo>
                      <a:pt x="2801" y="2737"/>
                    </a:lnTo>
                    <a:lnTo>
                      <a:pt x="2788" y="2785"/>
                    </a:lnTo>
                    <a:lnTo>
                      <a:pt x="2771" y="2831"/>
                    </a:lnTo>
                    <a:lnTo>
                      <a:pt x="2751" y="2876"/>
                    </a:lnTo>
                    <a:lnTo>
                      <a:pt x="2729" y="2920"/>
                    </a:lnTo>
                    <a:lnTo>
                      <a:pt x="2703" y="2963"/>
                    </a:lnTo>
                    <a:lnTo>
                      <a:pt x="2674" y="3004"/>
                    </a:lnTo>
                    <a:lnTo>
                      <a:pt x="2641" y="3044"/>
                    </a:lnTo>
                    <a:lnTo>
                      <a:pt x="2604" y="3082"/>
                    </a:lnTo>
                    <a:lnTo>
                      <a:pt x="2565" y="3118"/>
                    </a:lnTo>
                    <a:lnTo>
                      <a:pt x="2522" y="3153"/>
                    </a:lnTo>
                    <a:lnTo>
                      <a:pt x="2474" y="3186"/>
                    </a:lnTo>
                    <a:lnTo>
                      <a:pt x="2423" y="3217"/>
                    </a:lnTo>
                    <a:lnTo>
                      <a:pt x="2368" y="3246"/>
                    </a:lnTo>
                    <a:lnTo>
                      <a:pt x="2309" y="3273"/>
                    </a:lnTo>
                    <a:lnTo>
                      <a:pt x="2246" y="3297"/>
                    </a:lnTo>
                    <a:lnTo>
                      <a:pt x="2180" y="3319"/>
                    </a:lnTo>
                    <a:lnTo>
                      <a:pt x="2108" y="3340"/>
                    </a:lnTo>
                    <a:lnTo>
                      <a:pt x="2033" y="3358"/>
                    </a:lnTo>
                    <a:lnTo>
                      <a:pt x="1952" y="3373"/>
                    </a:lnTo>
                    <a:lnTo>
                      <a:pt x="1868" y="3386"/>
                    </a:lnTo>
                    <a:lnTo>
                      <a:pt x="1779" y="3396"/>
                    </a:lnTo>
                    <a:lnTo>
                      <a:pt x="1686" y="3403"/>
                    </a:lnTo>
                    <a:lnTo>
                      <a:pt x="1587" y="3409"/>
                    </a:lnTo>
                    <a:lnTo>
                      <a:pt x="1484" y="3410"/>
                    </a:lnTo>
                    <a:lnTo>
                      <a:pt x="1376" y="3409"/>
                    </a:lnTo>
                    <a:lnTo>
                      <a:pt x="1263" y="3404"/>
                    </a:lnTo>
                    <a:lnTo>
                      <a:pt x="1145" y="3397"/>
                    </a:lnTo>
                    <a:lnTo>
                      <a:pt x="1048" y="3389"/>
                    </a:lnTo>
                    <a:lnTo>
                      <a:pt x="956" y="3378"/>
                    </a:lnTo>
                    <a:lnTo>
                      <a:pt x="869" y="3363"/>
                    </a:lnTo>
                    <a:lnTo>
                      <a:pt x="786" y="3345"/>
                    </a:lnTo>
                    <a:lnTo>
                      <a:pt x="708" y="3326"/>
                    </a:lnTo>
                    <a:lnTo>
                      <a:pt x="636" y="3303"/>
                    </a:lnTo>
                    <a:lnTo>
                      <a:pt x="566" y="3278"/>
                    </a:lnTo>
                    <a:lnTo>
                      <a:pt x="502" y="3251"/>
                    </a:lnTo>
                    <a:lnTo>
                      <a:pt x="442" y="3221"/>
                    </a:lnTo>
                    <a:lnTo>
                      <a:pt x="387" y="3190"/>
                    </a:lnTo>
                    <a:lnTo>
                      <a:pt x="336" y="3156"/>
                    </a:lnTo>
                    <a:lnTo>
                      <a:pt x="288" y="3120"/>
                    </a:lnTo>
                    <a:lnTo>
                      <a:pt x="244" y="3082"/>
                    </a:lnTo>
                    <a:lnTo>
                      <a:pt x="205" y="3043"/>
                    </a:lnTo>
                    <a:lnTo>
                      <a:pt x="169" y="3001"/>
                    </a:lnTo>
                    <a:lnTo>
                      <a:pt x="137" y="2959"/>
                    </a:lnTo>
                    <a:lnTo>
                      <a:pt x="109" y="2914"/>
                    </a:lnTo>
                    <a:lnTo>
                      <a:pt x="84" y="2868"/>
                    </a:lnTo>
                    <a:lnTo>
                      <a:pt x="62" y="2821"/>
                    </a:lnTo>
                    <a:lnTo>
                      <a:pt x="43" y="2772"/>
                    </a:lnTo>
                    <a:lnTo>
                      <a:pt x="29" y="2721"/>
                    </a:lnTo>
                    <a:lnTo>
                      <a:pt x="17" y="2671"/>
                    </a:lnTo>
                    <a:lnTo>
                      <a:pt x="8" y="2619"/>
                    </a:lnTo>
                    <a:lnTo>
                      <a:pt x="3" y="2566"/>
                    </a:lnTo>
                    <a:lnTo>
                      <a:pt x="0" y="2512"/>
                    </a:lnTo>
                    <a:lnTo>
                      <a:pt x="0" y="2458"/>
                    </a:lnTo>
                    <a:lnTo>
                      <a:pt x="2" y="2402"/>
                    </a:lnTo>
                    <a:lnTo>
                      <a:pt x="8" y="2347"/>
                    </a:lnTo>
                    <a:lnTo>
                      <a:pt x="16" y="2290"/>
                    </a:lnTo>
                    <a:lnTo>
                      <a:pt x="26" y="2234"/>
                    </a:lnTo>
                    <a:lnTo>
                      <a:pt x="38" y="2177"/>
                    </a:lnTo>
                    <a:lnTo>
                      <a:pt x="54" y="2120"/>
                    </a:lnTo>
                    <a:lnTo>
                      <a:pt x="70" y="2063"/>
                    </a:lnTo>
                    <a:lnTo>
                      <a:pt x="90" y="2006"/>
                    </a:lnTo>
                    <a:lnTo>
                      <a:pt x="111" y="1948"/>
                    </a:lnTo>
                    <a:lnTo>
                      <a:pt x="135" y="1891"/>
                    </a:lnTo>
                    <a:lnTo>
                      <a:pt x="159" y="1835"/>
                    </a:lnTo>
                    <a:lnTo>
                      <a:pt x="185" y="1778"/>
                    </a:lnTo>
                    <a:lnTo>
                      <a:pt x="213" y="1722"/>
                    </a:lnTo>
                    <a:lnTo>
                      <a:pt x="243" y="1668"/>
                    </a:lnTo>
                    <a:lnTo>
                      <a:pt x="274" y="1613"/>
                    </a:lnTo>
                    <a:lnTo>
                      <a:pt x="308" y="1558"/>
                    </a:lnTo>
                    <a:lnTo>
                      <a:pt x="342" y="1505"/>
                    </a:lnTo>
                    <a:lnTo>
                      <a:pt x="376" y="1452"/>
                    </a:lnTo>
                    <a:lnTo>
                      <a:pt x="412" y="1401"/>
                    </a:lnTo>
                    <a:lnTo>
                      <a:pt x="449" y="1350"/>
                    </a:lnTo>
                    <a:lnTo>
                      <a:pt x="488" y="1301"/>
                    </a:lnTo>
                    <a:lnTo>
                      <a:pt x="526" y="1253"/>
                    </a:lnTo>
                    <a:lnTo>
                      <a:pt x="566" y="1206"/>
                    </a:lnTo>
                    <a:lnTo>
                      <a:pt x="607" y="1161"/>
                    </a:lnTo>
                    <a:lnTo>
                      <a:pt x="647" y="1117"/>
                    </a:lnTo>
                    <a:lnTo>
                      <a:pt x="689" y="1075"/>
                    </a:lnTo>
                    <a:lnTo>
                      <a:pt x="730" y="1034"/>
                    </a:lnTo>
                    <a:lnTo>
                      <a:pt x="771" y="995"/>
                    </a:lnTo>
                    <a:lnTo>
                      <a:pt x="814" y="959"/>
                    </a:lnTo>
                    <a:lnTo>
                      <a:pt x="856" y="923"/>
                    </a:lnTo>
                    <a:lnTo>
                      <a:pt x="899" y="890"/>
                    </a:lnTo>
                    <a:lnTo>
                      <a:pt x="940" y="860"/>
                    </a:lnTo>
                    <a:lnTo>
                      <a:pt x="983" y="831"/>
                    </a:lnTo>
                    <a:lnTo>
                      <a:pt x="1024" y="805"/>
                    </a:lnTo>
                    <a:lnTo>
                      <a:pt x="1066" y="781"/>
                    </a:lnTo>
                    <a:lnTo>
                      <a:pt x="1106" y="761"/>
                    </a:lnTo>
                    <a:lnTo>
                      <a:pt x="1067" y="733"/>
                    </a:lnTo>
                    <a:lnTo>
                      <a:pt x="1028" y="703"/>
                    </a:lnTo>
                    <a:lnTo>
                      <a:pt x="992" y="669"/>
                    </a:lnTo>
                    <a:lnTo>
                      <a:pt x="958" y="634"/>
                    </a:lnTo>
                    <a:lnTo>
                      <a:pt x="925" y="597"/>
                    </a:lnTo>
                    <a:lnTo>
                      <a:pt x="894" y="559"/>
                    </a:lnTo>
                    <a:lnTo>
                      <a:pt x="866" y="519"/>
                    </a:lnTo>
                    <a:lnTo>
                      <a:pt x="839" y="479"/>
                    </a:lnTo>
                    <a:lnTo>
                      <a:pt x="815" y="437"/>
                    </a:lnTo>
                    <a:lnTo>
                      <a:pt x="793" y="397"/>
                    </a:lnTo>
                    <a:lnTo>
                      <a:pt x="774" y="357"/>
                    </a:lnTo>
                    <a:lnTo>
                      <a:pt x="757" y="316"/>
                    </a:lnTo>
                    <a:lnTo>
                      <a:pt x="744" y="278"/>
                    </a:lnTo>
                    <a:lnTo>
                      <a:pt x="733" y="239"/>
                    </a:lnTo>
                    <a:lnTo>
                      <a:pt x="725" y="204"/>
                    </a:lnTo>
                    <a:lnTo>
                      <a:pt x="721" y="170"/>
                    </a:lnTo>
                    <a:lnTo>
                      <a:pt x="720" y="139"/>
                    </a:lnTo>
                    <a:lnTo>
                      <a:pt x="722" y="110"/>
                    </a:lnTo>
                    <a:lnTo>
                      <a:pt x="727" y="84"/>
                    </a:lnTo>
                    <a:lnTo>
                      <a:pt x="736" y="62"/>
                    </a:lnTo>
                    <a:lnTo>
                      <a:pt x="750" y="44"/>
                    </a:lnTo>
                    <a:lnTo>
                      <a:pt x="770" y="24"/>
                    </a:lnTo>
                    <a:lnTo>
                      <a:pt x="793" y="11"/>
                    </a:lnTo>
                    <a:lnTo>
                      <a:pt x="818" y="3"/>
                    </a:lnTo>
                    <a:lnTo>
                      <a:pt x="8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Freeform 22">
                <a:extLst>
                  <a:ext uri="{FF2B5EF4-FFF2-40B4-BE49-F238E27FC236}">
                    <a16:creationId xmlns:a16="http://schemas.microsoft.com/office/drawing/2014/main" id="{C4E6CB52-F2BD-4E50-BCAD-792AAE8BE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8" y="3802"/>
                <a:ext cx="0" cy="0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1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CC8F5E98-7FCF-4118-ADAE-389763C6AEAB}"/>
              </a:ext>
            </a:extLst>
          </p:cNvPr>
          <p:cNvGrpSpPr/>
          <p:nvPr/>
        </p:nvGrpSpPr>
        <p:grpSpPr>
          <a:xfrm>
            <a:off x="8872235" y="5951968"/>
            <a:ext cx="654485" cy="654485"/>
            <a:chOff x="8159398" y="1716024"/>
            <a:chExt cx="1096994" cy="1096994"/>
          </a:xfrm>
        </p:grpSpPr>
        <p:sp>
          <p:nvSpPr>
            <p:cNvPr id="375" name="Rounded Rectangle 37">
              <a:extLst>
                <a:ext uri="{FF2B5EF4-FFF2-40B4-BE49-F238E27FC236}">
                  <a16:creationId xmlns:a16="http://schemas.microsoft.com/office/drawing/2014/main" id="{F2E43601-8EA2-4002-AEEC-DA9FBF7D0291}"/>
                </a:ext>
              </a:extLst>
            </p:cNvPr>
            <p:cNvSpPr/>
            <p:nvPr/>
          </p:nvSpPr>
          <p:spPr>
            <a:xfrm>
              <a:off x="8159398" y="1716024"/>
              <a:ext cx="1096994" cy="1096994"/>
            </a:xfrm>
            <a:prstGeom prst="roundRect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376" name="Freeform 27">
              <a:extLst>
                <a:ext uri="{FF2B5EF4-FFF2-40B4-BE49-F238E27FC236}">
                  <a16:creationId xmlns:a16="http://schemas.microsoft.com/office/drawing/2014/main" id="{5D1CCEDE-7E6D-4B85-A223-0E018A7BF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2699" y="1998346"/>
              <a:ext cx="590395" cy="532353"/>
            </a:xfrm>
            <a:custGeom>
              <a:avLst/>
              <a:gdLst>
                <a:gd name="T0" fmla="*/ 2527 w 3331"/>
                <a:gd name="T1" fmla="*/ 2481 h 3310"/>
                <a:gd name="T2" fmla="*/ 2423 w 3331"/>
                <a:gd name="T3" fmla="*/ 2707 h 3310"/>
                <a:gd name="T4" fmla="*/ 2527 w 3331"/>
                <a:gd name="T5" fmla="*/ 2934 h 3310"/>
                <a:gd name="T6" fmla="*/ 2770 w 3331"/>
                <a:gd name="T7" fmla="*/ 3005 h 3310"/>
                <a:gd name="T8" fmla="*/ 2980 w 3331"/>
                <a:gd name="T9" fmla="*/ 2871 h 3310"/>
                <a:gd name="T10" fmla="*/ 3016 w 3331"/>
                <a:gd name="T11" fmla="*/ 2621 h 3310"/>
                <a:gd name="T12" fmla="*/ 2853 w 3331"/>
                <a:gd name="T13" fmla="*/ 2435 h 3310"/>
                <a:gd name="T14" fmla="*/ 518 w 3331"/>
                <a:gd name="T15" fmla="*/ 2419 h 3310"/>
                <a:gd name="T16" fmla="*/ 331 w 3331"/>
                <a:gd name="T17" fmla="*/ 2581 h 3310"/>
                <a:gd name="T18" fmla="*/ 331 w 3331"/>
                <a:gd name="T19" fmla="*/ 2834 h 3310"/>
                <a:gd name="T20" fmla="*/ 518 w 3331"/>
                <a:gd name="T21" fmla="*/ 2996 h 3310"/>
                <a:gd name="T22" fmla="*/ 771 w 3331"/>
                <a:gd name="T23" fmla="*/ 2959 h 3310"/>
                <a:gd name="T24" fmla="*/ 906 w 3331"/>
                <a:gd name="T25" fmla="*/ 2752 h 3310"/>
                <a:gd name="T26" fmla="*/ 834 w 3331"/>
                <a:gd name="T27" fmla="*/ 2510 h 3310"/>
                <a:gd name="T28" fmla="*/ 606 w 3331"/>
                <a:gd name="T29" fmla="*/ 2407 h 3310"/>
                <a:gd name="T30" fmla="*/ 1667 w 3331"/>
                <a:gd name="T31" fmla="*/ 750 h 3310"/>
                <a:gd name="T32" fmla="*/ 1204 w 3331"/>
                <a:gd name="T33" fmla="*/ 1006 h 3310"/>
                <a:gd name="T34" fmla="*/ 866 w 3331"/>
                <a:gd name="T35" fmla="*/ 1410 h 3310"/>
                <a:gd name="T36" fmla="*/ 892 w 3331"/>
                <a:gd name="T37" fmla="*/ 1769 h 3310"/>
                <a:gd name="T38" fmla="*/ 930 w 3331"/>
                <a:gd name="T39" fmla="*/ 1865 h 3310"/>
                <a:gd name="T40" fmla="*/ 680 w 3331"/>
                <a:gd name="T41" fmla="*/ 2109 h 3310"/>
                <a:gd name="T42" fmla="*/ 946 w 3331"/>
                <a:gd name="T43" fmla="*/ 2210 h 3310"/>
                <a:gd name="T44" fmla="*/ 1160 w 3331"/>
                <a:gd name="T45" fmla="*/ 2466 h 3310"/>
                <a:gd name="T46" fmla="*/ 1744 w 3331"/>
                <a:gd name="T47" fmla="*/ 2461 h 3310"/>
                <a:gd name="T48" fmla="*/ 1844 w 3331"/>
                <a:gd name="T49" fmla="*/ 2411 h 3310"/>
                <a:gd name="T50" fmla="*/ 2210 w 3331"/>
                <a:gd name="T51" fmla="*/ 2393 h 3310"/>
                <a:gd name="T52" fmla="*/ 2474 w 3331"/>
                <a:gd name="T53" fmla="*/ 2160 h 3310"/>
                <a:gd name="T54" fmla="*/ 2481 w 3331"/>
                <a:gd name="T55" fmla="*/ 1577 h 3310"/>
                <a:gd name="T56" fmla="*/ 2423 w 3331"/>
                <a:gd name="T57" fmla="*/ 1505 h 3310"/>
                <a:gd name="T58" fmla="*/ 2240 w 3331"/>
                <a:gd name="T59" fmla="*/ 1201 h 3310"/>
                <a:gd name="T60" fmla="*/ 2123 w 3331"/>
                <a:gd name="T61" fmla="*/ 1083 h 3310"/>
                <a:gd name="T62" fmla="*/ 3029 w 3331"/>
                <a:gd name="T63" fmla="*/ 301 h 3310"/>
                <a:gd name="T64" fmla="*/ 3264 w 3331"/>
                <a:gd name="T65" fmla="*/ 26 h 3310"/>
                <a:gd name="T66" fmla="*/ 3331 w 3331"/>
                <a:gd name="T67" fmla="*/ 1053 h 3310"/>
                <a:gd name="T68" fmla="*/ 3239 w 3331"/>
                <a:gd name="T69" fmla="*/ 1191 h 3310"/>
                <a:gd name="T70" fmla="*/ 3027 w 3331"/>
                <a:gd name="T71" fmla="*/ 1490 h 3310"/>
                <a:gd name="T72" fmla="*/ 2985 w 3331"/>
                <a:gd name="T73" fmla="*/ 1572 h 3310"/>
                <a:gd name="T74" fmla="*/ 2917 w 3331"/>
                <a:gd name="T75" fmla="*/ 2138 h 3310"/>
                <a:gd name="T76" fmla="*/ 3196 w 3331"/>
                <a:gd name="T77" fmla="*/ 2330 h 3310"/>
                <a:gd name="T78" fmla="*/ 3328 w 3331"/>
                <a:gd name="T79" fmla="*/ 2647 h 3310"/>
                <a:gd name="T80" fmla="*/ 3258 w 3331"/>
                <a:gd name="T81" fmla="*/ 2995 h 3310"/>
                <a:gd name="T82" fmla="*/ 3014 w 3331"/>
                <a:gd name="T83" fmla="*/ 3237 h 3310"/>
                <a:gd name="T84" fmla="*/ 2666 w 3331"/>
                <a:gd name="T85" fmla="*/ 3307 h 3310"/>
                <a:gd name="T86" fmla="*/ 2350 w 3331"/>
                <a:gd name="T87" fmla="*/ 3180 h 3310"/>
                <a:gd name="T88" fmla="*/ 2156 w 3331"/>
                <a:gd name="T89" fmla="*/ 2908 h 3310"/>
                <a:gd name="T90" fmla="*/ 1804 w 3331"/>
                <a:gd name="T91" fmla="*/ 3007 h 3310"/>
                <a:gd name="T92" fmla="*/ 1742 w 3331"/>
                <a:gd name="T93" fmla="*/ 2782 h 3310"/>
                <a:gd name="T94" fmla="*/ 1102 w 3331"/>
                <a:gd name="T95" fmla="*/ 3051 h 3310"/>
                <a:gd name="T96" fmla="*/ 838 w 3331"/>
                <a:gd name="T97" fmla="*/ 3263 h 3310"/>
                <a:gd name="T98" fmla="*/ 484 w 3331"/>
                <a:gd name="T99" fmla="*/ 3297 h 3310"/>
                <a:gd name="T100" fmla="*/ 178 w 3331"/>
                <a:gd name="T101" fmla="*/ 3133 h 3310"/>
                <a:gd name="T102" fmla="*/ 13 w 3331"/>
                <a:gd name="T103" fmla="*/ 2829 h 3310"/>
                <a:gd name="T104" fmla="*/ 50 w 3331"/>
                <a:gd name="T105" fmla="*/ 2467 h 3310"/>
                <a:gd name="T106" fmla="*/ 282 w 3331"/>
                <a:gd name="T107" fmla="*/ 2200 h 3310"/>
                <a:gd name="T108" fmla="*/ 337 w 3331"/>
                <a:gd name="T109" fmla="*/ 1773 h 3310"/>
                <a:gd name="T110" fmla="*/ 392 w 3331"/>
                <a:gd name="T111" fmla="*/ 1686 h 3310"/>
                <a:gd name="T112" fmla="*/ 678 w 3331"/>
                <a:gd name="T113" fmla="*/ 1444 h 3310"/>
                <a:gd name="T114" fmla="*/ 1000 w 3331"/>
                <a:gd name="T115" fmla="*/ 987 h 3310"/>
                <a:gd name="T116" fmla="*/ 1460 w 3331"/>
                <a:gd name="T117" fmla="*/ 669 h 3310"/>
                <a:gd name="T118" fmla="*/ 2020 w 3331"/>
                <a:gd name="T119" fmla="*/ 530 h 3310"/>
                <a:gd name="T120" fmla="*/ 2164 w 3331"/>
                <a:gd name="T121" fmla="*/ 44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31" h="3310">
                  <a:moveTo>
                    <a:pt x="2726" y="2407"/>
                  </a:moveTo>
                  <a:lnTo>
                    <a:pt x="2681" y="2410"/>
                  </a:lnTo>
                  <a:lnTo>
                    <a:pt x="2638" y="2419"/>
                  </a:lnTo>
                  <a:lnTo>
                    <a:pt x="2599" y="2435"/>
                  </a:lnTo>
                  <a:lnTo>
                    <a:pt x="2561" y="2455"/>
                  </a:lnTo>
                  <a:lnTo>
                    <a:pt x="2527" y="2481"/>
                  </a:lnTo>
                  <a:lnTo>
                    <a:pt x="2497" y="2510"/>
                  </a:lnTo>
                  <a:lnTo>
                    <a:pt x="2472" y="2544"/>
                  </a:lnTo>
                  <a:lnTo>
                    <a:pt x="2451" y="2581"/>
                  </a:lnTo>
                  <a:lnTo>
                    <a:pt x="2436" y="2621"/>
                  </a:lnTo>
                  <a:lnTo>
                    <a:pt x="2427" y="2663"/>
                  </a:lnTo>
                  <a:lnTo>
                    <a:pt x="2423" y="2707"/>
                  </a:lnTo>
                  <a:lnTo>
                    <a:pt x="2427" y="2752"/>
                  </a:lnTo>
                  <a:lnTo>
                    <a:pt x="2436" y="2794"/>
                  </a:lnTo>
                  <a:lnTo>
                    <a:pt x="2451" y="2834"/>
                  </a:lnTo>
                  <a:lnTo>
                    <a:pt x="2472" y="2871"/>
                  </a:lnTo>
                  <a:lnTo>
                    <a:pt x="2497" y="2905"/>
                  </a:lnTo>
                  <a:lnTo>
                    <a:pt x="2527" y="2934"/>
                  </a:lnTo>
                  <a:lnTo>
                    <a:pt x="2561" y="2959"/>
                  </a:lnTo>
                  <a:lnTo>
                    <a:pt x="2599" y="2980"/>
                  </a:lnTo>
                  <a:lnTo>
                    <a:pt x="2638" y="2996"/>
                  </a:lnTo>
                  <a:lnTo>
                    <a:pt x="2681" y="3005"/>
                  </a:lnTo>
                  <a:lnTo>
                    <a:pt x="2726" y="3008"/>
                  </a:lnTo>
                  <a:lnTo>
                    <a:pt x="2770" y="3005"/>
                  </a:lnTo>
                  <a:lnTo>
                    <a:pt x="2813" y="2996"/>
                  </a:lnTo>
                  <a:lnTo>
                    <a:pt x="2853" y="2980"/>
                  </a:lnTo>
                  <a:lnTo>
                    <a:pt x="2891" y="2959"/>
                  </a:lnTo>
                  <a:lnTo>
                    <a:pt x="2924" y="2934"/>
                  </a:lnTo>
                  <a:lnTo>
                    <a:pt x="2954" y="2905"/>
                  </a:lnTo>
                  <a:lnTo>
                    <a:pt x="2980" y="2871"/>
                  </a:lnTo>
                  <a:lnTo>
                    <a:pt x="3001" y="2834"/>
                  </a:lnTo>
                  <a:lnTo>
                    <a:pt x="3016" y="2794"/>
                  </a:lnTo>
                  <a:lnTo>
                    <a:pt x="3026" y="2752"/>
                  </a:lnTo>
                  <a:lnTo>
                    <a:pt x="3029" y="2707"/>
                  </a:lnTo>
                  <a:lnTo>
                    <a:pt x="3026" y="2663"/>
                  </a:lnTo>
                  <a:lnTo>
                    <a:pt x="3016" y="2621"/>
                  </a:lnTo>
                  <a:lnTo>
                    <a:pt x="3001" y="2581"/>
                  </a:lnTo>
                  <a:lnTo>
                    <a:pt x="2980" y="2544"/>
                  </a:lnTo>
                  <a:lnTo>
                    <a:pt x="2954" y="2510"/>
                  </a:lnTo>
                  <a:lnTo>
                    <a:pt x="2924" y="2481"/>
                  </a:lnTo>
                  <a:lnTo>
                    <a:pt x="2891" y="2455"/>
                  </a:lnTo>
                  <a:lnTo>
                    <a:pt x="2853" y="2435"/>
                  </a:lnTo>
                  <a:lnTo>
                    <a:pt x="2813" y="2419"/>
                  </a:lnTo>
                  <a:lnTo>
                    <a:pt x="2770" y="2410"/>
                  </a:lnTo>
                  <a:lnTo>
                    <a:pt x="2726" y="2407"/>
                  </a:lnTo>
                  <a:close/>
                  <a:moveTo>
                    <a:pt x="606" y="2407"/>
                  </a:moveTo>
                  <a:lnTo>
                    <a:pt x="561" y="2410"/>
                  </a:lnTo>
                  <a:lnTo>
                    <a:pt x="518" y="2419"/>
                  </a:lnTo>
                  <a:lnTo>
                    <a:pt x="478" y="2435"/>
                  </a:lnTo>
                  <a:lnTo>
                    <a:pt x="441" y="2455"/>
                  </a:lnTo>
                  <a:lnTo>
                    <a:pt x="407" y="2481"/>
                  </a:lnTo>
                  <a:lnTo>
                    <a:pt x="378" y="2510"/>
                  </a:lnTo>
                  <a:lnTo>
                    <a:pt x="352" y="2544"/>
                  </a:lnTo>
                  <a:lnTo>
                    <a:pt x="331" y="2581"/>
                  </a:lnTo>
                  <a:lnTo>
                    <a:pt x="316" y="2621"/>
                  </a:lnTo>
                  <a:lnTo>
                    <a:pt x="307" y="2663"/>
                  </a:lnTo>
                  <a:lnTo>
                    <a:pt x="304" y="2707"/>
                  </a:lnTo>
                  <a:lnTo>
                    <a:pt x="307" y="2752"/>
                  </a:lnTo>
                  <a:lnTo>
                    <a:pt x="316" y="2794"/>
                  </a:lnTo>
                  <a:lnTo>
                    <a:pt x="331" y="2834"/>
                  </a:lnTo>
                  <a:lnTo>
                    <a:pt x="352" y="2871"/>
                  </a:lnTo>
                  <a:lnTo>
                    <a:pt x="378" y="2905"/>
                  </a:lnTo>
                  <a:lnTo>
                    <a:pt x="407" y="2934"/>
                  </a:lnTo>
                  <a:lnTo>
                    <a:pt x="441" y="2959"/>
                  </a:lnTo>
                  <a:lnTo>
                    <a:pt x="478" y="2980"/>
                  </a:lnTo>
                  <a:lnTo>
                    <a:pt x="518" y="2996"/>
                  </a:lnTo>
                  <a:lnTo>
                    <a:pt x="561" y="3005"/>
                  </a:lnTo>
                  <a:lnTo>
                    <a:pt x="606" y="3008"/>
                  </a:lnTo>
                  <a:lnTo>
                    <a:pt x="650" y="3005"/>
                  </a:lnTo>
                  <a:lnTo>
                    <a:pt x="693" y="2996"/>
                  </a:lnTo>
                  <a:lnTo>
                    <a:pt x="734" y="2980"/>
                  </a:lnTo>
                  <a:lnTo>
                    <a:pt x="771" y="2959"/>
                  </a:lnTo>
                  <a:lnTo>
                    <a:pt x="804" y="2934"/>
                  </a:lnTo>
                  <a:lnTo>
                    <a:pt x="834" y="2905"/>
                  </a:lnTo>
                  <a:lnTo>
                    <a:pt x="860" y="2871"/>
                  </a:lnTo>
                  <a:lnTo>
                    <a:pt x="880" y="2834"/>
                  </a:lnTo>
                  <a:lnTo>
                    <a:pt x="896" y="2794"/>
                  </a:lnTo>
                  <a:lnTo>
                    <a:pt x="906" y="2752"/>
                  </a:lnTo>
                  <a:lnTo>
                    <a:pt x="909" y="2707"/>
                  </a:lnTo>
                  <a:lnTo>
                    <a:pt x="906" y="2663"/>
                  </a:lnTo>
                  <a:lnTo>
                    <a:pt x="896" y="2621"/>
                  </a:lnTo>
                  <a:lnTo>
                    <a:pt x="880" y="2581"/>
                  </a:lnTo>
                  <a:lnTo>
                    <a:pt x="860" y="2544"/>
                  </a:lnTo>
                  <a:lnTo>
                    <a:pt x="834" y="2510"/>
                  </a:lnTo>
                  <a:lnTo>
                    <a:pt x="804" y="2481"/>
                  </a:lnTo>
                  <a:lnTo>
                    <a:pt x="771" y="2455"/>
                  </a:lnTo>
                  <a:lnTo>
                    <a:pt x="734" y="2435"/>
                  </a:lnTo>
                  <a:lnTo>
                    <a:pt x="693" y="2419"/>
                  </a:lnTo>
                  <a:lnTo>
                    <a:pt x="650" y="2410"/>
                  </a:lnTo>
                  <a:lnTo>
                    <a:pt x="606" y="2407"/>
                  </a:lnTo>
                  <a:close/>
                  <a:moveTo>
                    <a:pt x="2120" y="677"/>
                  </a:moveTo>
                  <a:lnTo>
                    <a:pt x="2026" y="681"/>
                  </a:lnTo>
                  <a:lnTo>
                    <a:pt x="1934" y="689"/>
                  </a:lnTo>
                  <a:lnTo>
                    <a:pt x="1843" y="703"/>
                  </a:lnTo>
                  <a:lnTo>
                    <a:pt x="1754" y="724"/>
                  </a:lnTo>
                  <a:lnTo>
                    <a:pt x="1667" y="750"/>
                  </a:lnTo>
                  <a:lnTo>
                    <a:pt x="1583" y="780"/>
                  </a:lnTo>
                  <a:lnTo>
                    <a:pt x="1501" y="817"/>
                  </a:lnTo>
                  <a:lnTo>
                    <a:pt x="1422" y="857"/>
                  </a:lnTo>
                  <a:lnTo>
                    <a:pt x="1346" y="903"/>
                  </a:lnTo>
                  <a:lnTo>
                    <a:pt x="1273" y="952"/>
                  </a:lnTo>
                  <a:lnTo>
                    <a:pt x="1204" y="1006"/>
                  </a:lnTo>
                  <a:lnTo>
                    <a:pt x="1138" y="1064"/>
                  </a:lnTo>
                  <a:lnTo>
                    <a:pt x="1075" y="1127"/>
                  </a:lnTo>
                  <a:lnTo>
                    <a:pt x="1017" y="1192"/>
                  </a:lnTo>
                  <a:lnTo>
                    <a:pt x="962" y="1261"/>
                  </a:lnTo>
                  <a:lnTo>
                    <a:pt x="912" y="1334"/>
                  </a:lnTo>
                  <a:lnTo>
                    <a:pt x="866" y="1410"/>
                  </a:lnTo>
                  <a:lnTo>
                    <a:pt x="825" y="1488"/>
                  </a:lnTo>
                  <a:lnTo>
                    <a:pt x="789" y="1569"/>
                  </a:lnTo>
                  <a:lnTo>
                    <a:pt x="758" y="1653"/>
                  </a:lnTo>
                  <a:lnTo>
                    <a:pt x="732" y="1738"/>
                  </a:lnTo>
                  <a:lnTo>
                    <a:pt x="872" y="1763"/>
                  </a:lnTo>
                  <a:lnTo>
                    <a:pt x="892" y="1769"/>
                  </a:lnTo>
                  <a:lnTo>
                    <a:pt x="910" y="1781"/>
                  </a:lnTo>
                  <a:lnTo>
                    <a:pt x="922" y="1796"/>
                  </a:lnTo>
                  <a:lnTo>
                    <a:pt x="932" y="1815"/>
                  </a:lnTo>
                  <a:lnTo>
                    <a:pt x="935" y="1832"/>
                  </a:lnTo>
                  <a:lnTo>
                    <a:pt x="934" y="1848"/>
                  </a:lnTo>
                  <a:lnTo>
                    <a:pt x="930" y="1865"/>
                  </a:lnTo>
                  <a:lnTo>
                    <a:pt x="921" y="1880"/>
                  </a:lnTo>
                  <a:lnTo>
                    <a:pt x="911" y="1892"/>
                  </a:lnTo>
                  <a:lnTo>
                    <a:pt x="682" y="2105"/>
                  </a:lnTo>
                  <a:lnTo>
                    <a:pt x="682" y="2105"/>
                  </a:lnTo>
                  <a:lnTo>
                    <a:pt x="682" y="2107"/>
                  </a:lnTo>
                  <a:lnTo>
                    <a:pt x="680" y="2109"/>
                  </a:lnTo>
                  <a:lnTo>
                    <a:pt x="680" y="2111"/>
                  </a:lnTo>
                  <a:lnTo>
                    <a:pt x="738" y="2121"/>
                  </a:lnTo>
                  <a:lnTo>
                    <a:pt x="795" y="2137"/>
                  </a:lnTo>
                  <a:lnTo>
                    <a:pt x="848" y="2156"/>
                  </a:lnTo>
                  <a:lnTo>
                    <a:pt x="898" y="2181"/>
                  </a:lnTo>
                  <a:lnTo>
                    <a:pt x="946" y="2210"/>
                  </a:lnTo>
                  <a:lnTo>
                    <a:pt x="991" y="2245"/>
                  </a:lnTo>
                  <a:lnTo>
                    <a:pt x="1033" y="2282"/>
                  </a:lnTo>
                  <a:lnTo>
                    <a:pt x="1071" y="2324"/>
                  </a:lnTo>
                  <a:lnTo>
                    <a:pt x="1106" y="2368"/>
                  </a:lnTo>
                  <a:lnTo>
                    <a:pt x="1135" y="2416"/>
                  </a:lnTo>
                  <a:lnTo>
                    <a:pt x="1160" y="2466"/>
                  </a:lnTo>
                  <a:lnTo>
                    <a:pt x="1181" y="2519"/>
                  </a:lnTo>
                  <a:lnTo>
                    <a:pt x="1197" y="2575"/>
                  </a:lnTo>
                  <a:lnTo>
                    <a:pt x="1206" y="2633"/>
                  </a:lnTo>
                  <a:lnTo>
                    <a:pt x="1742" y="2633"/>
                  </a:lnTo>
                  <a:lnTo>
                    <a:pt x="1742" y="2482"/>
                  </a:lnTo>
                  <a:lnTo>
                    <a:pt x="1744" y="2461"/>
                  </a:lnTo>
                  <a:lnTo>
                    <a:pt x="1753" y="2442"/>
                  </a:lnTo>
                  <a:lnTo>
                    <a:pt x="1766" y="2427"/>
                  </a:lnTo>
                  <a:lnTo>
                    <a:pt x="1784" y="2414"/>
                  </a:lnTo>
                  <a:lnTo>
                    <a:pt x="1804" y="2408"/>
                  </a:lnTo>
                  <a:lnTo>
                    <a:pt x="1824" y="2407"/>
                  </a:lnTo>
                  <a:lnTo>
                    <a:pt x="1844" y="2411"/>
                  </a:lnTo>
                  <a:lnTo>
                    <a:pt x="1863" y="2421"/>
                  </a:lnTo>
                  <a:lnTo>
                    <a:pt x="2127" y="2619"/>
                  </a:lnTo>
                  <a:lnTo>
                    <a:pt x="2140" y="2559"/>
                  </a:lnTo>
                  <a:lnTo>
                    <a:pt x="2158" y="2501"/>
                  </a:lnTo>
                  <a:lnTo>
                    <a:pt x="2181" y="2445"/>
                  </a:lnTo>
                  <a:lnTo>
                    <a:pt x="2210" y="2393"/>
                  </a:lnTo>
                  <a:lnTo>
                    <a:pt x="2244" y="2345"/>
                  </a:lnTo>
                  <a:lnTo>
                    <a:pt x="2282" y="2299"/>
                  </a:lnTo>
                  <a:lnTo>
                    <a:pt x="2324" y="2258"/>
                  </a:lnTo>
                  <a:lnTo>
                    <a:pt x="2371" y="2221"/>
                  </a:lnTo>
                  <a:lnTo>
                    <a:pt x="2421" y="2189"/>
                  </a:lnTo>
                  <a:lnTo>
                    <a:pt x="2474" y="2160"/>
                  </a:lnTo>
                  <a:lnTo>
                    <a:pt x="2530" y="2139"/>
                  </a:lnTo>
                  <a:lnTo>
                    <a:pt x="2589" y="2122"/>
                  </a:lnTo>
                  <a:lnTo>
                    <a:pt x="2650" y="2112"/>
                  </a:lnTo>
                  <a:lnTo>
                    <a:pt x="2650" y="1579"/>
                  </a:lnTo>
                  <a:lnTo>
                    <a:pt x="2498" y="1579"/>
                  </a:lnTo>
                  <a:lnTo>
                    <a:pt x="2481" y="1577"/>
                  </a:lnTo>
                  <a:lnTo>
                    <a:pt x="2466" y="1572"/>
                  </a:lnTo>
                  <a:lnTo>
                    <a:pt x="2452" y="1563"/>
                  </a:lnTo>
                  <a:lnTo>
                    <a:pt x="2440" y="1552"/>
                  </a:lnTo>
                  <a:lnTo>
                    <a:pt x="2431" y="1537"/>
                  </a:lnTo>
                  <a:lnTo>
                    <a:pt x="2425" y="1522"/>
                  </a:lnTo>
                  <a:lnTo>
                    <a:pt x="2423" y="1505"/>
                  </a:lnTo>
                  <a:lnTo>
                    <a:pt x="2425" y="1490"/>
                  </a:lnTo>
                  <a:lnTo>
                    <a:pt x="2429" y="1474"/>
                  </a:lnTo>
                  <a:lnTo>
                    <a:pt x="2438" y="1459"/>
                  </a:lnTo>
                  <a:lnTo>
                    <a:pt x="2631" y="1204"/>
                  </a:lnTo>
                  <a:lnTo>
                    <a:pt x="2272" y="1204"/>
                  </a:lnTo>
                  <a:lnTo>
                    <a:pt x="2240" y="1201"/>
                  </a:lnTo>
                  <a:lnTo>
                    <a:pt x="2212" y="1191"/>
                  </a:lnTo>
                  <a:lnTo>
                    <a:pt x="2187" y="1178"/>
                  </a:lnTo>
                  <a:lnTo>
                    <a:pt x="2164" y="1159"/>
                  </a:lnTo>
                  <a:lnTo>
                    <a:pt x="2146" y="1137"/>
                  </a:lnTo>
                  <a:lnTo>
                    <a:pt x="2132" y="1111"/>
                  </a:lnTo>
                  <a:lnTo>
                    <a:pt x="2123" y="1083"/>
                  </a:lnTo>
                  <a:lnTo>
                    <a:pt x="2120" y="1053"/>
                  </a:lnTo>
                  <a:lnTo>
                    <a:pt x="2120" y="677"/>
                  </a:lnTo>
                  <a:close/>
                  <a:moveTo>
                    <a:pt x="2423" y="301"/>
                  </a:moveTo>
                  <a:lnTo>
                    <a:pt x="2423" y="902"/>
                  </a:lnTo>
                  <a:lnTo>
                    <a:pt x="3029" y="902"/>
                  </a:lnTo>
                  <a:lnTo>
                    <a:pt x="3029" y="301"/>
                  </a:lnTo>
                  <a:lnTo>
                    <a:pt x="2423" y="301"/>
                  </a:lnTo>
                  <a:close/>
                  <a:moveTo>
                    <a:pt x="2272" y="0"/>
                  </a:moveTo>
                  <a:lnTo>
                    <a:pt x="3180" y="0"/>
                  </a:lnTo>
                  <a:lnTo>
                    <a:pt x="3210" y="3"/>
                  </a:lnTo>
                  <a:lnTo>
                    <a:pt x="3239" y="12"/>
                  </a:lnTo>
                  <a:lnTo>
                    <a:pt x="3264" y="26"/>
                  </a:lnTo>
                  <a:lnTo>
                    <a:pt x="3287" y="44"/>
                  </a:lnTo>
                  <a:lnTo>
                    <a:pt x="3305" y="67"/>
                  </a:lnTo>
                  <a:lnTo>
                    <a:pt x="3320" y="92"/>
                  </a:lnTo>
                  <a:lnTo>
                    <a:pt x="3328" y="120"/>
                  </a:lnTo>
                  <a:lnTo>
                    <a:pt x="3331" y="150"/>
                  </a:lnTo>
                  <a:lnTo>
                    <a:pt x="3331" y="1053"/>
                  </a:lnTo>
                  <a:lnTo>
                    <a:pt x="3328" y="1083"/>
                  </a:lnTo>
                  <a:lnTo>
                    <a:pt x="3320" y="1111"/>
                  </a:lnTo>
                  <a:lnTo>
                    <a:pt x="3305" y="1137"/>
                  </a:lnTo>
                  <a:lnTo>
                    <a:pt x="3287" y="1159"/>
                  </a:lnTo>
                  <a:lnTo>
                    <a:pt x="3264" y="1178"/>
                  </a:lnTo>
                  <a:lnTo>
                    <a:pt x="3239" y="1191"/>
                  </a:lnTo>
                  <a:lnTo>
                    <a:pt x="3210" y="1201"/>
                  </a:lnTo>
                  <a:lnTo>
                    <a:pt x="3180" y="1204"/>
                  </a:lnTo>
                  <a:lnTo>
                    <a:pt x="2820" y="1204"/>
                  </a:lnTo>
                  <a:lnTo>
                    <a:pt x="3013" y="1459"/>
                  </a:lnTo>
                  <a:lnTo>
                    <a:pt x="3022" y="1474"/>
                  </a:lnTo>
                  <a:lnTo>
                    <a:pt x="3027" y="1490"/>
                  </a:lnTo>
                  <a:lnTo>
                    <a:pt x="3029" y="1505"/>
                  </a:lnTo>
                  <a:lnTo>
                    <a:pt x="3026" y="1522"/>
                  </a:lnTo>
                  <a:lnTo>
                    <a:pt x="3020" y="1537"/>
                  </a:lnTo>
                  <a:lnTo>
                    <a:pt x="3011" y="1552"/>
                  </a:lnTo>
                  <a:lnTo>
                    <a:pt x="3000" y="1563"/>
                  </a:lnTo>
                  <a:lnTo>
                    <a:pt x="2985" y="1572"/>
                  </a:lnTo>
                  <a:lnTo>
                    <a:pt x="2969" y="1577"/>
                  </a:lnTo>
                  <a:lnTo>
                    <a:pt x="2952" y="1579"/>
                  </a:lnTo>
                  <a:lnTo>
                    <a:pt x="2802" y="1579"/>
                  </a:lnTo>
                  <a:lnTo>
                    <a:pt x="2802" y="2112"/>
                  </a:lnTo>
                  <a:lnTo>
                    <a:pt x="2860" y="2121"/>
                  </a:lnTo>
                  <a:lnTo>
                    <a:pt x="2917" y="2138"/>
                  </a:lnTo>
                  <a:lnTo>
                    <a:pt x="2971" y="2158"/>
                  </a:lnTo>
                  <a:lnTo>
                    <a:pt x="3023" y="2183"/>
                  </a:lnTo>
                  <a:lnTo>
                    <a:pt x="3072" y="2215"/>
                  </a:lnTo>
                  <a:lnTo>
                    <a:pt x="3117" y="2249"/>
                  </a:lnTo>
                  <a:lnTo>
                    <a:pt x="3159" y="2287"/>
                  </a:lnTo>
                  <a:lnTo>
                    <a:pt x="3196" y="2330"/>
                  </a:lnTo>
                  <a:lnTo>
                    <a:pt x="3231" y="2376"/>
                  </a:lnTo>
                  <a:lnTo>
                    <a:pt x="3260" y="2425"/>
                  </a:lnTo>
                  <a:lnTo>
                    <a:pt x="3285" y="2477"/>
                  </a:lnTo>
                  <a:lnTo>
                    <a:pt x="3305" y="2532"/>
                  </a:lnTo>
                  <a:lnTo>
                    <a:pt x="3320" y="2588"/>
                  </a:lnTo>
                  <a:lnTo>
                    <a:pt x="3328" y="2647"/>
                  </a:lnTo>
                  <a:lnTo>
                    <a:pt x="3331" y="2707"/>
                  </a:lnTo>
                  <a:lnTo>
                    <a:pt x="3328" y="2769"/>
                  </a:lnTo>
                  <a:lnTo>
                    <a:pt x="3319" y="2829"/>
                  </a:lnTo>
                  <a:lnTo>
                    <a:pt x="3304" y="2886"/>
                  </a:lnTo>
                  <a:lnTo>
                    <a:pt x="3283" y="2941"/>
                  </a:lnTo>
                  <a:lnTo>
                    <a:pt x="3258" y="2995"/>
                  </a:lnTo>
                  <a:lnTo>
                    <a:pt x="3228" y="3043"/>
                  </a:lnTo>
                  <a:lnTo>
                    <a:pt x="3193" y="3090"/>
                  </a:lnTo>
                  <a:lnTo>
                    <a:pt x="3153" y="3133"/>
                  </a:lnTo>
                  <a:lnTo>
                    <a:pt x="3110" y="3171"/>
                  </a:lnTo>
                  <a:lnTo>
                    <a:pt x="3064" y="3207"/>
                  </a:lnTo>
                  <a:lnTo>
                    <a:pt x="3014" y="3237"/>
                  </a:lnTo>
                  <a:lnTo>
                    <a:pt x="2961" y="3262"/>
                  </a:lnTo>
                  <a:lnTo>
                    <a:pt x="2905" y="3283"/>
                  </a:lnTo>
                  <a:lnTo>
                    <a:pt x="2848" y="3297"/>
                  </a:lnTo>
                  <a:lnTo>
                    <a:pt x="2787" y="3307"/>
                  </a:lnTo>
                  <a:lnTo>
                    <a:pt x="2725" y="3310"/>
                  </a:lnTo>
                  <a:lnTo>
                    <a:pt x="2666" y="3307"/>
                  </a:lnTo>
                  <a:lnTo>
                    <a:pt x="2607" y="3297"/>
                  </a:lnTo>
                  <a:lnTo>
                    <a:pt x="2550" y="3284"/>
                  </a:lnTo>
                  <a:lnTo>
                    <a:pt x="2497" y="3265"/>
                  </a:lnTo>
                  <a:lnTo>
                    <a:pt x="2446" y="3241"/>
                  </a:lnTo>
                  <a:lnTo>
                    <a:pt x="2396" y="3212"/>
                  </a:lnTo>
                  <a:lnTo>
                    <a:pt x="2350" y="3180"/>
                  </a:lnTo>
                  <a:lnTo>
                    <a:pt x="2309" y="3142"/>
                  </a:lnTo>
                  <a:lnTo>
                    <a:pt x="2269" y="3102"/>
                  </a:lnTo>
                  <a:lnTo>
                    <a:pt x="2234" y="3058"/>
                  </a:lnTo>
                  <a:lnTo>
                    <a:pt x="2204" y="3011"/>
                  </a:lnTo>
                  <a:lnTo>
                    <a:pt x="2178" y="2960"/>
                  </a:lnTo>
                  <a:lnTo>
                    <a:pt x="2156" y="2908"/>
                  </a:lnTo>
                  <a:lnTo>
                    <a:pt x="2139" y="2853"/>
                  </a:lnTo>
                  <a:lnTo>
                    <a:pt x="2127" y="2796"/>
                  </a:lnTo>
                  <a:lnTo>
                    <a:pt x="1863" y="2993"/>
                  </a:lnTo>
                  <a:lnTo>
                    <a:pt x="1844" y="3003"/>
                  </a:lnTo>
                  <a:lnTo>
                    <a:pt x="1824" y="3008"/>
                  </a:lnTo>
                  <a:lnTo>
                    <a:pt x="1804" y="3007"/>
                  </a:lnTo>
                  <a:lnTo>
                    <a:pt x="1784" y="3001"/>
                  </a:lnTo>
                  <a:lnTo>
                    <a:pt x="1766" y="2988"/>
                  </a:lnTo>
                  <a:lnTo>
                    <a:pt x="1753" y="2973"/>
                  </a:lnTo>
                  <a:lnTo>
                    <a:pt x="1744" y="2954"/>
                  </a:lnTo>
                  <a:lnTo>
                    <a:pt x="1742" y="2933"/>
                  </a:lnTo>
                  <a:lnTo>
                    <a:pt x="1742" y="2782"/>
                  </a:lnTo>
                  <a:lnTo>
                    <a:pt x="1206" y="2782"/>
                  </a:lnTo>
                  <a:lnTo>
                    <a:pt x="1196" y="2841"/>
                  </a:lnTo>
                  <a:lnTo>
                    <a:pt x="1180" y="2897"/>
                  </a:lnTo>
                  <a:lnTo>
                    <a:pt x="1159" y="2951"/>
                  </a:lnTo>
                  <a:lnTo>
                    <a:pt x="1133" y="3003"/>
                  </a:lnTo>
                  <a:lnTo>
                    <a:pt x="1102" y="3051"/>
                  </a:lnTo>
                  <a:lnTo>
                    <a:pt x="1068" y="3095"/>
                  </a:lnTo>
                  <a:lnTo>
                    <a:pt x="1028" y="3138"/>
                  </a:lnTo>
                  <a:lnTo>
                    <a:pt x="986" y="3175"/>
                  </a:lnTo>
                  <a:lnTo>
                    <a:pt x="940" y="3209"/>
                  </a:lnTo>
                  <a:lnTo>
                    <a:pt x="890" y="3239"/>
                  </a:lnTo>
                  <a:lnTo>
                    <a:pt x="838" y="3263"/>
                  </a:lnTo>
                  <a:lnTo>
                    <a:pt x="783" y="3283"/>
                  </a:lnTo>
                  <a:lnTo>
                    <a:pt x="726" y="3297"/>
                  </a:lnTo>
                  <a:lnTo>
                    <a:pt x="667" y="3307"/>
                  </a:lnTo>
                  <a:lnTo>
                    <a:pt x="606" y="3310"/>
                  </a:lnTo>
                  <a:lnTo>
                    <a:pt x="544" y="3307"/>
                  </a:lnTo>
                  <a:lnTo>
                    <a:pt x="484" y="3297"/>
                  </a:lnTo>
                  <a:lnTo>
                    <a:pt x="426" y="3283"/>
                  </a:lnTo>
                  <a:lnTo>
                    <a:pt x="371" y="3262"/>
                  </a:lnTo>
                  <a:lnTo>
                    <a:pt x="317" y="3237"/>
                  </a:lnTo>
                  <a:lnTo>
                    <a:pt x="268" y="3207"/>
                  </a:lnTo>
                  <a:lnTo>
                    <a:pt x="221" y="3171"/>
                  </a:lnTo>
                  <a:lnTo>
                    <a:pt x="178" y="3133"/>
                  </a:lnTo>
                  <a:lnTo>
                    <a:pt x="139" y="3090"/>
                  </a:lnTo>
                  <a:lnTo>
                    <a:pt x="104" y="3043"/>
                  </a:lnTo>
                  <a:lnTo>
                    <a:pt x="73" y="2995"/>
                  </a:lnTo>
                  <a:lnTo>
                    <a:pt x="48" y="2941"/>
                  </a:lnTo>
                  <a:lnTo>
                    <a:pt x="27" y="2886"/>
                  </a:lnTo>
                  <a:lnTo>
                    <a:pt x="13" y="2829"/>
                  </a:lnTo>
                  <a:lnTo>
                    <a:pt x="3" y="2769"/>
                  </a:lnTo>
                  <a:lnTo>
                    <a:pt x="0" y="2707"/>
                  </a:lnTo>
                  <a:lnTo>
                    <a:pt x="3" y="2644"/>
                  </a:lnTo>
                  <a:lnTo>
                    <a:pt x="14" y="2583"/>
                  </a:lnTo>
                  <a:lnTo>
                    <a:pt x="29" y="2524"/>
                  </a:lnTo>
                  <a:lnTo>
                    <a:pt x="50" y="2467"/>
                  </a:lnTo>
                  <a:lnTo>
                    <a:pt x="77" y="2414"/>
                  </a:lnTo>
                  <a:lnTo>
                    <a:pt x="110" y="2363"/>
                  </a:lnTo>
                  <a:lnTo>
                    <a:pt x="147" y="2316"/>
                  </a:lnTo>
                  <a:lnTo>
                    <a:pt x="187" y="2274"/>
                  </a:lnTo>
                  <a:lnTo>
                    <a:pt x="232" y="2234"/>
                  </a:lnTo>
                  <a:lnTo>
                    <a:pt x="282" y="2200"/>
                  </a:lnTo>
                  <a:lnTo>
                    <a:pt x="334" y="2171"/>
                  </a:lnTo>
                  <a:lnTo>
                    <a:pt x="389" y="2146"/>
                  </a:lnTo>
                  <a:lnTo>
                    <a:pt x="447" y="2127"/>
                  </a:lnTo>
                  <a:lnTo>
                    <a:pt x="508" y="2115"/>
                  </a:lnTo>
                  <a:lnTo>
                    <a:pt x="344" y="1793"/>
                  </a:lnTo>
                  <a:lnTo>
                    <a:pt x="337" y="1773"/>
                  </a:lnTo>
                  <a:lnTo>
                    <a:pt x="336" y="1753"/>
                  </a:lnTo>
                  <a:lnTo>
                    <a:pt x="341" y="1732"/>
                  </a:lnTo>
                  <a:lnTo>
                    <a:pt x="351" y="1714"/>
                  </a:lnTo>
                  <a:lnTo>
                    <a:pt x="362" y="1702"/>
                  </a:lnTo>
                  <a:lnTo>
                    <a:pt x="376" y="1692"/>
                  </a:lnTo>
                  <a:lnTo>
                    <a:pt x="392" y="1686"/>
                  </a:lnTo>
                  <a:lnTo>
                    <a:pt x="408" y="1684"/>
                  </a:lnTo>
                  <a:lnTo>
                    <a:pt x="425" y="1684"/>
                  </a:lnTo>
                  <a:lnTo>
                    <a:pt x="582" y="1712"/>
                  </a:lnTo>
                  <a:lnTo>
                    <a:pt x="609" y="1621"/>
                  </a:lnTo>
                  <a:lnTo>
                    <a:pt x="642" y="1531"/>
                  </a:lnTo>
                  <a:lnTo>
                    <a:pt x="678" y="1444"/>
                  </a:lnTo>
                  <a:lnTo>
                    <a:pt x="720" y="1361"/>
                  </a:lnTo>
                  <a:lnTo>
                    <a:pt x="767" y="1280"/>
                  </a:lnTo>
                  <a:lnTo>
                    <a:pt x="820" y="1202"/>
                  </a:lnTo>
                  <a:lnTo>
                    <a:pt x="875" y="1127"/>
                  </a:lnTo>
                  <a:lnTo>
                    <a:pt x="936" y="1055"/>
                  </a:lnTo>
                  <a:lnTo>
                    <a:pt x="1000" y="987"/>
                  </a:lnTo>
                  <a:lnTo>
                    <a:pt x="1068" y="924"/>
                  </a:lnTo>
                  <a:lnTo>
                    <a:pt x="1140" y="864"/>
                  </a:lnTo>
                  <a:lnTo>
                    <a:pt x="1215" y="808"/>
                  </a:lnTo>
                  <a:lnTo>
                    <a:pt x="1294" y="757"/>
                  </a:lnTo>
                  <a:lnTo>
                    <a:pt x="1376" y="711"/>
                  </a:lnTo>
                  <a:lnTo>
                    <a:pt x="1460" y="669"/>
                  </a:lnTo>
                  <a:lnTo>
                    <a:pt x="1547" y="633"/>
                  </a:lnTo>
                  <a:lnTo>
                    <a:pt x="1637" y="600"/>
                  </a:lnTo>
                  <a:lnTo>
                    <a:pt x="1731" y="574"/>
                  </a:lnTo>
                  <a:lnTo>
                    <a:pt x="1825" y="554"/>
                  </a:lnTo>
                  <a:lnTo>
                    <a:pt x="1921" y="539"/>
                  </a:lnTo>
                  <a:lnTo>
                    <a:pt x="2020" y="530"/>
                  </a:lnTo>
                  <a:lnTo>
                    <a:pt x="2120" y="527"/>
                  </a:lnTo>
                  <a:lnTo>
                    <a:pt x="2120" y="150"/>
                  </a:lnTo>
                  <a:lnTo>
                    <a:pt x="2123" y="120"/>
                  </a:lnTo>
                  <a:lnTo>
                    <a:pt x="2132" y="92"/>
                  </a:lnTo>
                  <a:lnTo>
                    <a:pt x="2146" y="67"/>
                  </a:lnTo>
                  <a:lnTo>
                    <a:pt x="2164" y="44"/>
                  </a:lnTo>
                  <a:lnTo>
                    <a:pt x="2187" y="26"/>
                  </a:lnTo>
                  <a:lnTo>
                    <a:pt x="2212" y="12"/>
                  </a:lnTo>
                  <a:lnTo>
                    <a:pt x="2240" y="3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7102E375-B56F-44D3-B3CD-281802E30FF0}"/>
              </a:ext>
            </a:extLst>
          </p:cNvPr>
          <p:cNvGrpSpPr/>
          <p:nvPr/>
        </p:nvGrpSpPr>
        <p:grpSpPr>
          <a:xfrm>
            <a:off x="3114663" y="5932616"/>
            <a:ext cx="654425" cy="654425"/>
            <a:chOff x="5873991" y="1716024"/>
            <a:chExt cx="1096994" cy="1096994"/>
          </a:xfrm>
        </p:grpSpPr>
        <p:sp>
          <p:nvSpPr>
            <p:cNvPr id="378" name="Rounded Rectangle 38">
              <a:extLst>
                <a:ext uri="{FF2B5EF4-FFF2-40B4-BE49-F238E27FC236}">
                  <a16:creationId xmlns:a16="http://schemas.microsoft.com/office/drawing/2014/main" id="{86E250EA-0DE1-4BD9-892E-FF0DEC80A71E}"/>
                </a:ext>
              </a:extLst>
            </p:cNvPr>
            <p:cNvSpPr/>
            <p:nvPr/>
          </p:nvSpPr>
          <p:spPr>
            <a:xfrm>
              <a:off x="5873991" y="1716024"/>
              <a:ext cx="1096994" cy="1096994"/>
            </a:xfrm>
            <a:prstGeom prst="roundRect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379" name="Freeform 14">
              <a:extLst>
                <a:ext uri="{FF2B5EF4-FFF2-40B4-BE49-F238E27FC236}">
                  <a16:creationId xmlns:a16="http://schemas.microsoft.com/office/drawing/2014/main" id="{07F670BF-F001-458D-88E1-5A53557D26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3742" y="1995172"/>
              <a:ext cx="557494" cy="538703"/>
            </a:xfrm>
            <a:custGeom>
              <a:avLst/>
              <a:gdLst>
                <a:gd name="T0" fmla="*/ 1853 w 3318"/>
                <a:gd name="T1" fmla="*/ 3017 h 3302"/>
                <a:gd name="T2" fmla="*/ 1682 w 3318"/>
                <a:gd name="T3" fmla="*/ 3117 h 3302"/>
                <a:gd name="T4" fmla="*/ 1505 w 3318"/>
                <a:gd name="T5" fmla="*/ 3108 h 3302"/>
                <a:gd name="T6" fmla="*/ 1605 w 3318"/>
                <a:gd name="T7" fmla="*/ 3159 h 3302"/>
                <a:gd name="T8" fmla="*/ 1831 w 3318"/>
                <a:gd name="T9" fmla="*/ 3185 h 3302"/>
                <a:gd name="T10" fmla="*/ 2045 w 3318"/>
                <a:gd name="T11" fmla="*/ 3046 h 3302"/>
                <a:gd name="T12" fmla="*/ 299 w 3318"/>
                <a:gd name="T13" fmla="*/ 1197 h 3302"/>
                <a:gd name="T14" fmla="*/ 258 w 3318"/>
                <a:gd name="T15" fmla="*/ 1233 h 3302"/>
                <a:gd name="T16" fmla="*/ 131 w 3318"/>
                <a:gd name="T17" fmla="*/ 1423 h 3302"/>
                <a:gd name="T18" fmla="*/ 154 w 3318"/>
                <a:gd name="T19" fmla="*/ 1644 h 3302"/>
                <a:gd name="T20" fmla="*/ 228 w 3318"/>
                <a:gd name="T21" fmla="*/ 1783 h 3302"/>
                <a:gd name="T22" fmla="*/ 205 w 3318"/>
                <a:gd name="T23" fmla="*/ 1602 h 3302"/>
                <a:gd name="T24" fmla="*/ 257 w 3318"/>
                <a:gd name="T25" fmla="*/ 1454 h 3302"/>
                <a:gd name="T26" fmla="*/ 403 w 3318"/>
                <a:gd name="T27" fmla="*/ 1373 h 3302"/>
                <a:gd name="T28" fmla="*/ 479 w 3318"/>
                <a:gd name="T29" fmla="*/ 1061 h 3302"/>
                <a:gd name="T30" fmla="*/ 741 w 3318"/>
                <a:gd name="T31" fmla="*/ 1353 h 3302"/>
                <a:gd name="T32" fmla="*/ 766 w 3318"/>
                <a:gd name="T33" fmla="*/ 1587 h 3302"/>
                <a:gd name="T34" fmla="*/ 621 w 3318"/>
                <a:gd name="T35" fmla="*/ 1759 h 3302"/>
                <a:gd name="T36" fmla="*/ 657 w 3318"/>
                <a:gd name="T37" fmla="*/ 1989 h 3302"/>
                <a:gd name="T38" fmla="*/ 921 w 3318"/>
                <a:gd name="T39" fmla="*/ 2308 h 3302"/>
                <a:gd name="T40" fmla="*/ 1244 w 3318"/>
                <a:gd name="T41" fmla="*/ 2599 h 3302"/>
                <a:gd name="T42" fmla="*/ 1504 w 3318"/>
                <a:gd name="T43" fmla="*/ 2702 h 3302"/>
                <a:gd name="T44" fmla="*/ 1673 w 3318"/>
                <a:gd name="T45" fmla="*/ 2557 h 3302"/>
                <a:gd name="T46" fmla="*/ 1883 w 3318"/>
                <a:gd name="T47" fmla="*/ 2531 h 3302"/>
                <a:gd name="T48" fmla="*/ 2200 w 3318"/>
                <a:gd name="T49" fmla="*/ 2762 h 3302"/>
                <a:gd name="T50" fmla="*/ 2237 w 3318"/>
                <a:gd name="T51" fmla="*/ 3009 h 3302"/>
                <a:gd name="T52" fmla="*/ 2073 w 3318"/>
                <a:gd name="T53" fmla="*/ 3202 h 3302"/>
                <a:gd name="T54" fmla="*/ 1788 w 3318"/>
                <a:gd name="T55" fmla="*/ 3299 h 3302"/>
                <a:gd name="T56" fmla="*/ 1245 w 3318"/>
                <a:gd name="T57" fmla="*/ 3105 h 3302"/>
                <a:gd name="T58" fmla="*/ 583 w 3318"/>
                <a:gd name="T59" fmla="*/ 2569 h 3302"/>
                <a:gd name="T60" fmla="*/ 126 w 3318"/>
                <a:gd name="T61" fmla="*/ 1919 h 3302"/>
                <a:gd name="T62" fmla="*/ 1 w 3318"/>
                <a:gd name="T63" fmla="*/ 1421 h 3302"/>
                <a:gd name="T64" fmla="*/ 139 w 3318"/>
                <a:gd name="T65" fmla="*/ 1185 h 3302"/>
                <a:gd name="T66" fmla="*/ 342 w 3318"/>
                <a:gd name="T67" fmla="*/ 1044 h 3302"/>
                <a:gd name="T68" fmla="*/ 2639 w 3318"/>
                <a:gd name="T69" fmla="*/ 727 h 3302"/>
                <a:gd name="T70" fmla="*/ 2697 w 3318"/>
                <a:gd name="T71" fmla="*/ 944 h 3302"/>
                <a:gd name="T72" fmla="*/ 2914 w 3318"/>
                <a:gd name="T73" fmla="*/ 888 h 3302"/>
                <a:gd name="T74" fmla="*/ 2858 w 3318"/>
                <a:gd name="T75" fmla="*/ 669 h 3302"/>
                <a:gd name="T76" fmla="*/ 2177 w 3318"/>
                <a:gd name="T77" fmla="*/ 705 h 3302"/>
                <a:gd name="T78" fmla="*/ 2197 w 3318"/>
                <a:gd name="T79" fmla="*/ 929 h 3302"/>
                <a:gd name="T80" fmla="*/ 2421 w 3318"/>
                <a:gd name="T81" fmla="*/ 910 h 3302"/>
                <a:gd name="T82" fmla="*/ 2402 w 3318"/>
                <a:gd name="T83" fmla="*/ 686 h 3302"/>
                <a:gd name="T84" fmla="*/ 1718 w 3318"/>
                <a:gd name="T85" fmla="*/ 686 h 3302"/>
                <a:gd name="T86" fmla="*/ 1699 w 3318"/>
                <a:gd name="T87" fmla="*/ 910 h 3302"/>
                <a:gd name="T88" fmla="*/ 1924 w 3318"/>
                <a:gd name="T89" fmla="*/ 929 h 3302"/>
                <a:gd name="T90" fmla="*/ 1944 w 3318"/>
                <a:gd name="T91" fmla="*/ 705 h 3302"/>
                <a:gd name="T92" fmla="*/ 2533 w 3318"/>
                <a:gd name="T93" fmla="*/ 21 h 3302"/>
                <a:gd name="T94" fmla="*/ 3094 w 3318"/>
                <a:gd name="T95" fmla="*/ 302 h 3302"/>
                <a:gd name="T96" fmla="*/ 3318 w 3318"/>
                <a:gd name="T97" fmla="*/ 807 h 3302"/>
                <a:gd name="T98" fmla="*/ 3094 w 3318"/>
                <a:gd name="T99" fmla="*/ 1312 h 3302"/>
                <a:gd name="T100" fmla="*/ 2533 w 3318"/>
                <a:gd name="T101" fmla="*/ 1593 h 3302"/>
                <a:gd name="T102" fmla="*/ 1992 w 3318"/>
                <a:gd name="T103" fmla="*/ 1713 h 3302"/>
                <a:gd name="T104" fmla="*/ 1521 w 3318"/>
                <a:gd name="T105" fmla="*/ 1813 h 3302"/>
                <a:gd name="T106" fmla="*/ 1584 w 3318"/>
                <a:gd name="T107" fmla="*/ 1381 h 3302"/>
                <a:gd name="T108" fmla="*/ 1291 w 3318"/>
                <a:gd name="T109" fmla="*/ 927 h 3302"/>
                <a:gd name="T110" fmla="*/ 1420 w 3318"/>
                <a:gd name="T111" fmla="*/ 400 h 3302"/>
                <a:gd name="T112" fmla="*/ 1919 w 3318"/>
                <a:gd name="T113" fmla="*/ 57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18" h="3302">
                  <a:moveTo>
                    <a:pt x="1903" y="2900"/>
                  </a:moveTo>
                  <a:lnTo>
                    <a:pt x="1902" y="2903"/>
                  </a:lnTo>
                  <a:lnTo>
                    <a:pt x="1899" y="2911"/>
                  </a:lnTo>
                  <a:lnTo>
                    <a:pt x="1895" y="2923"/>
                  </a:lnTo>
                  <a:lnTo>
                    <a:pt x="1889" y="2940"/>
                  </a:lnTo>
                  <a:lnTo>
                    <a:pt x="1883" y="2957"/>
                  </a:lnTo>
                  <a:lnTo>
                    <a:pt x="1875" y="2976"/>
                  </a:lnTo>
                  <a:lnTo>
                    <a:pt x="1865" y="2997"/>
                  </a:lnTo>
                  <a:lnTo>
                    <a:pt x="1853" y="3017"/>
                  </a:lnTo>
                  <a:lnTo>
                    <a:pt x="1838" y="3038"/>
                  </a:lnTo>
                  <a:lnTo>
                    <a:pt x="1820" y="3057"/>
                  </a:lnTo>
                  <a:lnTo>
                    <a:pt x="1798" y="3075"/>
                  </a:lnTo>
                  <a:lnTo>
                    <a:pt x="1773" y="3090"/>
                  </a:lnTo>
                  <a:lnTo>
                    <a:pt x="1752" y="3100"/>
                  </a:lnTo>
                  <a:lnTo>
                    <a:pt x="1728" y="3107"/>
                  </a:lnTo>
                  <a:lnTo>
                    <a:pt x="1713" y="3111"/>
                  </a:lnTo>
                  <a:lnTo>
                    <a:pt x="1697" y="3114"/>
                  </a:lnTo>
                  <a:lnTo>
                    <a:pt x="1682" y="3117"/>
                  </a:lnTo>
                  <a:lnTo>
                    <a:pt x="1658" y="3119"/>
                  </a:lnTo>
                  <a:lnTo>
                    <a:pt x="1635" y="3120"/>
                  </a:lnTo>
                  <a:lnTo>
                    <a:pt x="1614" y="3120"/>
                  </a:lnTo>
                  <a:lnTo>
                    <a:pt x="1593" y="3119"/>
                  </a:lnTo>
                  <a:lnTo>
                    <a:pt x="1568" y="3117"/>
                  </a:lnTo>
                  <a:lnTo>
                    <a:pt x="1545" y="3114"/>
                  </a:lnTo>
                  <a:lnTo>
                    <a:pt x="1527" y="3111"/>
                  </a:lnTo>
                  <a:lnTo>
                    <a:pt x="1514" y="3109"/>
                  </a:lnTo>
                  <a:lnTo>
                    <a:pt x="1505" y="3108"/>
                  </a:lnTo>
                  <a:lnTo>
                    <a:pt x="1502" y="3107"/>
                  </a:lnTo>
                  <a:lnTo>
                    <a:pt x="1504" y="3108"/>
                  </a:lnTo>
                  <a:lnTo>
                    <a:pt x="1508" y="3111"/>
                  </a:lnTo>
                  <a:lnTo>
                    <a:pt x="1515" y="3114"/>
                  </a:lnTo>
                  <a:lnTo>
                    <a:pt x="1524" y="3119"/>
                  </a:lnTo>
                  <a:lnTo>
                    <a:pt x="1540" y="3128"/>
                  </a:lnTo>
                  <a:lnTo>
                    <a:pt x="1560" y="3139"/>
                  </a:lnTo>
                  <a:lnTo>
                    <a:pt x="1585" y="3150"/>
                  </a:lnTo>
                  <a:lnTo>
                    <a:pt x="1605" y="3159"/>
                  </a:lnTo>
                  <a:lnTo>
                    <a:pt x="1628" y="3167"/>
                  </a:lnTo>
                  <a:lnTo>
                    <a:pt x="1652" y="3174"/>
                  </a:lnTo>
                  <a:lnTo>
                    <a:pt x="1678" y="3181"/>
                  </a:lnTo>
                  <a:lnTo>
                    <a:pt x="1696" y="3185"/>
                  </a:lnTo>
                  <a:lnTo>
                    <a:pt x="1715" y="3188"/>
                  </a:lnTo>
                  <a:lnTo>
                    <a:pt x="1735" y="3190"/>
                  </a:lnTo>
                  <a:lnTo>
                    <a:pt x="1767" y="3192"/>
                  </a:lnTo>
                  <a:lnTo>
                    <a:pt x="1799" y="3189"/>
                  </a:lnTo>
                  <a:lnTo>
                    <a:pt x="1831" y="3185"/>
                  </a:lnTo>
                  <a:lnTo>
                    <a:pt x="1863" y="3176"/>
                  </a:lnTo>
                  <a:lnTo>
                    <a:pt x="1893" y="3165"/>
                  </a:lnTo>
                  <a:lnTo>
                    <a:pt x="1923" y="3150"/>
                  </a:lnTo>
                  <a:lnTo>
                    <a:pt x="1950" y="3134"/>
                  </a:lnTo>
                  <a:lnTo>
                    <a:pt x="1974" y="3116"/>
                  </a:lnTo>
                  <a:lnTo>
                    <a:pt x="1996" y="3098"/>
                  </a:lnTo>
                  <a:lnTo>
                    <a:pt x="2015" y="3079"/>
                  </a:lnTo>
                  <a:lnTo>
                    <a:pt x="2031" y="3062"/>
                  </a:lnTo>
                  <a:lnTo>
                    <a:pt x="2045" y="3046"/>
                  </a:lnTo>
                  <a:lnTo>
                    <a:pt x="2057" y="3033"/>
                  </a:lnTo>
                  <a:lnTo>
                    <a:pt x="2066" y="3021"/>
                  </a:lnTo>
                  <a:lnTo>
                    <a:pt x="2073" y="3013"/>
                  </a:lnTo>
                  <a:lnTo>
                    <a:pt x="2078" y="3006"/>
                  </a:lnTo>
                  <a:lnTo>
                    <a:pt x="2081" y="3003"/>
                  </a:lnTo>
                  <a:lnTo>
                    <a:pt x="2082" y="3001"/>
                  </a:lnTo>
                  <a:lnTo>
                    <a:pt x="1903" y="2900"/>
                  </a:lnTo>
                  <a:close/>
                  <a:moveTo>
                    <a:pt x="300" y="1197"/>
                  </a:moveTo>
                  <a:lnTo>
                    <a:pt x="299" y="1197"/>
                  </a:lnTo>
                  <a:lnTo>
                    <a:pt x="298" y="1199"/>
                  </a:lnTo>
                  <a:lnTo>
                    <a:pt x="296" y="1201"/>
                  </a:lnTo>
                  <a:lnTo>
                    <a:pt x="294" y="1202"/>
                  </a:lnTo>
                  <a:lnTo>
                    <a:pt x="292" y="1204"/>
                  </a:lnTo>
                  <a:lnTo>
                    <a:pt x="290" y="1206"/>
                  </a:lnTo>
                  <a:lnTo>
                    <a:pt x="287" y="1209"/>
                  </a:lnTo>
                  <a:lnTo>
                    <a:pt x="283" y="1212"/>
                  </a:lnTo>
                  <a:lnTo>
                    <a:pt x="271" y="1221"/>
                  </a:lnTo>
                  <a:lnTo>
                    <a:pt x="258" y="1233"/>
                  </a:lnTo>
                  <a:lnTo>
                    <a:pt x="243" y="1247"/>
                  </a:lnTo>
                  <a:lnTo>
                    <a:pt x="226" y="1263"/>
                  </a:lnTo>
                  <a:lnTo>
                    <a:pt x="207" y="1284"/>
                  </a:lnTo>
                  <a:lnTo>
                    <a:pt x="189" y="1306"/>
                  </a:lnTo>
                  <a:lnTo>
                    <a:pt x="171" y="1331"/>
                  </a:lnTo>
                  <a:lnTo>
                    <a:pt x="155" y="1360"/>
                  </a:lnTo>
                  <a:lnTo>
                    <a:pt x="146" y="1380"/>
                  </a:lnTo>
                  <a:lnTo>
                    <a:pt x="138" y="1401"/>
                  </a:lnTo>
                  <a:lnTo>
                    <a:pt x="131" y="1423"/>
                  </a:lnTo>
                  <a:lnTo>
                    <a:pt x="127" y="1446"/>
                  </a:lnTo>
                  <a:lnTo>
                    <a:pt x="124" y="1468"/>
                  </a:lnTo>
                  <a:lnTo>
                    <a:pt x="123" y="1490"/>
                  </a:lnTo>
                  <a:lnTo>
                    <a:pt x="123" y="1512"/>
                  </a:lnTo>
                  <a:lnTo>
                    <a:pt x="125" y="1533"/>
                  </a:lnTo>
                  <a:lnTo>
                    <a:pt x="128" y="1553"/>
                  </a:lnTo>
                  <a:lnTo>
                    <a:pt x="134" y="1583"/>
                  </a:lnTo>
                  <a:lnTo>
                    <a:pt x="141" y="1611"/>
                  </a:lnTo>
                  <a:lnTo>
                    <a:pt x="154" y="1644"/>
                  </a:lnTo>
                  <a:lnTo>
                    <a:pt x="167" y="1675"/>
                  </a:lnTo>
                  <a:lnTo>
                    <a:pt x="180" y="1702"/>
                  </a:lnTo>
                  <a:lnTo>
                    <a:pt x="193" y="1725"/>
                  </a:lnTo>
                  <a:lnTo>
                    <a:pt x="205" y="1746"/>
                  </a:lnTo>
                  <a:lnTo>
                    <a:pt x="214" y="1761"/>
                  </a:lnTo>
                  <a:lnTo>
                    <a:pt x="220" y="1770"/>
                  </a:lnTo>
                  <a:lnTo>
                    <a:pt x="224" y="1777"/>
                  </a:lnTo>
                  <a:lnTo>
                    <a:pt x="227" y="1781"/>
                  </a:lnTo>
                  <a:lnTo>
                    <a:pt x="228" y="1783"/>
                  </a:lnTo>
                  <a:lnTo>
                    <a:pt x="227" y="1780"/>
                  </a:lnTo>
                  <a:lnTo>
                    <a:pt x="225" y="1771"/>
                  </a:lnTo>
                  <a:lnTo>
                    <a:pt x="222" y="1758"/>
                  </a:lnTo>
                  <a:lnTo>
                    <a:pt x="219" y="1740"/>
                  </a:lnTo>
                  <a:lnTo>
                    <a:pt x="214" y="1717"/>
                  </a:lnTo>
                  <a:lnTo>
                    <a:pt x="211" y="1692"/>
                  </a:lnTo>
                  <a:lnTo>
                    <a:pt x="207" y="1664"/>
                  </a:lnTo>
                  <a:lnTo>
                    <a:pt x="206" y="1633"/>
                  </a:lnTo>
                  <a:lnTo>
                    <a:pt x="205" y="1602"/>
                  </a:lnTo>
                  <a:lnTo>
                    <a:pt x="208" y="1577"/>
                  </a:lnTo>
                  <a:lnTo>
                    <a:pt x="211" y="1552"/>
                  </a:lnTo>
                  <a:lnTo>
                    <a:pt x="215" y="1537"/>
                  </a:lnTo>
                  <a:lnTo>
                    <a:pt x="219" y="1522"/>
                  </a:lnTo>
                  <a:lnTo>
                    <a:pt x="224" y="1507"/>
                  </a:lnTo>
                  <a:lnTo>
                    <a:pt x="230" y="1494"/>
                  </a:lnTo>
                  <a:lnTo>
                    <a:pt x="237" y="1481"/>
                  </a:lnTo>
                  <a:lnTo>
                    <a:pt x="244" y="1469"/>
                  </a:lnTo>
                  <a:lnTo>
                    <a:pt x="257" y="1454"/>
                  </a:lnTo>
                  <a:lnTo>
                    <a:pt x="270" y="1440"/>
                  </a:lnTo>
                  <a:lnTo>
                    <a:pt x="285" y="1429"/>
                  </a:lnTo>
                  <a:lnTo>
                    <a:pt x="300" y="1418"/>
                  </a:lnTo>
                  <a:lnTo>
                    <a:pt x="315" y="1409"/>
                  </a:lnTo>
                  <a:lnTo>
                    <a:pt x="330" y="1402"/>
                  </a:lnTo>
                  <a:lnTo>
                    <a:pt x="359" y="1390"/>
                  </a:lnTo>
                  <a:lnTo>
                    <a:pt x="384" y="1381"/>
                  </a:lnTo>
                  <a:lnTo>
                    <a:pt x="395" y="1376"/>
                  </a:lnTo>
                  <a:lnTo>
                    <a:pt x="403" y="1373"/>
                  </a:lnTo>
                  <a:lnTo>
                    <a:pt x="406" y="1372"/>
                  </a:lnTo>
                  <a:lnTo>
                    <a:pt x="408" y="1371"/>
                  </a:lnTo>
                  <a:lnTo>
                    <a:pt x="410" y="1370"/>
                  </a:lnTo>
                  <a:lnTo>
                    <a:pt x="410" y="1370"/>
                  </a:lnTo>
                  <a:lnTo>
                    <a:pt x="300" y="1197"/>
                  </a:lnTo>
                  <a:close/>
                  <a:moveTo>
                    <a:pt x="394" y="1039"/>
                  </a:moveTo>
                  <a:lnTo>
                    <a:pt x="421" y="1042"/>
                  </a:lnTo>
                  <a:lnTo>
                    <a:pt x="449" y="1049"/>
                  </a:lnTo>
                  <a:lnTo>
                    <a:pt x="479" y="1061"/>
                  </a:lnTo>
                  <a:lnTo>
                    <a:pt x="508" y="1077"/>
                  </a:lnTo>
                  <a:lnTo>
                    <a:pt x="539" y="1099"/>
                  </a:lnTo>
                  <a:lnTo>
                    <a:pt x="570" y="1126"/>
                  </a:lnTo>
                  <a:lnTo>
                    <a:pt x="602" y="1159"/>
                  </a:lnTo>
                  <a:lnTo>
                    <a:pt x="635" y="1198"/>
                  </a:lnTo>
                  <a:lnTo>
                    <a:pt x="669" y="1240"/>
                  </a:lnTo>
                  <a:lnTo>
                    <a:pt x="698" y="1281"/>
                  </a:lnTo>
                  <a:lnTo>
                    <a:pt x="721" y="1318"/>
                  </a:lnTo>
                  <a:lnTo>
                    <a:pt x="741" y="1353"/>
                  </a:lnTo>
                  <a:lnTo>
                    <a:pt x="757" y="1385"/>
                  </a:lnTo>
                  <a:lnTo>
                    <a:pt x="769" y="1416"/>
                  </a:lnTo>
                  <a:lnTo>
                    <a:pt x="778" y="1445"/>
                  </a:lnTo>
                  <a:lnTo>
                    <a:pt x="783" y="1472"/>
                  </a:lnTo>
                  <a:lnTo>
                    <a:pt x="785" y="1498"/>
                  </a:lnTo>
                  <a:lnTo>
                    <a:pt x="784" y="1521"/>
                  </a:lnTo>
                  <a:lnTo>
                    <a:pt x="781" y="1544"/>
                  </a:lnTo>
                  <a:lnTo>
                    <a:pt x="775" y="1566"/>
                  </a:lnTo>
                  <a:lnTo>
                    <a:pt x="766" y="1587"/>
                  </a:lnTo>
                  <a:lnTo>
                    <a:pt x="756" y="1607"/>
                  </a:lnTo>
                  <a:lnTo>
                    <a:pt x="744" y="1626"/>
                  </a:lnTo>
                  <a:lnTo>
                    <a:pt x="730" y="1645"/>
                  </a:lnTo>
                  <a:lnTo>
                    <a:pt x="714" y="1664"/>
                  </a:lnTo>
                  <a:lnTo>
                    <a:pt x="697" y="1682"/>
                  </a:lnTo>
                  <a:lnTo>
                    <a:pt x="680" y="1700"/>
                  </a:lnTo>
                  <a:lnTo>
                    <a:pt x="661" y="1719"/>
                  </a:lnTo>
                  <a:lnTo>
                    <a:pt x="641" y="1739"/>
                  </a:lnTo>
                  <a:lnTo>
                    <a:pt x="621" y="1759"/>
                  </a:lnTo>
                  <a:lnTo>
                    <a:pt x="607" y="1776"/>
                  </a:lnTo>
                  <a:lnTo>
                    <a:pt x="599" y="1796"/>
                  </a:lnTo>
                  <a:lnTo>
                    <a:pt x="595" y="1818"/>
                  </a:lnTo>
                  <a:lnTo>
                    <a:pt x="596" y="1842"/>
                  </a:lnTo>
                  <a:lnTo>
                    <a:pt x="600" y="1868"/>
                  </a:lnTo>
                  <a:lnTo>
                    <a:pt x="609" y="1897"/>
                  </a:lnTo>
                  <a:lnTo>
                    <a:pt x="621" y="1926"/>
                  </a:lnTo>
                  <a:lnTo>
                    <a:pt x="637" y="1957"/>
                  </a:lnTo>
                  <a:lnTo>
                    <a:pt x="657" y="1989"/>
                  </a:lnTo>
                  <a:lnTo>
                    <a:pt x="678" y="2022"/>
                  </a:lnTo>
                  <a:lnTo>
                    <a:pt x="702" y="2057"/>
                  </a:lnTo>
                  <a:lnTo>
                    <a:pt x="729" y="2092"/>
                  </a:lnTo>
                  <a:lnTo>
                    <a:pt x="757" y="2127"/>
                  </a:lnTo>
                  <a:lnTo>
                    <a:pt x="787" y="2163"/>
                  </a:lnTo>
                  <a:lnTo>
                    <a:pt x="819" y="2200"/>
                  </a:lnTo>
                  <a:lnTo>
                    <a:pt x="853" y="2236"/>
                  </a:lnTo>
                  <a:lnTo>
                    <a:pt x="887" y="2272"/>
                  </a:lnTo>
                  <a:lnTo>
                    <a:pt x="921" y="2308"/>
                  </a:lnTo>
                  <a:lnTo>
                    <a:pt x="956" y="2345"/>
                  </a:lnTo>
                  <a:lnTo>
                    <a:pt x="992" y="2380"/>
                  </a:lnTo>
                  <a:lnTo>
                    <a:pt x="1028" y="2414"/>
                  </a:lnTo>
                  <a:lnTo>
                    <a:pt x="1064" y="2448"/>
                  </a:lnTo>
                  <a:lnTo>
                    <a:pt x="1101" y="2482"/>
                  </a:lnTo>
                  <a:lnTo>
                    <a:pt x="1137" y="2514"/>
                  </a:lnTo>
                  <a:lnTo>
                    <a:pt x="1172" y="2544"/>
                  </a:lnTo>
                  <a:lnTo>
                    <a:pt x="1209" y="2572"/>
                  </a:lnTo>
                  <a:lnTo>
                    <a:pt x="1244" y="2599"/>
                  </a:lnTo>
                  <a:lnTo>
                    <a:pt x="1278" y="2623"/>
                  </a:lnTo>
                  <a:lnTo>
                    <a:pt x="1311" y="2645"/>
                  </a:lnTo>
                  <a:lnTo>
                    <a:pt x="1343" y="2664"/>
                  </a:lnTo>
                  <a:lnTo>
                    <a:pt x="1374" y="2679"/>
                  </a:lnTo>
                  <a:lnTo>
                    <a:pt x="1404" y="2692"/>
                  </a:lnTo>
                  <a:lnTo>
                    <a:pt x="1432" y="2700"/>
                  </a:lnTo>
                  <a:lnTo>
                    <a:pt x="1458" y="2705"/>
                  </a:lnTo>
                  <a:lnTo>
                    <a:pt x="1482" y="2706"/>
                  </a:lnTo>
                  <a:lnTo>
                    <a:pt x="1504" y="2702"/>
                  </a:lnTo>
                  <a:lnTo>
                    <a:pt x="1524" y="2693"/>
                  </a:lnTo>
                  <a:lnTo>
                    <a:pt x="1541" y="2680"/>
                  </a:lnTo>
                  <a:lnTo>
                    <a:pt x="1560" y="2660"/>
                  </a:lnTo>
                  <a:lnTo>
                    <a:pt x="1581" y="2641"/>
                  </a:lnTo>
                  <a:lnTo>
                    <a:pt x="1599" y="2621"/>
                  </a:lnTo>
                  <a:lnTo>
                    <a:pt x="1618" y="2603"/>
                  </a:lnTo>
                  <a:lnTo>
                    <a:pt x="1636" y="2587"/>
                  </a:lnTo>
                  <a:lnTo>
                    <a:pt x="1655" y="2571"/>
                  </a:lnTo>
                  <a:lnTo>
                    <a:pt x="1673" y="2557"/>
                  </a:lnTo>
                  <a:lnTo>
                    <a:pt x="1693" y="2545"/>
                  </a:lnTo>
                  <a:lnTo>
                    <a:pt x="1712" y="2534"/>
                  </a:lnTo>
                  <a:lnTo>
                    <a:pt x="1733" y="2526"/>
                  </a:lnTo>
                  <a:lnTo>
                    <a:pt x="1756" y="2520"/>
                  </a:lnTo>
                  <a:lnTo>
                    <a:pt x="1778" y="2516"/>
                  </a:lnTo>
                  <a:lnTo>
                    <a:pt x="1802" y="2516"/>
                  </a:lnTo>
                  <a:lnTo>
                    <a:pt x="1827" y="2518"/>
                  </a:lnTo>
                  <a:lnTo>
                    <a:pt x="1854" y="2523"/>
                  </a:lnTo>
                  <a:lnTo>
                    <a:pt x="1883" y="2531"/>
                  </a:lnTo>
                  <a:lnTo>
                    <a:pt x="1913" y="2544"/>
                  </a:lnTo>
                  <a:lnTo>
                    <a:pt x="1947" y="2559"/>
                  </a:lnTo>
                  <a:lnTo>
                    <a:pt x="1982" y="2579"/>
                  </a:lnTo>
                  <a:lnTo>
                    <a:pt x="2019" y="2603"/>
                  </a:lnTo>
                  <a:lnTo>
                    <a:pt x="2058" y="2632"/>
                  </a:lnTo>
                  <a:lnTo>
                    <a:pt x="2101" y="2665"/>
                  </a:lnTo>
                  <a:lnTo>
                    <a:pt x="2141" y="2698"/>
                  </a:lnTo>
                  <a:lnTo>
                    <a:pt x="2173" y="2731"/>
                  </a:lnTo>
                  <a:lnTo>
                    <a:pt x="2200" y="2762"/>
                  </a:lnTo>
                  <a:lnTo>
                    <a:pt x="2222" y="2794"/>
                  </a:lnTo>
                  <a:lnTo>
                    <a:pt x="2238" y="2823"/>
                  </a:lnTo>
                  <a:lnTo>
                    <a:pt x="2249" y="2852"/>
                  </a:lnTo>
                  <a:lnTo>
                    <a:pt x="2256" y="2880"/>
                  </a:lnTo>
                  <a:lnTo>
                    <a:pt x="2259" y="2907"/>
                  </a:lnTo>
                  <a:lnTo>
                    <a:pt x="2258" y="2934"/>
                  </a:lnTo>
                  <a:lnTo>
                    <a:pt x="2254" y="2960"/>
                  </a:lnTo>
                  <a:lnTo>
                    <a:pt x="2247" y="2985"/>
                  </a:lnTo>
                  <a:lnTo>
                    <a:pt x="2237" y="3009"/>
                  </a:lnTo>
                  <a:lnTo>
                    <a:pt x="2224" y="3033"/>
                  </a:lnTo>
                  <a:lnTo>
                    <a:pt x="2209" y="3056"/>
                  </a:lnTo>
                  <a:lnTo>
                    <a:pt x="2193" y="3078"/>
                  </a:lnTo>
                  <a:lnTo>
                    <a:pt x="2174" y="3101"/>
                  </a:lnTo>
                  <a:lnTo>
                    <a:pt x="2155" y="3122"/>
                  </a:lnTo>
                  <a:lnTo>
                    <a:pt x="2135" y="3143"/>
                  </a:lnTo>
                  <a:lnTo>
                    <a:pt x="2114" y="3163"/>
                  </a:lnTo>
                  <a:lnTo>
                    <a:pt x="2093" y="3183"/>
                  </a:lnTo>
                  <a:lnTo>
                    <a:pt x="2073" y="3202"/>
                  </a:lnTo>
                  <a:lnTo>
                    <a:pt x="2053" y="3221"/>
                  </a:lnTo>
                  <a:lnTo>
                    <a:pt x="2034" y="3241"/>
                  </a:lnTo>
                  <a:lnTo>
                    <a:pt x="2012" y="3260"/>
                  </a:lnTo>
                  <a:lnTo>
                    <a:pt x="1984" y="3275"/>
                  </a:lnTo>
                  <a:lnTo>
                    <a:pt x="1953" y="3287"/>
                  </a:lnTo>
                  <a:lnTo>
                    <a:pt x="1917" y="3295"/>
                  </a:lnTo>
                  <a:lnTo>
                    <a:pt x="1878" y="3300"/>
                  </a:lnTo>
                  <a:lnTo>
                    <a:pt x="1835" y="3302"/>
                  </a:lnTo>
                  <a:lnTo>
                    <a:pt x="1788" y="3299"/>
                  </a:lnTo>
                  <a:lnTo>
                    <a:pt x="1738" y="3293"/>
                  </a:lnTo>
                  <a:lnTo>
                    <a:pt x="1685" y="3284"/>
                  </a:lnTo>
                  <a:lnTo>
                    <a:pt x="1630" y="3270"/>
                  </a:lnTo>
                  <a:lnTo>
                    <a:pt x="1572" y="3253"/>
                  </a:lnTo>
                  <a:lnTo>
                    <a:pt x="1510" y="3230"/>
                  </a:lnTo>
                  <a:lnTo>
                    <a:pt x="1447" y="3205"/>
                  </a:lnTo>
                  <a:lnTo>
                    <a:pt x="1381" y="3176"/>
                  </a:lnTo>
                  <a:lnTo>
                    <a:pt x="1314" y="3142"/>
                  </a:lnTo>
                  <a:lnTo>
                    <a:pt x="1245" y="3105"/>
                  </a:lnTo>
                  <a:lnTo>
                    <a:pt x="1174" y="3062"/>
                  </a:lnTo>
                  <a:lnTo>
                    <a:pt x="1103" y="3016"/>
                  </a:lnTo>
                  <a:lnTo>
                    <a:pt x="1031" y="2966"/>
                  </a:lnTo>
                  <a:lnTo>
                    <a:pt x="956" y="2910"/>
                  </a:lnTo>
                  <a:lnTo>
                    <a:pt x="882" y="2851"/>
                  </a:lnTo>
                  <a:lnTo>
                    <a:pt x="806" y="2787"/>
                  </a:lnTo>
                  <a:lnTo>
                    <a:pt x="732" y="2718"/>
                  </a:lnTo>
                  <a:lnTo>
                    <a:pt x="656" y="2645"/>
                  </a:lnTo>
                  <a:lnTo>
                    <a:pt x="583" y="2569"/>
                  </a:lnTo>
                  <a:lnTo>
                    <a:pt x="515" y="2494"/>
                  </a:lnTo>
                  <a:lnTo>
                    <a:pt x="450" y="2419"/>
                  </a:lnTo>
                  <a:lnTo>
                    <a:pt x="391" y="2345"/>
                  </a:lnTo>
                  <a:lnTo>
                    <a:pt x="336" y="2270"/>
                  </a:lnTo>
                  <a:lnTo>
                    <a:pt x="286" y="2198"/>
                  </a:lnTo>
                  <a:lnTo>
                    <a:pt x="239" y="2125"/>
                  </a:lnTo>
                  <a:lnTo>
                    <a:pt x="197" y="2055"/>
                  </a:lnTo>
                  <a:lnTo>
                    <a:pt x="159" y="1986"/>
                  </a:lnTo>
                  <a:lnTo>
                    <a:pt x="126" y="1919"/>
                  </a:lnTo>
                  <a:lnTo>
                    <a:pt x="97" y="1853"/>
                  </a:lnTo>
                  <a:lnTo>
                    <a:pt x="70" y="1790"/>
                  </a:lnTo>
                  <a:lnTo>
                    <a:pt x="49" y="1729"/>
                  </a:lnTo>
                  <a:lnTo>
                    <a:pt x="32" y="1670"/>
                  </a:lnTo>
                  <a:lnTo>
                    <a:pt x="18" y="1614"/>
                  </a:lnTo>
                  <a:lnTo>
                    <a:pt x="8" y="1561"/>
                  </a:lnTo>
                  <a:lnTo>
                    <a:pt x="2" y="1511"/>
                  </a:lnTo>
                  <a:lnTo>
                    <a:pt x="0" y="1465"/>
                  </a:lnTo>
                  <a:lnTo>
                    <a:pt x="1" y="1421"/>
                  </a:lnTo>
                  <a:lnTo>
                    <a:pt x="6" y="1382"/>
                  </a:lnTo>
                  <a:lnTo>
                    <a:pt x="15" y="1347"/>
                  </a:lnTo>
                  <a:lnTo>
                    <a:pt x="27" y="1315"/>
                  </a:lnTo>
                  <a:lnTo>
                    <a:pt x="42" y="1288"/>
                  </a:lnTo>
                  <a:lnTo>
                    <a:pt x="61" y="1264"/>
                  </a:lnTo>
                  <a:lnTo>
                    <a:pt x="79" y="1245"/>
                  </a:lnTo>
                  <a:lnTo>
                    <a:pt x="99" y="1226"/>
                  </a:lnTo>
                  <a:lnTo>
                    <a:pt x="119" y="1205"/>
                  </a:lnTo>
                  <a:lnTo>
                    <a:pt x="139" y="1185"/>
                  </a:lnTo>
                  <a:lnTo>
                    <a:pt x="159" y="1164"/>
                  </a:lnTo>
                  <a:lnTo>
                    <a:pt x="180" y="1144"/>
                  </a:lnTo>
                  <a:lnTo>
                    <a:pt x="201" y="1124"/>
                  </a:lnTo>
                  <a:lnTo>
                    <a:pt x="223" y="1106"/>
                  </a:lnTo>
                  <a:lnTo>
                    <a:pt x="245" y="1090"/>
                  </a:lnTo>
                  <a:lnTo>
                    <a:pt x="268" y="1075"/>
                  </a:lnTo>
                  <a:lnTo>
                    <a:pt x="293" y="1062"/>
                  </a:lnTo>
                  <a:lnTo>
                    <a:pt x="317" y="1052"/>
                  </a:lnTo>
                  <a:lnTo>
                    <a:pt x="342" y="1044"/>
                  </a:lnTo>
                  <a:lnTo>
                    <a:pt x="367" y="1040"/>
                  </a:lnTo>
                  <a:lnTo>
                    <a:pt x="394" y="1039"/>
                  </a:lnTo>
                  <a:close/>
                  <a:moveTo>
                    <a:pt x="2777" y="647"/>
                  </a:moveTo>
                  <a:lnTo>
                    <a:pt x="2748" y="650"/>
                  </a:lnTo>
                  <a:lnTo>
                    <a:pt x="2721" y="657"/>
                  </a:lnTo>
                  <a:lnTo>
                    <a:pt x="2697" y="669"/>
                  </a:lnTo>
                  <a:lnTo>
                    <a:pt x="2675" y="686"/>
                  </a:lnTo>
                  <a:lnTo>
                    <a:pt x="2655" y="705"/>
                  </a:lnTo>
                  <a:lnTo>
                    <a:pt x="2639" y="727"/>
                  </a:lnTo>
                  <a:lnTo>
                    <a:pt x="2627" y="751"/>
                  </a:lnTo>
                  <a:lnTo>
                    <a:pt x="2620" y="778"/>
                  </a:lnTo>
                  <a:lnTo>
                    <a:pt x="2617" y="807"/>
                  </a:lnTo>
                  <a:lnTo>
                    <a:pt x="2620" y="836"/>
                  </a:lnTo>
                  <a:lnTo>
                    <a:pt x="2627" y="863"/>
                  </a:lnTo>
                  <a:lnTo>
                    <a:pt x="2639" y="888"/>
                  </a:lnTo>
                  <a:lnTo>
                    <a:pt x="2655" y="910"/>
                  </a:lnTo>
                  <a:lnTo>
                    <a:pt x="2675" y="929"/>
                  </a:lnTo>
                  <a:lnTo>
                    <a:pt x="2697" y="944"/>
                  </a:lnTo>
                  <a:lnTo>
                    <a:pt x="2721" y="956"/>
                  </a:lnTo>
                  <a:lnTo>
                    <a:pt x="2748" y="963"/>
                  </a:lnTo>
                  <a:lnTo>
                    <a:pt x="2777" y="966"/>
                  </a:lnTo>
                  <a:lnTo>
                    <a:pt x="2805" y="963"/>
                  </a:lnTo>
                  <a:lnTo>
                    <a:pt x="2832" y="956"/>
                  </a:lnTo>
                  <a:lnTo>
                    <a:pt x="2858" y="944"/>
                  </a:lnTo>
                  <a:lnTo>
                    <a:pt x="2880" y="929"/>
                  </a:lnTo>
                  <a:lnTo>
                    <a:pt x="2899" y="910"/>
                  </a:lnTo>
                  <a:lnTo>
                    <a:pt x="2914" y="888"/>
                  </a:lnTo>
                  <a:lnTo>
                    <a:pt x="2926" y="863"/>
                  </a:lnTo>
                  <a:lnTo>
                    <a:pt x="2933" y="836"/>
                  </a:lnTo>
                  <a:lnTo>
                    <a:pt x="2936" y="807"/>
                  </a:lnTo>
                  <a:lnTo>
                    <a:pt x="2933" y="778"/>
                  </a:lnTo>
                  <a:lnTo>
                    <a:pt x="2926" y="751"/>
                  </a:lnTo>
                  <a:lnTo>
                    <a:pt x="2914" y="727"/>
                  </a:lnTo>
                  <a:lnTo>
                    <a:pt x="2899" y="705"/>
                  </a:lnTo>
                  <a:lnTo>
                    <a:pt x="2880" y="686"/>
                  </a:lnTo>
                  <a:lnTo>
                    <a:pt x="2858" y="669"/>
                  </a:lnTo>
                  <a:lnTo>
                    <a:pt x="2832" y="657"/>
                  </a:lnTo>
                  <a:lnTo>
                    <a:pt x="2805" y="650"/>
                  </a:lnTo>
                  <a:lnTo>
                    <a:pt x="2777" y="647"/>
                  </a:lnTo>
                  <a:close/>
                  <a:moveTo>
                    <a:pt x="2299" y="647"/>
                  </a:moveTo>
                  <a:lnTo>
                    <a:pt x="2270" y="650"/>
                  </a:lnTo>
                  <a:lnTo>
                    <a:pt x="2243" y="657"/>
                  </a:lnTo>
                  <a:lnTo>
                    <a:pt x="2219" y="669"/>
                  </a:lnTo>
                  <a:lnTo>
                    <a:pt x="2197" y="686"/>
                  </a:lnTo>
                  <a:lnTo>
                    <a:pt x="2177" y="705"/>
                  </a:lnTo>
                  <a:lnTo>
                    <a:pt x="2162" y="727"/>
                  </a:lnTo>
                  <a:lnTo>
                    <a:pt x="2150" y="751"/>
                  </a:lnTo>
                  <a:lnTo>
                    <a:pt x="2143" y="778"/>
                  </a:lnTo>
                  <a:lnTo>
                    <a:pt x="2140" y="807"/>
                  </a:lnTo>
                  <a:lnTo>
                    <a:pt x="2143" y="836"/>
                  </a:lnTo>
                  <a:lnTo>
                    <a:pt x="2150" y="863"/>
                  </a:lnTo>
                  <a:lnTo>
                    <a:pt x="2162" y="888"/>
                  </a:lnTo>
                  <a:lnTo>
                    <a:pt x="2177" y="910"/>
                  </a:lnTo>
                  <a:lnTo>
                    <a:pt x="2197" y="929"/>
                  </a:lnTo>
                  <a:lnTo>
                    <a:pt x="2219" y="944"/>
                  </a:lnTo>
                  <a:lnTo>
                    <a:pt x="2243" y="956"/>
                  </a:lnTo>
                  <a:lnTo>
                    <a:pt x="2270" y="963"/>
                  </a:lnTo>
                  <a:lnTo>
                    <a:pt x="2299" y="966"/>
                  </a:lnTo>
                  <a:lnTo>
                    <a:pt x="2328" y="963"/>
                  </a:lnTo>
                  <a:lnTo>
                    <a:pt x="2355" y="956"/>
                  </a:lnTo>
                  <a:lnTo>
                    <a:pt x="2379" y="944"/>
                  </a:lnTo>
                  <a:lnTo>
                    <a:pt x="2402" y="929"/>
                  </a:lnTo>
                  <a:lnTo>
                    <a:pt x="2421" y="910"/>
                  </a:lnTo>
                  <a:lnTo>
                    <a:pt x="2436" y="888"/>
                  </a:lnTo>
                  <a:lnTo>
                    <a:pt x="2448" y="863"/>
                  </a:lnTo>
                  <a:lnTo>
                    <a:pt x="2455" y="836"/>
                  </a:lnTo>
                  <a:lnTo>
                    <a:pt x="2458" y="807"/>
                  </a:lnTo>
                  <a:lnTo>
                    <a:pt x="2455" y="778"/>
                  </a:lnTo>
                  <a:lnTo>
                    <a:pt x="2448" y="751"/>
                  </a:lnTo>
                  <a:lnTo>
                    <a:pt x="2436" y="727"/>
                  </a:lnTo>
                  <a:lnTo>
                    <a:pt x="2421" y="705"/>
                  </a:lnTo>
                  <a:lnTo>
                    <a:pt x="2402" y="686"/>
                  </a:lnTo>
                  <a:lnTo>
                    <a:pt x="2379" y="669"/>
                  </a:lnTo>
                  <a:lnTo>
                    <a:pt x="2355" y="657"/>
                  </a:lnTo>
                  <a:lnTo>
                    <a:pt x="2328" y="650"/>
                  </a:lnTo>
                  <a:lnTo>
                    <a:pt x="2299" y="647"/>
                  </a:lnTo>
                  <a:close/>
                  <a:moveTo>
                    <a:pt x="1822" y="647"/>
                  </a:moveTo>
                  <a:lnTo>
                    <a:pt x="1793" y="650"/>
                  </a:lnTo>
                  <a:lnTo>
                    <a:pt x="1766" y="657"/>
                  </a:lnTo>
                  <a:lnTo>
                    <a:pt x="1741" y="669"/>
                  </a:lnTo>
                  <a:lnTo>
                    <a:pt x="1718" y="686"/>
                  </a:lnTo>
                  <a:lnTo>
                    <a:pt x="1699" y="705"/>
                  </a:lnTo>
                  <a:lnTo>
                    <a:pt x="1684" y="727"/>
                  </a:lnTo>
                  <a:lnTo>
                    <a:pt x="1672" y="751"/>
                  </a:lnTo>
                  <a:lnTo>
                    <a:pt x="1665" y="778"/>
                  </a:lnTo>
                  <a:lnTo>
                    <a:pt x="1662" y="807"/>
                  </a:lnTo>
                  <a:lnTo>
                    <a:pt x="1665" y="836"/>
                  </a:lnTo>
                  <a:lnTo>
                    <a:pt x="1672" y="863"/>
                  </a:lnTo>
                  <a:lnTo>
                    <a:pt x="1684" y="888"/>
                  </a:lnTo>
                  <a:lnTo>
                    <a:pt x="1699" y="910"/>
                  </a:lnTo>
                  <a:lnTo>
                    <a:pt x="1718" y="929"/>
                  </a:lnTo>
                  <a:lnTo>
                    <a:pt x="1741" y="944"/>
                  </a:lnTo>
                  <a:lnTo>
                    <a:pt x="1766" y="956"/>
                  </a:lnTo>
                  <a:lnTo>
                    <a:pt x="1793" y="963"/>
                  </a:lnTo>
                  <a:lnTo>
                    <a:pt x="1822" y="966"/>
                  </a:lnTo>
                  <a:lnTo>
                    <a:pt x="1850" y="963"/>
                  </a:lnTo>
                  <a:lnTo>
                    <a:pt x="1877" y="956"/>
                  </a:lnTo>
                  <a:lnTo>
                    <a:pt x="1901" y="944"/>
                  </a:lnTo>
                  <a:lnTo>
                    <a:pt x="1924" y="929"/>
                  </a:lnTo>
                  <a:lnTo>
                    <a:pt x="1944" y="910"/>
                  </a:lnTo>
                  <a:lnTo>
                    <a:pt x="1959" y="888"/>
                  </a:lnTo>
                  <a:lnTo>
                    <a:pt x="1971" y="863"/>
                  </a:lnTo>
                  <a:lnTo>
                    <a:pt x="1978" y="836"/>
                  </a:lnTo>
                  <a:lnTo>
                    <a:pt x="1981" y="807"/>
                  </a:lnTo>
                  <a:lnTo>
                    <a:pt x="1978" y="778"/>
                  </a:lnTo>
                  <a:lnTo>
                    <a:pt x="1971" y="751"/>
                  </a:lnTo>
                  <a:lnTo>
                    <a:pt x="1959" y="727"/>
                  </a:lnTo>
                  <a:lnTo>
                    <a:pt x="1944" y="705"/>
                  </a:lnTo>
                  <a:lnTo>
                    <a:pt x="1924" y="686"/>
                  </a:lnTo>
                  <a:lnTo>
                    <a:pt x="1901" y="669"/>
                  </a:lnTo>
                  <a:lnTo>
                    <a:pt x="1877" y="657"/>
                  </a:lnTo>
                  <a:lnTo>
                    <a:pt x="1850" y="650"/>
                  </a:lnTo>
                  <a:lnTo>
                    <a:pt x="1822" y="647"/>
                  </a:lnTo>
                  <a:close/>
                  <a:moveTo>
                    <a:pt x="2299" y="0"/>
                  </a:moveTo>
                  <a:lnTo>
                    <a:pt x="2379" y="2"/>
                  </a:lnTo>
                  <a:lnTo>
                    <a:pt x="2456" y="9"/>
                  </a:lnTo>
                  <a:lnTo>
                    <a:pt x="2533" y="21"/>
                  </a:lnTo>
                  <a:lnTo>
                    <a:pt x="2606" y="37"/>
                  </a:lnTo>
                  <a:lnTo>
                    <a:pt x="2679" y="57"/>
                  </a:lnTo>
                  <a:lnTo>
                    <a:pt x="2747" y="82"/>
                  </a:lnTo>
                  <a:lnTo>
                    <a:pt x="2813" y="110"/>
                  </a:lnTo>
                  <a:lnTo>
                    <a:pt x="2877" y="142"/>
                  </a:lnTo>
                  <a:lnTo>
                    <a:pt x="2936" y="177"/>
                  </a:lnTo>
                  <a:lnTo>
                    <a:pt x="2993" y="215"/>
                  </a:lnTo>
                  <a:lnTo>
                    <a:pt x="3046" y="258"/>
                  </a:lnTo>
                  <a:lnTo>
                    <a:pt x="3094" y="302"/>
                  </a:lnTo>
                  <a:lnTo>
                    <a:pt x="3139" y="349"/>
                  </a:lnTo>
                  <a:lnTo>
                    <a:pt x="3179" y="400"/>
                  </a:lnTo>
                  <a:lnTo>
                    <a:pt x="3214" y="452"/>
                  </a:lnTo>
                  <a:lnTo>
                    <a:pt x="3246" y="506"/>
                  </a:lnTo>
                  <a:lnTo>
                    <a:pt x="3271" y="564"/>
                  </a:lnTo>
                  <a:lnTo>
                    <a:pt x="3291" y="622"/>
                  </a:lnTo>
                  <a:lnTo>
                    <a:pt x="3306" y="683"/>
                  </a:lnTo>
                  <a:lnTo>
                    <a:pt x="3315" y="744"/>
                  </a:lnTo>
                  <a:lnTo>
                    <a:pt x="3318" y="807"/>
                  </a:lnTo>
                  <a:lnTo>
                    <a:pt x="3315" y="870"/>
                  </a:lnTo>
                  <a:lnTo>
                    <a:pt x="3306" y="932"/>
                  </a:lnTo>
                  <a:lnTo>
                    <a:pt x="3291" y="993"/>
                  </a:lnTo>
                  <a:lnTo>
                    <a:pt x="3271" y="1051"/>
                  </a:lnTo>
                  <a:lnTo>
                    <a:pt x="3246" y="1107"/>
                  </a:lnTo>
                  <a:lnTo>
                    <a:pt x="3214" y="1162"/>
                  </a:lnTo>
                  <a:lnTo>
                    <a:pt x="3179" y="1214"/>
                  </a:lnTo>
                  <a:lnTo>
                    <a:pt x="3139" y="1264"/>
                  </a:lnTo>
                  <a:lnTo>
                    <a:pt x="3094" y="1312"/>
                  </a:lnTo>
                  <a:lnTo>
                    <a:pt x="3046" y="1357"/>
                  </a:lnTo>
                  <a:lnTo>
                    <a:pt x="2993" y="1398"/>
                  </a:lnTo>
                  <a:lnTo>
                    <a:pt x="2936" y="1437"/>
                  </a:lnTo>
                  <a:lnTo>
                    <a:pt x="2877" y="1473"/>
                  </a:lnTo>
                  <a:lnTo>
                    <a:pt x="2813" y="1504"/>
                  </a:lnTo>
                  <a:lnTo>
                    <a:pt x="2747" y="1532"/>
                  </a:lnTo>
                  <a:lnTo>
                    <a:pt x="2679" y="1556"/>
                  </a:lnTo>
                  <a:lnTo>
                    <a:pt x="2606" y="1577"/>
                  </a:lnTo>
                  <a:lnTo>
                    <a:pt x="2533" y="1593"/>
                  </a:lnTo>
                  <a:lnTo>
                    <a:pt x="2456" y="1605"/>
                  </a:lnTo>
                  <a:lnTo>
                    <a:pt x="2379" y="1612"/>
                  </a:lnTo>
                  <a:lnTo>
                    <a:pt x="2299" y="1615"/>
                  </a:lnTo>
                  <a:lnTo>
                    <a:pt x="2243" y="1613"/>
                  </a:lnTo>
                  <a:lnTo>
                    <a:pt x="2188" y="1609"/>
                  </a:lnTo>
                  <a:lnTo>
                    <a:pt x="2135" y="1603"/>
                  </a:lnTo>
                  <a:lnTo>
                    <a:pt x="2090" y="1644"/>
                  </a:lnTo>
                  <a:lnTo>
                    <a:pt x="2043" y="1680"/>
                  </a:lnTo>
                  <a:lnTo>
                    <a:pt x="1992" y="1713"/>
                  </a:lnTo>
                  <a:lnTo>
                    <a:pt x="1938" y="1744"/>
                  </a:lnTo>
                  <a:lnTo>
                    <a:pt x="1880" y="1769"/>
                  </a:lnTo>
                  <a:lnTo>
                    <a:pt x="1820" y="1792"/>
                  </a:lnTo>
                  <a:lnTo>
                    <a:pt x="1757" y="1811"/>
                  </a:lnTo>
                  <a:lnTo>
                    <a:pt x="1691" y="1826"/>
                  </a:lnTo>
                  <a:lnTo>
                    <a:pt x="1623" y="1839"/>
                  </a:lnTo>
                  <a:lnTo>
                    <a:pt x="1553" y="1849"/>
                  </a:lnTo>
                  <a:lnTo>
                    <a:pt x="1482" y="1856"/>
                  </a:lnTo>
                  <a:lnTo>
                    <a:pt x="1521" y="1813"/>
                  </a:lnTo>
                  <a:lnTo>
                    <a:pt x="1557" y="1766"/>
                  </a:lnTo>
                  <a:lnTo>
                    <a:pt x="1590" y="1716"/>
                  </a:lnTo>
                  <a:lnTo>
                    <a:pt x="1619" y="1665"/>
                  </a:lnTo>
                  <a:lnTo>
                    <a:pt x="1644" y="1612"/>
                  </a:lnTo>
                  <a:lnTo>
                    <a:pt x="1665" y="1558"/>
                  </a:lnTo>
                  <a:lnTo>
                    <a:pt x="1681" y="1506"/>
                  </a:lnTo>
                  <a:lnTo>
                    <a:pt x="1692" y="1455"/>
                  </a:lnTo>
                  <a:lnTo>
                    <a:pt x="1637" y="1419"/>
                  </a:lnTo>
                  <a:lnTo>
                    <a:pt x="1584" y="1381"/>
                  </a:lnTo>
                  <a:lnTo>
                    <a:pt x="1534" y="1340"/>
                  </a:lnTo>
                  <a:lnTo>
                    <a:pt x="1489" y="1296"/>
                  </a:lnTo>
                  <a:lnTo>
                    <a:pt x="1447" y="1249"/>
                  </a:lnTo>
                  <a:lnTo>
                    <a:pt x="1410" y="1201"/>
                  </a:lnTo>
                  <a:lnTo>
                    <a:pt x="1376" y="1150"/>
                  </a:lnTo>
                  <a:lnTo>
                    <a:pt x="1348" y="1096"/>
                  </a:lnTo>
                  <a:lnTo>
                    <a:pt x="1324" y="1042"/>
                  </a:lnTo>
                  <a:lnTo>
                    <a:pt x="1305" y="986"/>
                  </a:lnTo>
                  <a:lnTo>
                    <a:pt x="1291" y="927"/>
                  </a:lnTo>
                  <a:lnTo>
                    <a:pt x="1283" y="868"/>
                  </a:lnTo>
                  <a:lnTo>
                    <a:pt x="1280" y="807"/>
                  </a:lnTo>
                  <a:lnTo>
                    <a:pt x="1283" y="744"/>
                  </a:lnTo>
                  <a:lnTo>
                    <a:pt x="1292" y="683"/>
                  </a:lnTo>
                  <a:lnTo>
                    <a:pt x="1307" y="622"/>
                  </a:lnTo>
                  <a:lnTo>
                    <a:pt x="1327" y="564"/>
                  </a:lnTo>
                  <a:lnTo>
                    <a:pt x="1353" y="506"/>
                  </a:lnTo>
                  <a:lnTo>
                    <a:pt x="1384" y="452"/>
                  </a:lnTo>
                  <a:lnTo>
                    <a:pt x="1420" y="400"/>
                  </a:lnTo>
                  <a:lnTo>
                    <a:pt x="1459" y="349"/>
                  </a:lnTo>
                  <a:lnTo>
                    <a:pt x="1504" y="302"/>
                  </a:lnTo>
                  <a:lnTo>
                    <a:pt x="1552" y="258"/>
                  </a:lnTo>
                  <a:lnTo>
                    <a:pt x="1606" y="215"/>
                  </a:lnTo>
                  <a:lnTo>
                    <a:pt x="1662" y="177"/>
                  </a:lnTo>
                  <a:lnTo>
                    <a:pt x="1721" y="142"/>
                  </a:lnTo>
                  <a:lnTo>
                    <a:pt x="1785" y="110"/>
                  </a:lnTo>
                  <a:lnTo>
                    <a:pt x="1851" y="82"/>
                  </a:lnTo>
                  <a:lnTo>
                    <a:pt x="1919" y="57"/>
                  </a:lnTo>
                  <a:lnTo>
                    <a:pt x="1992" y="37"/>
                  </a:lnTo>
                  <a:lnTo>
                    <a:pt x="2065" y="21"/>
                  </a:lnTo>
                  <a:lnTo>
                    <a:pt x="2142" y="9"/>
                  </a:lnTo>
                  <a:lnTo>
                    <a:pt x="2219" y="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7FE3654-EB95-4069-8295-D8429852DFB4}"/>
              </a:ext>
            </a:extLst>
          </p:cNvPr>
          <p:cNvGrpSpPr/>
          <p:nvPr/>
        </p:nvGrpSpPr>
        <p:grpSpPr>
          <a:xfrm>
            <a:off x="5030041" y="5935618"/>
            <a:ext cx="655200" cy="655200"/>
            <a:chOff x="3769022" y="2106379"/>
            <a:chExt cx="548497" cy="548497"/>
          </a:xfrm>
        </p:grpSpPr>
        <p:sp>
          <p:nvSpPr>
            <p:cNvPr id="381" name="Rounded Rectangle 217">
              <a:extLst>
                <a:ext uri="{FF2B5EF4-FFF2-40B4-BE49-F238E27FC236}">
                  <a16:creationId xmlns:a16="http://schemas.microsoft.com/office/drawing/2014/main" id="{F28B601A-8BF3-49F7-9C14-AE6064018CC6}"/>
                </a:ext>
              </a:extLst>
            </p:cNvPr>
            <p:cNvSpPr/>
            <p:nvPr/>
          </p:nvSpPr>
          <p:spPr>
            <a:xfrm>
              <a:off x="3769022" y="2106379"/>
              <a:ext cx="548497" cy="548497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382" name="Freeform 12">
              <a:extLst>
                <a:ext uri="{FF2B5EF4-FFF2-40B4-BE49-F238E27FC236}">
                  <a16:creationId xmlns:a16="http://schemas.microsoft.com/office/drawing/2014/main" id="{832A3D8E-7766-4F41-A224-BE760F237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4914" y="2223845"/>
              <a:ext cx="329098" cy="330601"/>
            </a:xfrm>
            <a:custGeom>
              <a:avLst/>
              <a:gdLst>
                <a:gd name="T0" fmla="*/ 300 w 3642"/>
                <a:gd name="T1" fmla="*/ 2114 h 3222"/>
                <a:gd name="T2" fmla="*/ 1370 w 3642"/>
                <a:gd name="T3" fmla="*/ 3076 h 3222"/>
                <a:gd name="T4" fmla="*/ 3506 w 3642"/>
                <a:gd name="T5" fmla="*/ 3076 h 3222"/>
                <a:gd name="T6" fmla="*/ 3353 w 3642"/>
                <a:gd name="T7" fmla="*/ 1855 h 3222"/>
                <a:gd name="T8" fmla="*/ 3547 w 3642"/>
                <a:gd name="T9" fmla="*/ 1733 h 3222"/>
                <a:gd name="T10" fmla="*/ 3639 w 3642"/>
                <a:gd name="T11" fmla="*/ 1846 h 3222"/>
                <a:gd name="T12" fmla="*/ 3615 w 3642"/>
                <a:gd name="T13" fmla="*/ 3152 h 3222"/>
                <a:gd name="T14" fmla="*/ 3485 w 3642"/>
                <a:gd name="T15" fmla="*/ 3222 h 3222"/>
                <a:gd name="T16" fmla="*/ 1278 w 3642"/>
                <a:gd name="T17" fmla="*/ 3176 h 3222"/>
                <a:gd name="T18" fmla="*/ 1232 w 3642"/>
                <a:gd name="T19" fmla="*/ 1878 h 3222"/>
                <a:gd name="T20" fmla="*/ 1301 w 3642"/>
                <a:gd name="T21" fmla="*/ 1747 h 3222"/>
                <a:gd name="T22" fmla="*/ 1652 w 3642"/>
                <a:gd name="T23" fmla="*/ 1508 h 3222"/>
                <a:gd name="T24" fmla="*/ 1176 w 3642"/>
                <a:gd name="T25" fmla="*/ 1603 h 3222"/>
                <a:gd name="T26" fmla="*/ 1099 w 3642"/>
                <a:gd name="T27" fmla="*/ 1738 h 3222"/>
                <a:gd name="T28" fmla="*/ 1560 w 3642"/>
                <a:gd name="T29" fmla="*/ 1032 h 3222"/>
                <a:gd name="T30" fmla="*/ 1652 w 3642"/>
                <a:gd name="T31" fmla="*/ 1123 h 3222"/>
                <a:gd name="T32" fmla="*/ 1774 w 3642"/>
                <a:gd name="T33" fmla="*/ 1246 h 3222"/>
                <a:gd name="T34" fmla="*/ 2500 w 3642"/>
                <a:gd name="T35" fmla="*/ 709 h 3222"/>
                <a:gd name="T36" fmla="*/ 2416 w 3642"/>
                <a:gd name="T37" fmla="*/ 969 h 3222"/>
                <a:gd name="T38" fmla="*/ 2564 w 3642"/>
                <a:gd name="T39" fmla="*/ 970 h 3222"/>
                <a:gd name="T40" fmla="*/ 2657 w 3642"/>
                <a:gd name="T41" fmla="*/ 978 h 3222"/>
                <a:gd name="T42" fmla="*/ 2847 w 3642"/>
                <a:gd name="T43" fmla="*/ 1040 h 3222"/>
                <a:gd name="T44" fmla="*/ 3032 w 3642"/>
                <a:gd name="T45" fmla="*/ 1206 h 3222"/>
                <a:gd name="T46" fmla="*/ 3114 w 3642"/>
                <a:gd name="T47" fmla="*/ 1462 h 3222"/>
                <a:gd name="T48" fmla="*/ 2871 w 3642"/>
                <a:gd name="T49" fmla="*/ 1386 h 3222"/>
                <a:gd name="T50" fmla="*/ 2752 w 3642"/>
                <a:gd name="T51" fmla="*/ 1246 h 3222"/>
                <a:gd name="T52" fmla="*/ 2613 w 3642"/>
                <a:gd name="T53" fmla="*/ 1199 h 3222"/>
                <a:gd name="T54" fmla="*/ 2511 w 3642"/>
                <a:gd name="T55" fmla="*/ 1441 h 3222"/>
                <a:gd name="T56" fmla="*/ 2480 w 3642"/>
                <a:gd name="T57" fmla="*/ 1455 h 3222"/>
                <a:gd name="T58" fmla="*/ 2010 w 3642"/>
                <a:gd name="T59" fmla="*/ 1082 h 3222"/>
                <a:gd name="T60" fmla="*/ 2480 w 3642"/>
                <a:gd name="T61" fmla="*/ 711 h 3222"/>
                <a:gd name="T62" fmla="*/ 1505 w 3642"/>
                <a:gd name="T63" fmla="*/ 326 h 3222"/>
                <a:gd name="T64" fmla="*/ 1560 w 3642"/>
                <a:gd name="T65" fmla="*/ 396 h 3222"/>
                <a:gd name="T66" fmla="*/ 1505 w 3642"/>
                <a:gd name="T67" fmla="*/ 468 h 3222"/>
                <a:gd name="T68" fmla="*/ 1421 w 3642"/>
                <a:gd name="T69" fmla="*/ 435 h 3222"/>
                <a:gd name="T70" fmla="*/ 1434 w 3642"/>
                <a:gd name="T71" fmla="*/ 345 h 3222"/>
                <a:gd name="T72" fmla="*/ 1024 w 3642"/>
                <a:gd name="T73" fmla="*/ 326 h 3222"/>
                <a:gd name="T74" fmla="*/ 1077 w 3642"/>
                <a:gd name="T75" fmla="*/ 396 h 3222"/>
                <a:gd name="T76" fmla="*/ 1024 w 3642"/>
                <a:gd name="T77" fmla="*/ 468 h 3222"/>
                <a:gd name="T78" fmla="*/ 940 w 3642"/>
                <a:gd name="T79" fmla="*/ 435 h 3222"/>
                <a:gd name="T80" fmla="*/ 951 w 3642"/>
                <a:gd name="T81" fmla="*/ 345 h 3222"/>
                <a:gd name="T82" fmla="*/ 1450 w 3642"/>
                <a:gd name="T83" fmla="*/ 203 h 3222"/>
                <a:gd name="T84" fmla="*/ 1316 w 3642"/>
                <a:gd name="T85" fmla="*/ 297 h 3222"/>
                <a:gd name="T86" fmla="*/ 1303 w 3642"/>
                <a:gd name="T87" fmla="*/ 465 h 3222"/>
                <a:gd name="T88" fmla="*/ 1418 w 3642"/>
                <a:gd name="T89" fmla="*/ 581 h 3222"/>
                <a:gd name="T90" fmla="*/ 1585 w 3642"/>
                <a:gd name="T91" fmla="*/ 567 h 3222"/>
                <a:gd name="T92" fmla="*/ 1679 w 3642"/>
                <a:gd name="T93" fmla="*/ 432 h 3222"/>
                <a:gd name="T94" fmla="*/ 1635 w 3642"/>
                <a:gd name="T95" fmla="*/ 270 h 3222"/>
                <a:gd name="T96" fmla="*/ 1486 w 3642"/>
                <a:gd name="T97" fmla="*/ 201 h 3222"/>
                <a:gd name="T98" fmla="*/ 877 w 3642"/>
                <a:gd name="T99" fmla="*/ 247 h 3222"/>
                <a:gd name="T100" fmla="*/ 808 w 3642"/>
                <a:gd name="T101" fmla="*/ 396 h 3222"/>
                <a:gd name="T102" fmla="*/ 877 w 3642"/>
                <a:gd name="T103" fmla="*/ 547 h 3222"/>
                <a:gd name="T104" fmla="*/ 1038 w 3642"/>
                <a:gd name="T105" fmla="*/ 591 h 3222"/>
                <a:gd name="T106" fmla="*/ 1173 w 3642"/>
                <a:gd name="T107" fmla="*/ 497 h 3222"/>
                <a:gd name="T108" fmla="*/ 1187 w 3642"/>
                <a:gd name="T109" fmla="*/ 329 h 3222"/>
                <a:gd name="T110" fmla="*/ 1072 w 3642"/>
                <a:gd name="T111" fmla="*/ 213 h 3222"/>
                <a:gd name="T112" fmla="*/ 1933 w 3642"/>
                <a:gd name="T113" fmla="*/ 1576 h 3222"/>
                <a:gd name="T114" fmla="*/ 1098 w 3642"/>
                <a:gd name="T115" fmla="*/ 1860 h 3222"/>
                <a:gd name="T116" fmla="*/ 1098 w 3642"/>
                <a:gd name="T117" fmla="*/ 2726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2" h="3222">
                  <a:moveTo>
                    <a:pt x="300" y="2114"/>
                  </a:moveTo>
                  <a:lnTo>
                    <a:pt x="1098" y="2114"/>
                  </a:lnTo>
                  <a:lnTo>
                    <a:pt x="1098" y="2344"/>
                  </a:lnTo>
                  <a:lnTo>
                    <a:pt x="300" y="2344"/>
                  </a:lnTo>
                  <a:lnTo>
                    <a:pt x="300" y="2114"/>
                  </a:lnTo>
                  <a:close/>
                  <a:moveTo>
                    <a:pt x="3508" y="1913"/>
                  </a:moveTo>
                  <a:lnTo>
                    <a:pt x="2445" y="2657"/>
                  </a:lnTo>
                  <a:lnTo>
                    <a:pt x="1366" y="1941"/>
                  </a:lnTo>
                  <a:lnTo>
                    <a:pt x="1366" y="3064"/>
                  </a:lnTo>
                  <a:lnTo>
                    <a:pt x="1370" y="3076"/>
                  </a:lnTo>
                  <a:lnTo>
                    <a:pt x="1378" y="3083"/>
                  </a:lnTo>
                  <a:lnTo>
                    <a:pt x="1389" y="3087"/>
                  </a:lnTo>
                  <a:lnTo>
                    <a:pt x="3485" y="3087"/>
                  </a:lnTo>
                  <a:lnTo>
                    <a:pt x="3497" y="3083"/>
                  </a:lnTo>
                  <a:lnTo>
                    <a:pt x="3506" y="3076"/>
                  </a:lnTo>
                  <a:lnTo>
                    <a:pt x="3508" y="3064"/>
                  </a:lnTo>
                  <a:lnTo>
                    <a:pt x="3508" y="1913"/>
                  </a:lnTo>
                  <a:close/>
                  <a:moveTo>
                    <a:pt x="1483" y="1855"/>
                  </a:moveTo>
                  <a:lnTo>
                    <a:pt x="2443" y="2494"/>
                  </a:lnTo>
                  <a:lnTo>
                    <a:pt x="3353" y="1855"/>
                  </a:lnTo>
                  <a:lnTo>
                    <a:pt x="1483" y="1855"/>
                  </a:lnTo>
                  <a:close/>
                  <a:moveTo>
                    <a:pt x="1389" y="1720"/>
                  </a:moveTo>
                  <a:lnTo>
                    <a:pt x="3485" y="1720"/>
                  </a:lnTo>
                  <a:lnTo>
                    <a:pt x="3517" y="1724"/>
                  </a:lnTo>
                  <a:lnTo>
                    <a:pt x="3547" y="1733"/>
                  </a:lnTo>
                  <a:lnTo>
                    <a:pt x="3573" y="1747"/>
                  </a:lnTo>
                  <a:lnTo>
                    <a:pt x="3596" y="1766"/>
                  </a:lnTo>
                  <a:lnTo>
                    <a:pt x="3615" y="1790"/>
                  </a:lnTo>
                  <a:lnTo>
                    <a:pt x="3630" y="1817"/>
                  </a:lnTo>
                  <a:lnTo>
                    <a:pt x="3639" y="1846"/>
                  </a:lnTo>
                  <a:lnTo>
                    <a:pt x="3642" y="1878"/>
                  </a:lnTo>
                  <a:lnTo>
                    <a:pt x="3642" y="3064"/>
                  </a:lnTo>
                  <a:lnTo>
                    <a:pt x="3639" y="3096"/>
                  </a:lnTo>
                  <a:lnTo>
                    <a:pt x="3630" y="3125"/>
                  </a:lnTo>
                  <a:lnTo>
                    <a:pt x="3615" y="3152"/>
                  </a:lnTo>
                  <a:lnTo>
                    <a:pt x="3596" y="3176"/>
                  </a:lnTo>
                  <a:lnTo>
                    <a:pt x="3573" y="3195"/>
                  </a:lnTo>
                  <a:lnTo>
                    <a:pt x="3547" y="3209"/>
                  </a:lnTo>
                  <a:lnTo>
                    <a:pt x="3517" y="3218"/>
                  </a:lnTo>
                  <a:lnTo>
                    <a:pt x="3485" y="3222"/>
                  </a:lnTo>
                  <a:lnTo>
                    <a:pt x="1389" y="3222"/>
                  </a:lnTo>
                  <a:lnTo>
                    <a:pt x="1357" y="3218"/>
                  </a:lnTo>
                  <a:lnTo>
                    <a:pt x="1328" y="3209"/>
                  </a:lnTo>
                  <a:lnTo>
                    <a:pt x="1301" y="3195"/>
                  </a:lnTo>
                  <a:lnTo>
                    <a:pt x="1278" y="3176"/>
                  </a:lnTo>
                  <a:lnTo>
                    <a:pt x="1259" y="3152"/>
                  </a:lnTo>
                  <a:lnTo>
                    <a:pt x="1244" y="3125"/>
                  </a:lnTo>
                  <a:lnTo>
                    <a:pt x="1235" y="3096"/>
                  </a:lnTo>
                  <a:lnTo>
                    <a:pt x="1232" y="3064"/>
                  </a:lnTo>
                  <a:lnTo>
                    <a:pt x="1232" y="1878"/>
                  </a:lnTo>
                  <a:lnTo>
                    <a:pt x="1235" y="1846"/>
                  </a:lnTo>
                  <a:lnTo>
                    <a:pt x="1244" y="1817"/>
                  </a:lnTo>
                  <a:lnTo>
                    <a:pt x="1259" y="1790"/>
                  </a:lnTo>
                  <a:lnTo>
                    <a:pt x="1278" y="1766"/>
                  </a:lnTo>
                  <a:lnTo>
                    <a:pt x="1301" y="1747"/>
                  </a:lnTo>
                  <a:lnTo>
                    <a:pt x="1328" y="1733"/>
                  </a:lnTo>
                  <a:lnTo>
                    <a:pt x="1357" y="1724"/>
                  </a:lnTo>
                  <a:lnTo>
                    <a:pt x="1389" y="1720"/>
                  </a:lnTo>
                  <a:close/>
                  <a:moveTo>
                    <a:pt x="300" y="1508"/>
                  </a:moveTo>
                  <a:lnTo>
                    <a:pt x="1652" y="1508"/>
                  </a:lnTo>
                  <a:lnTo>
                    <a:pt x="1652" y="1576"/>
                  </a:lnTo>
                  <a:lnTo>
                    <a:pt x="1268" y="1576"/>
                  </a:lnTo>
                  <a:lnTo>
                    <a:pt x="1234" y="1580"/>
                  </a:lnTo>
                  <a:lnTo>
                    <a:pt x="1204" y="1589"/>
                  </a:lnTo>
                  <a:lnTo>
                    <a:pt x="1176" y="1603"/>
                  </a:lnTo>
                  <a:lnTo>
                    <a:pt x="1151" y="1623"/>
                  </a:lnTo>
                  <a:lnTo>
                    <a:pt x="1130" y="1647"/>
                  </a:lnTo>
                  <a:lnTo>
                    <a:pt x="1114" y="1675"/>
                  </a:lnTo>
                  <a:lnTo>
                    <a:pt x="1103" y="1706"/>
                  </a:lnTo>
                  <a:lnTo>
                    <a:pt x="1099" y="1738"/>
                  </a:lnTo>
                  <a:lnTo>
                    <a:pt x="300" y="1738"/>
                  </a:lnTo>
                  <a:lnTo>
                    <a:pt x="300" y="1508"/>
                  </a:lnTo>
                  <a:close/>
                  <a:moveTo>
                    <a:pt x="1375" y="967"/>
                  </a:moveTo>
                  <a:lnTo>
                    <a:pt x="1375" y="1032"/>
                  </a:lnTo>
                  <a:lnTo>
                    <a:pt x="1560" y="1032"/>
                  </a:lnTo>
                  <a:lnTo>
                    <a:pt x="1560" y="967"/>
                  </a:lnTo>
                  <a:lnTo>
                    <a:pt x="1375" y="967"/>
                  </a:lnTo>
                  <a:close/>
                  <a:moveTo>
                    <a:pt x="300" y="892"/>
                  </a:moveTo>
                  <a:lnTo>
                    <a:pt x="1652" y="892"/>
                  </a:lnTo>
                  <a:lnTo>
                    <a:pt x="1652" y="1123"/>
                  </a:lnTo>
                  <a:lnTo>
                    <a:pt x="300" y="1123"/>
                  </a:lnTo>
                  <a:lnTo>
                    <a:pt x="300" y="892"/>
                  </a:lnTo>
                  <a:close/>
                  <a:moveTo>
                    <a:pt x="179" y="770"/>
                  </a:moveTo>
                  <a:lnTo>
                    <a:pt x="179" y="1246"/>
                  </a:lnTo>
                  <a:lnTo>
                    <a:pt x="1774" y="1246"/>
                  </a:lnTo>
                  <a:lnTo>
                    <a:pt x="1774" y="770"/>
                  </a:lnTo>
                  <a:lnTo>
                    <a:pt x="179" y="770"/>
                  </a:lnTo>
                  <a:close/>
                  <a:moveTo>
                    <a:pt x="2492" y="707"/>
                  </a:moveTo>
                  <a:lnTo>
                    <a:pt x="2495" y="708"/>
                  </a:lnTo>
                  <a:lnTo>
                    <a:pt x="2500" y="709"/>
                  </a:lnTo>
                  <a:lnTo>
                    <a:pt x="2503" y="711"/>
                  </a:lnTo>
                  <a:lnTo>
                    <a:pt x="2509" y="717"/>
                  </a:lnTo>
                  <a:lnTo>
                    <a:pt x="2511" y="725"/>
                  </a:lnTo>
                  <a:lnTo>
                    <a:pt x="2509" y="733"/>
                  </a:lnTo>
                  <a:lnTo>
                    <a:pt x="2416" y="969"/>
                  </a:lnTo>
                  <a:lnTo>
                    <a:pt x="2536" y="969"/>
                  </a:lnTo>
                  <a:lnTo>
                    <a:pt x="2539" y="970"/>
                  </a:lnTo>
                  <a:lnTo>
                    <a:pt x="2549" y="970"/>
                  </a:lnTo>
                  <a:lnTo>
                    <a:pt x="2564" y="971"/>
                  </a:lnTo>
                  <a:lnTo>
                    <a:pt x="2564" y="970"/>
                  </a:lnTo>
                  <a:lnTo>
                    <a:pt x="2569" y="970"/>
                  </a:lnTo>
                  <a:lnTo>
                    <a:pt x="2583" y="970"/>
                  </a:lnTo>
                  <a:lnTo>
                    <a:pt x="2602" y="971"/>
                  </a:lnTo>
                  <a:lnTo>
                    <a:pt x="2628" y="973"/>
                  </a:lnTo>
                  <a:lnTo>
                    <a:pt x="2657" y="978"/>
                  </a:lnTo>
                  <a:lnTo>
                    <a:pt x="2690" y="984"/>
                  </a:lnTo>
                  <a:lnTo>
                    <a:pt x="2726" y="993"/>
                  </a:lnTo>
                  <a:lnTo>
                    <a:pt x="2765" y="1005"/>
                  </a:lnTo>
                  <a:lnTo>
                    <a:pt x="2806" y="1021"/>
                  </a:lnTo>
                  <a:lnTo>
                    <a:pt x="2847" y="1040"/>
                  </a:lnTo>
                  <a:lnTo>
                    <a:pt x="2887" y="1063"/>
                  </a:lnTo>
                  <a:lnTo>
                    <a:pt x="2928" y="1093"/>
                  </a:lnTo>
                  <a:lnTo>
                    <a:pt x="2966" y="1126"/>
                  </a:lnTo>
                  <a:lnTo>
                    <a:pt x="3002" y="1165"/>
                  </a:lnTo>
                  <a:lnTo>
                    <a:pt x="3032" y="1206"/>
                  </a:lnTo>
                  <a:lnTo>
                    <a:pt x="3058" y="1251"/>
                  </a:lnTo>
                  <a:lnTo>
                    <a:pt x="3079" y="1298"/>
                  </a:lnTo>
                  <a:lnTo>
                    <a:pt x="3095" y="1350"/>
                  </a:lnTo>
                  <a:lnTo>
                    <a:pt x="3107" y="1404"/>
                  </a:lnTo>
                  <a:lnTo>
                    <a:pt x="3114" y="1462"/>
                  </a:lnTo>
                  <a:lnTo>
                    <a:pt x="3116" y="1522"/>
                  </a:lnTo>
                  <a:lnTo>
                    <a:pt x="2891" y="1522"/>
                  </a:lnTo>
                  <a:lnTo>
                    <a:pt x="2888" y="1473"/>
                  </a:lnTo>
                  <a:lnTo>
                    <a:pt x="2882" y="1428"/>
                  </a:lnTo>
                  <a:lnTo>
                    <a:pt x="2871" y="1386"/>
                  </a:lnTo>
                  <a:lnTo>
                    <a:pt x="2854" y="1350"/>
                  </a:lnTo>
                  <a:lnTo>
                    <a:pt x="2834" y="1316"/>
                  </a:lnTo>
                  <a:lnTo>
                    <a:pt x="2808" y="1287"/>
                  </a:lnTo>
                  <a:lnTo>
                    <a:pt x="2781" y="1265"/>
                  </a:lnTo>
                  <a:lnTo>
                    <a:pt x="2752" y="1246"/>
                  </a:lnTo>
                  <a:lnTo>
                    <a:pt x="2722" y="1230"/>
                  </a:lnTo>
                  <a:lnTo>
                    <a:pt x="2691" y="1219"/>
                  </a:lnTo>
                  <a:lnTo>
                    <a:pt x="2663" y="1210"/>
                  </a:lnTo>
                  <a:lnTo>
                    <a:pt x="2636" y="1204"/>
                  </a:lnTo>
                  <a:lnTo>
                    <a:pt x="2613" y="1199"/>
                  </a:lnTo>
                  <a:lnTo>
                    <a:pt x="2593" y="1197"/>
                  </a:lnTo>
                  <a:lnTo>
                    <a:pt x="2578" y="1196"/>
                  </a:lnTo>
                  <a:lnTo>
                    <a:pt x="2416" y="1196"/>
                  </a:lnTo>
                  <a:lnTo>
                    <a:pt x="2509" y="1432"/>
                  </a:lnTo>
                  <a:lnTo>
                    <a:pt x="2511" y="1441"/>
                  </a:lnTo>
                  <a:lnTo>
                    <a:pt x="2509" y="1448"/>
                  </a:lnTo>
                  <a:lnTo>
                    <a:pt x="2503" y="1455"/>
                  </a:lnTo>
                  <a:lnTo>
                    <a:pt x="2495" y="1458"/>
                  </a:lnTo>
                  <a:lnTo>
                    <a:pt x="2488" y="1458"/>
                  </a:lnTo>
                  <a:lnTo>
                    <a:pt x="2480" y="1455"/>
                  </a:lnTo>
                  <a:lnTo>
                    <a:pt x="2018" y="1098"/>
                  </a:lnTo>
                  <a:lnTo>
                    <a:pt x="2015" y="1095"/>
                  </a:lnTo>
                  <a:lnTo>
                    <a:pt x="2013" y="1091"/>
                  </a:lnTo>
                  <a:lnTo>
                    <a:pt x="2012" y="1087"/>
                  </a:lnTo>
                  <a:lnTo>
                    <a:pt x="2010" y="1082"/>
                  </a:lnTo>
                  <a:lnTo>
                    <a:pt x="2012" y="1078"/>
                  </a:lnTo>
                  <a:lnTo>
                    <a:pt x="2013" y="1075"/>
                  </a:lnTo>
                  <a:lnTo>
                    <a:pt x="2015" y="1071"/>
                  </a:lnTo>
                  <a:lnTo>
                    <a:pt x="2018" y="1068"/>
                  </a:lnTo>
                  <a:lnTo>
                    <a:pt x="2480" y="711"/>
                  </a:lnTo>
                  <a:lnTo>
                    <a:pt x="2484" y="709"/>
                  </a:lnTo>
                  <a:lnTo>
                    <a:pt x="2488" y="708"/>
                  </a:lnTo>
                  <a:lnTo>
                    <a:pt x="2492" y="707"/>
                  </a:lnTo>
                  <a:close/>
                  <a:moveTo>
                    <a:pt x="1486" y="322"/>
                  </a:moveTo>
                  <a:lnTo>
                    <a:pt x="1505" y="326"/>
                  </a:lnTo>
                  <a:lnTo>
                    <a:pt x="1523" y="332"/>
                  </a:lnTo>
                  <a:lnTo>
                    <a:pt x="1539" y="345"/>
                  </a:lnTo>
                  <a:lnTo>
                    <a:pt x="1550" y="359"/>
                  </a:lnTo>
                  <a:lnTo>
                    <a:pt x="1558" y="377"/>
                  </a:lnTo>
                  <a:lnTo>
                    <a:pt x="1560" y="396"/>
                  </a:lnTo>
                  <a:lnTo>
                    <a:pt x="1558" y="417"/>
                  </a:lnTo>
                  <a:lnTo>
                    <a:pt x="1550" y="435"/>
                  </a:lnTo>
                  <a:lnTo>
                    <a:pt x="1539" y="449"/>
                  </a:lnTo>
                  <a:lnTo>
                    <a:pt x="1523" y="462"/>
                  </a:lnTo>
                  <a:lnTo>
                    <a:pt x="1505" y="468"/>
                  </a:lnTo>
                  <a:lnTo>
                    <a:pt x="1486" y="472"/>
                  </a:lnTo>
                  <a:lnTo>
                    <a:pt x="1466" y="468"/>
                  </a:lnTo>
                  <a:lnTo>
                    <a:pt x="1448" y="462"/>
                  </a:lnTo>
                  <a:lnTo>
                    <a:pt x="1434" y="449"/>
                  </a:lnTo>
                  <a:lnTo>
                    <a:pt x="1421" y="435"/>
                  </a:lnTo>
                  <a:lnTo>
                    <a:pt x="1415" y="417"/>
                  </a:lnTo>
                  <a:lnTo>
                    <a:pt x="1411" y="396"/>
                  </a:lnTo>
                  <a:lnTo>
                    <a:pt x="1415" y="377"/>
                  </a:lnTo>
                  <a:lnTo>
                    <a:pt x="1421" y="359"/>
                  </a:lnTo>
                  <a:lnTo>
                    <a:pt x="1434" y="345"/>
                  </a:lnTo>
                  <a:lnTo>
                    <a:pt x="1448" y="332"/>
                  </a:lnTo>
                  <a:lnTo>
                    <a:pt x="1466" y="326"/>
                  </a:lnTo>
                  <a:lnTo>
                    <a:pt x="1486" y="322"/>
                  </a:lnTo>
                  <a:close/>
                  <a:moveTo>
                    <a:pt x="1004" y="322"/>
                  </a:moveTo>
                  <a:lnTo>
                    <a:pt x="1024" y="326"/>
                  </a:lnTo>
                  <a:lnTo>
                    <a:pt x="1040" y="332"/>
                  </a:lnTo>
                  <a:lnTo>
                    <a:pt x="1056" y="345"/>
                  </a:lnTo>
                  <a:lnTo>
                    <a:pt x="1067" y="359"/>
                  </a:lnTo>
                  <a:lnTo>
                    <a:pt x="1075" y="377"/>
                  </a:lnTo>
                  <a:lnTo>
                    <a:pt x="1077" y="396"/>
                  </a:lnTo>
                  <a:lnTo>
                    <a:pt x="1075" y="417"/>
                  </a:lnTo>
                  <a:lnTo>
                    <a:pt x="1067" y="435"/>
                  </a:lnTo>
                  <a:lnTo>
                    <a:pt x="1056" y="449"/>
                  </a:lnTo>
                  <a:lnTo>
                    <a:pt x="1040" y="462"/>
                  </a:lnTo>
                  <a:lnTo>
                    <a:pt x="1024" y="468"/>
                  </a:lnTo>
                  <a:lnTo>
                    <a:pt x="1004" y="472"/>
                  </a:lnTo>
                  <a:lnTo>
                    <a:pt x="983" y="468"/>
                  </a:lnTo>
                  <a:lnTo>
                    <a:pt x="967" y="462"/>
                  </a:lnTo>
                  <a:lnTo>
                    <a:pt x="951" y="449"/>
                  </a:lnTo>
                  <a:lnTo>
                    <a:pt x="940" y="435"/>
                  </a:lnTo>
                  <a:lnTo>
                    <a:pt x="932" y="417"/>
                  </a:lnTo>
                  <a:lnTo>
                    <a:pt x="930" y="396"/>
                  </a:lnTo>
                  <a:lnTo>
                    <a:pt x="932" y="377"/>
                  </a:lnTo>
                  <a:lnTo>
                    <a:pt x="940" y="359"/>
                  </a:lnTo>
                  <a:lnTo>
                    <a:pt x="951" y="345"/>
                  </a:lnTo>
                  <a:lnTo>
                    <a:pt x="967" y="332"/>
                  </a:lnTo>
                  <a:lnTo>
                    <a:pt x="983" y="326"/>
                  </a:lnTo>
                  <a:lnTo>
                    <a:pt x="1004" y="322"/>
                  </a:lnTo>
                  <a:close/>
                  <a:moveTo>
                    <a:pt x="1486" y="201"/>
                  </a:moveTo>
                  <a:lnTo>
                    <a:pt x="1450" y="203"/>
                  </a:lnTo>
                  <a:lnTo>
                    <a:pt x="1418" y="213"/>
                  </a:lnTo>
                  <a:lnTo>
                    <a:pt x="1387" y="228"/>
                  </a:lnTo>
                  <a:lnTo>
                    <a:pt x="1360" y="247"/>
                  </a:lnTo>
                  <a:lnTo>
                    <a:pt x="1336" y="270"/>
                  </a:lnTo>
                  <a:lnTo>
                    <a:pt x="1316" y="297"/>
                  </a:lnTo>
                  <a:lnTo>
                    <a:pt x="1303" y="329"/>
                  </a:lnTo>
                  <a:lnTo>
                    <a:pt x="1292" y="362"/>
                  </a:lnTo>
                  <a:lnTo>
                    <a:pt x="1290" y="396"/>
                  </a:lnTo>
                  <a:lnTo>
                    <a:pt x="1292" y="432"/>
                  </a:lnTo>
                  <a:lnTo>
                    <a:pt x="1303" y="465"/>
                  </a:lnTo>
                  <a:lnTo>
                    <a:pt x="1316" y="497"/>
                  </a:lnTo>
                  <a:lnTo>
                    <a:pt x="1336" y="523"/>
                  </a:lnTo>
                  <a:lnTo>
                    <a:pt x="1360" y="547"/>
                  </a:lnTo>
                  <a:lnTo>
                    <a:pt x="1387" y="567"/>
                  </a:lnTo>
                  <a:lnTo>
                    <a:pt x="1418" y="581"/>
                  </a:lnTo>
                  <a:lnTo>
                    <a:pt x="1450" y="591"/>
                  </a:lnTo>
                  <a:lnTo>
                    <a:pt x="1486" y="593"/>
                  </a:lnTo>
                  <a:lnTo>
                    <a:pt x="1521" y="591"/>
                  </a:lnTo>
                  <a:lnTo>
                    <a:pt x="1555" y="581"/>
                  </a:lnTo>
                  <a:lnTo>
                    <a:pt x="1585" y="567"/>
                  </a:lnTo>
                  <a:lnTo>
                    <a:pt x="1612" y="547"/>
                  </a:lnTo>
                  <a:lnTo>
                    <a:pt x="1635" y="523"/>
                  </a:lnTo>
                  <a:lnTo>
                    <a:pt x="1655" y="497"/>
                  </a:lnTo>
                  <a:lnTo>
                    <a:pt x="1670" y="465"/>
                  </a:lnTo>
                  <a:lnTo>
                    <a:pt x="1679" y="432"/>
                  </a:lnTo>
                  <a:lnTo>
                    <a:pt x="1682" y="396"/>
                  </a:lnTo>
                  <a:lnTo>
                    <a:pt x="1679" y="362"/>
                  </a:lnTo>
                  <a:lnTo>
                    <a:pt x="1670" y="329"/>
                  </a:lnTo>
                  <a:lnTo>
                    <a:pt x="1655" y="297"/>
                  </a:lnTo>
                  <a:lnTo>
                    <a:pt x="1635" y="270"/>
                  </a:lnTo>
                  <a:lnTo>
                    <a:pt x="1612" y="247"/>
                  </a:lnTo>
                  <a:lnTo>
                    <a:pt x="1585" y="228"/>
                  </a:lnTo>
                  <a:lnTo>
                    <a:pt x="1555" y="213"/>
                  </a:lnTo>
                  <a:lnTo>
                    <a:pt x="1521" y="203"/>
                  </a:lnTo>
                  <a:lnTo>
                    <a:pt x="1486" y="201"/>
                  </a:lnTo>
                  <a:close/>
                  <a:moveTo>
                    <a:pt x="1004" y="201"/>
                  </a:moveTo>
                  <a:lnTo>
                    <a:pt x="968" y="203"/>
                  </a:lnTo>
                  <a:lnTo>
                    <a:pt x="935" y="213"/>
                  </a:lnTo>
                  <a:lnTo>
                    <a:pt x="905" y="228"/>
                  </a:lnTo>
                  <a:lnTo>
                    <a:pt x="877" y="247"/>
                  </a:lnTo>
                  <a:lnTo>
                    <a:pt x="853" y="270"/>
                  </a:lnTo>
                  <a:lnTo>
                    <a:pt x="834" y="297"/>
                  </a:lnTo>
                  <a:lnTo>
                    <a:pt x="820" y="329"/>
                  </a:lnTo>
                  <a:lnTo>
                    <a:pt x="811" y="362"/>
                  </a:lnTo>
                  <a:lnTo>
                    <a:pt x="808" y="396"/>
                  </a:lnTo>
                  <a:lnTo>
                    <a:pt x="811" y="432"/>
                  </a:lnTo>
                  <a:lnTo>
                    <a:pt x="820" y="465"/>
                  </a:lnTo>
                  <a:lnTo>
                    <a:pt x="834" y="497"/>
                  </a:lnTo>
                  <a:lnTo>
                    <a:pt x="853" y="523"/>
                  </a:lnTo>
                  <a:lnTo>
                    <a:pt x="877" y="547"/>
                  </a:lnTo>
                  <a:lnTo>
                    <a:pt x="905" y="567"/>
                  </a:lnTo>
                  <a:lnTo>
                    <a:pt x="935" y="581"/>
                  </a:lnTo>
                  <a:lnTo>
                    <a:pt x="968" y="591"/>
                  </a:lnTo>
                  <a:lnTo>
                    <a:pt x="1004" y="593"/>
                  </a:lnTo>
                  <a:lnTo>
                    <a:pt x="1038" y="591"/>
                  </a:lnTo>
                  <a:lnTo>
                    <a:pt x="1072" y="581"/>
                  </a:lnTo>
                  <a:lnTo>
                    <a:pt x="1102" y="567"/>
                  </a:lnTo>
                  <a:lnTo>
                    <a:pt x="1130" y="547"/>
                  </a:lnTo>
                  <a:lnTo>
                    <a:pt x="1154" y="523"/>
                  </a:lnTo>
                  <a:lnTo>
                    <a:pt x="1173" y="497"/>
                  </a:lnTo>
                  <a:lnTo>
                    <a:pt x="1187" y="465"/>
                  </a:lnTo>
                  <a:lnTo>
                    <a:pt x="1196" y="432"/>
                  </a:lnTo>
                  <a:lnTo>
                    <a:pt x="1200" y="396"/>
                  </a:lnTo>
                  <a:lnTo>
                    <a:pt x="1196" y="362"/>
                  </a:lnTo>
                  <a:lnTo>
                    <a:pt x="1187" y="329"/>
                  </a:lnTo>
                  <a:lnTo>
                    <a:pt x="1173" y="297"/>
                  </a:lnTo>
                  <a:lnTo>
                    <a:pt x="1154" y="270"/>
                  </a:lnTo>
                  <a:lnTo>
                    <a:pt x="1130" y="247"/>
                  </a:lnTo>
                  <a:lnTo>
                    <a:pt x="1102" y="228"/>
                  </a:lnTo>
                  <a:lnTo>
                    <a:pt x="1072" y="213"/>
                  </a:lnTo>
                  <a:lnTo>
                    <a:pt x="1038" y="203"/>
                  </a:lnTo>
                  <a:lnTo>
                    <a:pt x="1004" y="201"/>
                  </a:lnTo>
                  <a:close/>
                  <a:moveTo>
                    <a:pt x="0" y="0"/>
                  </a:moveTo>
                  <a:lnTo>
                    <a:pt x="1933" y="2"/>
                  </a:lnTo>
                  <a:lnTo>
                    <a:pt x="1933" y="1576"/>
                  </a:lnTo>
                  <a:lnTo>
                    <a:pt x="1774" y="1576"/>
                  </a:lnTo>
                  <a:lnTo>
                    <a:pt x="1774" y="1385"/>
                  </a:lnTo>
                  <a:lnTo>
                    <a:pt x="179" y="1385"/>
                  </a:lnTo>
                  <a:lnTo>
                    <a:pt x="179" y="1860"/>
                  </a:lnTo>
                  <a:lnTo>
                    <a:pt x="1098" y="1860"/>
                  </a:lnTo>
                  <a:lnTo>
                    <a:pt x="1098" y="1991"/>
                  </a:lnTo>
                  <a:lnTo>
                    <a:pt x="179" y="1991"/>
                  </a:lnTo>
                  <a:lnTo>
                    <a:pt x="179" y="2467"/>
                  </a:lnTo>
                  <a:lnTo>
                    <a:pt x="1098" y="2467"/>
                  </a:lnTo>
                  <a:lnTo>
                    <a:pt x="1098" y="2726"/>
                  </a:lnTo>
                  <a:lnTo>
                    <a:pt x="0" y="2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3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-99392"/>
            <a:ext cx="8686801" cy="1066800"/>
          </a:xfrm>
        </p:spPr>
        <p:txBody>
          <a:bodyPr/>
          <a:lstStyle/>
          <a:p>
            <a:r>
              <a:rPr lang="en-US" dirty="0"/>
              <a:t>Data Driven Content Improvement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71E119-6860-479B-BB40-7641F3CCF7AB}"/>
              </a:ext>
            </a:extLst>
          </p:cNvPr>
          <p:cNvGrpSpPr/>
          <p:nvPr/>
        </p:nvGrpSpPr>
        <p:grpSpPr>
          <a:xfrm>
            <a:off x="0" y="1537209"/>
            <a:ext cx="8996363" cy="4141787"/>
            <a:chOff x="0" y="1537209"/>
            <a:chExt cx="8996363" cy="4141787"/>
          </a:xfrm>
        </p:grpSpPr>
        <p:sp>
          <p:nvSpPr>
            <p:cNvPr id="7" name="Freeform 46">
              <a:extLst>
                <a:ext uri="{FF2B5EF4-FFF2-40B4-BE49-F238E27FC236}">
                  <a16:creationId xmlns:a16="http://schemas.microsoft.com/office/drawing/2014/main" id="{AD04C523-5115-4E16-A87E-0AED39A35C75}"/>
                </a:ext>
              </a:extLst>
            </p:cNvPr>
            <p:cNvSpPr/>
            <p:nvPr/>
          </p:nvSpPr>
          <p:spPr bwMode="auto">
            <a:xfrm flipH="1" flipV="1">
              <a:off x="1049336" y="3605720"/>
              <a:ext cx="1122365" cy="2073275"/>
            </a:xfrm>
            <a:custGeom>
              <a:avLst/>
              <a:gdLst>
                <a:gd name="connsiteX0" fmla="*/ 1122364 w 1122365"/>
                <a:gd name="connsiteY0" fmla="*/ 2073275 h 2073275"/>
                <a:gd name="connsiteX1" fmla="*/ 1 w 1122365"/>
                <a:gd name="connsiteY1" fmla="*/ 2073275 h 2073275"/>
                <a:gd name="connsiteX2" fmla="*/ 1 w 1122365"/>
                <a:gd name="connsiteY2" fmla="*/ 2073274 h 2073275"/>
                <a:gd name="connsiteX3" fmla="*/ 0 w 1122365"/>
                <a:gd name="connsiteY3" fmla="*/ 2073274 h 2073275"/>
                <a:gd name="connsiteX4" fmla="*/ 0 w 1122365"/>
                <a:gd name="connsiteY4" fmla="*/ 941894 h 2073275"/>
                <a:gd name="connsiteX5" fmla="*/ 1996 w 1122365"/>
                <a:gd name="connsiteY5" fmla="*/ 941894 h 2073275"/>
                <a:gd name="connsiteX6" fmla="*/ 2021 w 1122365"/>
                <a:gd name="connsiteY6" fmla="*/ 927583 h 2073275"/>
                <a:gd name="connsiteX7" fmla="*/ 1122364 w 1122365"/>
                <a:gd name="connsiteY7" fmla="*/ 0 h 2073275"/>
                <a:gd name="connsiteX8" fmla="*/ 1122364 w 1122365"/>
                <a:gd name="connsiteY8" fmla="*/ 1036637 h 2073275"/>
                <a:gd name="connsiteX9" fmla="*/ 1122365 w 1122365"/>
                <a:gd name="connsiteY9" fmla="*/ 1036636 h 2073275"/>
                <a:gd name="connsiteX10" fmla="*/ 1122365 w 1122365"/>
                <a:gd name="connsiteY10" fmla="*/ 2073274 h 2073275"/>
                <a:gd name="connsiteX11" fmla="*/ 1122364 w 1122365"/>
                <a:gd name="connsiteY11" fmla="*/ 2073274 h 207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2365" h="2073275">
                  <a:moveTo>
                    <a:pt x="1122364" y="2073275"/>
                  </a:moveTo>
                  <a:lnTo>
                    <a:pt x="1" y="2073275"/>
                  </a:lnTo>
                  <a:lnTo>
                    <a:pt x="1" y="2073274"/>
                  </a:lnTo>
                  <a:lnTo>
                    <a:pt x="0" y="2073274"/>
                  </a:lnTo>
                  <a:lnTo>
                    <a:pt x="0" y="941894"/>
                  </a:lnTo>
                  <a:lnTo>
                    <a:pt x="1996" y="941894"/>
                  </a:lnTo>
                  <a:lnTo>
                    <a:pt x="2021" y="927583"/>
                  </a:lnTo>
                  <a:lnTo>
                    <a:pt x="1122364" y="0"/>
                  </a:lnTo>
                  <a:lnTo>
                    <a:pt x="1122364" y="1036637"/>
                  </a:lnTo>
                  <a:lnTo>
                    <a:pt x="1122365" y="1036636"/>
                  </a:lnTo>
                  <a:lnTo>
                    <a:pt x="1122365" y="2073274"/>
                  </a:lnTo>
                  <a:lnTo>
                    <a:pt x="1122364" y="207327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sp>
          <p:nvSpPr>
            <p:cNvPr id="8" name="Pentagon 8">
              <a:extLst>
                <a:ext uri="{FF2B5EF4-FFF2-40B4-BE49-F238E27FC236}">
                  <a16:creationId xmlns:a16="http://schemas.microsoft.com/office/drawing/2014/main" id="{8F39E6D6-0361-497C-AFCC-C4510DC90291}"/>
                </a:ext>
              </a:extLst>
            </p:cNvPr>
            <p:cNvSpPr/>
            <p:nvPr/>
          </p:nvSpPr>
          <p:spPr bwMode="auto">
            <a:xfrm>
              <a:off x="2166938" y="2465896"/>
              <a:ext cx="6829425" cy="57607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2F2C0D9-6AAD-4694-A4A9-49214FD2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187" y="1537209"/>
              <a:ext cx="1130767" cy="2075168"/>
              <a:chOff x="2897280" y="204839"/>
              <a:chExt cx="1065120" cy="2439102"/>
            </a:xfrm>
          </p:grpSpPr>
          <p:sp>
            <p:nvSpPr>
              <p:cNvPr id="26" name="Manual Input 10">
                <a:extLst>
                  <a:ext uri="{FF2B5EF4-FFF2-40B4-BE49-F238E27FC236}">
                    <a16:creationId xmlns:a16="http://schemas.microsoft.com/office/drawing/2014/main" id="{8525909F-B9DB-4153-B965-555F5140EBE8}"/>
                  </a:ext>
                </a:extLst>
              </p:cNvPr>
              <p:cNvSpPr/>
              <p:nvPr/>
            </p:nvSpPr>
            <p:spPr>
              <a:xfrm flipH="1">
                <a:off x="2897481" y="204839"/>
                <a:ext cx="1064680" cy="2438741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8 w 10000"/>
                  <a:gd name="connsiteY0" fmla="*/ 4474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18 w 10000"/>
                  <a:gd name="connsiteY4" fmla="*/ 447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/>
              </a:p>
            </p:txBody>
          </p:sp>
          <p:sp>
            <p:nvSpPr>
              <p:cNvPr id="27" name="Manual Input 10">
                <a:extLst>
                  <a:ext uri="{FF2B5EF4-FFF2-40B4-BE49-F238E27FC236}">
                    <a16:creationId xmlns:a16="http://schemas.microsoft.com/office/drawing/2014/main" id="{97C98E43-F93E-49FC-A24A-FBDB5F2FC10C}"/>
                  </a:ext>
                </a:extLst>
              </p:cNvPr>
              <p:cNvSpPr/>
              <p:nvPr/>
            </p:nvSpPr>
            <p:spPr>
              <a:xfrm flipH="1">
                <a:off x="2897481" y="1425143"/>
                <a:ext cx="1064680" cy="1218437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18 w 10000"/>
                  <a:gd name="connsiteY0" fmla="*/ 4474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18 w 10000"/>
                  <a:gd name="connsiteY4" fmla="*/ 447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18" y="4474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18" y="447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F1D78E-DBF8-4A43-A4D0-3B8BA3DEF8C1}"/>
                </a:ext>
              </a:extLst>
            </p:cNvPr>
            <p:cNvSpPr/>
            <p:nvPr/>
          </p:nvSpPr>
          <p:spPr bwMode="auto">
            <a:xfrm>
              <a:off x="0" y="4637025"/>
              <a:ext cx="1049338" cy="10419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dirty="0">
                <a:latin typeface="FontAwesome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6C77E7-145C-4EEB-B19C-00E648971FEF}"/>
                </a:ext>
              </a:extLst>
            </p:cNvPr>
            <p:cNvSpPr/>
            <p:nvPr/>
          </p:nvSpPr>
          <p:spPr bwMode="auto">
            <a:xfrm>
              <a:off x="0" y="1537209"/>
              <a:ext cx="1049338" cy="1052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dirty="0">
                <a:latin typeface="FontAwesome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8F29A4-5F25-45FE-91DF-E83B1183CE3D}"/>
                </a:ext>
              </a:extLst>
            </p:cNvPr>
            <p:cNvSpPr/>
            <p:nvPr/>
          </p:nvSpPr>
          <p:spPr bwMode="auto">
            <a:xfrm>
              <a:off x="0" y="2565909"/>
              <a:ext cx="1049338" cy="1042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dirty="0">
                <a:latin typeface="FontAwesome" pitchFamily="2" charset="0"/>
              </a:endParaRPr>
            </a:p>
          </p:txBody>
        </p:sp>
        <p:sp>
          <p:nvSpPr>
            <p:cNvPr id="13" name="Manual Input 10">
              <a:extLst>
                <a:ext uri="{FF2B5EF4-FFF2-40B4-BE49-F238E27FC236}">
                  <a16:creationId xmlns:a16="http://schemas.microsoft.com/office/drawing/2014/main" id="{65C22028-C163-4E43-9B3E-A7807AD44311}"/>
                </a:ext>
              </a:extLst>
            </p:cNvPr>
            <p:cNvSpPr/>
            <p:nvPr/>
          </p:nvSpPr>
          <p:spPr bwMode="auto">
            <a:xfrm flipH="1" flipV="1">
              <a:off x="1049336" y="3605721"/>
              <a:ext cx="1122363" cy="103663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18 w 10000"/>
                <a:gd name="connsiteY0" fmla="*/ 447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18 w 10000"/>
                <a:gd name="connsiteY4" fmla="*/ 447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8" y="447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18" y="44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344C47-D1BE-41F6-ADC7-33ABD1F7B4EA}"/>
                </a:ext>
              </a:extLst>
            </p:cNvPr>
            <p:cNvSpPr/>
            <p:nvPr/>
          </p:nvSpPr>
          <p:spPr bwMode="auto">
            <a:xfrm>
              <a:off x="0" y="3602547"/>
              <a:ext cx="1049338" cy="10382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400" dirty="0">
                <a:latin typeface="FontAwesome" pitchFamily="2" charset="0"/>
              </a:endParaRPr>
            </a:p>
          </p:txBody>
        </p:sp>
        <p:sp>
          <p:nvSpPr>
            <p:cNvPr id="15" name="Pentagon 4">
              <a:extLst>
                <a:ext uri="{FF2B5EF4-FFF2-40B4-BE49-F238E27FC236}">
                  <a16:creationId xmlns:a16="http://schemas.microsoft.com/office/drawing/2014/main" id="{AB3B248F-5670-4056-B89B-0EE8EA286FEF}"/>
                </a:ext>
              </a:extLst>
            </p:cNvPr>
            <p:cNvSpPr/>
            <p:nvPr/>
          </p:nvSpPr>
          <p:spPr bwMode="auto">
            <a:xfrm>
              <a:off x="2166937" y="3035809"/>
              <a:ext cx="6829200" cy="56990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sp>
          <p:nvSpPr>
            <p:cNvPr id="16" name="Pentagon 6">
              <a:extLst>
                <a:ext uri="{FF2B5EF4-FFF2-40B4-BE49-F238E27FC236}">
                  <a16:creationId xmlns:a16="http://schemas.microsoft.com/office/drawing/2014/main" id="{2024BC78-46FF-4310-8F3B-4D2835E0A9AA}"/>
                </a:ext>
              </a:extLst>
            </p:cNvPr>
            <p:cNvSpPr/>
            <p:nvPr/>
          </p:nvSpPr>
          <p:spPr bwMode="auto">
            <a:xfrm>
              <a:off x="2166937" y="3605718"/>
              <a:ext cx="6829200" cy="57289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/>
            </a:p>
          </p:txBody>
        </p:sp>
        <p:sp>
          <p:nvSpPr>
            <p:cNvPr id="17" name="Pentagon 7">
              <a:extLst>
                <a:ext uri="{FF2B5EF4-FFF2-40B4-BE49-F238E27FC236}">
                  <a16:creationId xmlns:a16="http://schemas.microsoft.com/office/drawing/2014/main" id="{EA08E16B-9447-46B6-80A2-DCE32C0BE244}"/>
                </a:ext>
              </a:extLst>
            </p:cNvPr>
            <p:cNvSpPr/>
            <p:nvPr/>
          </p:nvSpPr>
          <p:spPr bwMode="auto">
            <a:xfrm>
              <a:off x="2166937" y="4175630"/>
              <a:ext cx="6829200" cy="576446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4B2528-8738-4A27-AED5-93F1D3BE4875}"/>
                </a:ext>
              </a:extLst>
            </p:cNvPr>
            <p:cNvSpPr/>
            <p:nvPr/>
          </p:nvSpPr>
          <p:spPr bwMode="auto">
            <a:xfrm>
              <a:off x="2387746" y="2466542"/>
              <a:ext cx="6298954" cy="56586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FFFFFF"/>
                  </a:solidFill>
                </a:rPr>
                <a:t>Which day of the week should the blog be published to maximize interest?</a:t>
              </a:r>
              <a:endParaRPr lang="en-US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7D0801-9270-477B-80BD-BCD04BA0DEEA}"/>
                </a:ext>
              </a:extLst>
            </p:cNvPr>
            <p:cNvSpPr/>
            <p:nvPr/>
          </p:nvSpPr>
          <p:spPr bwMode="auto">
            <a:xfrm>
              <a:off x="2387746" y="3036350"/>
              <a:ext cx="5506866" cy="33041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>
                <a:lnSpc>
                  <a:spcPct val="85000"/>
                </a:lnSpc>
                <a:defRPr/>
              </a:pPr>
              <a:r>
                <a:rPr lang="en-US" b="1" dirty="0">
                  <a:solidFill>
                    <a:srgbClr val="FFFFFF"/>
                  </a:solidFill>
                </a:rPr>
                <a:t>How long should the blog be to optimize interest?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3B1852-62BF-457A-A918-0C79B1283192}"/>
                </a:ext>
              </a:extLst>
            </p:cNvPr>
            <p:cNvSpPr/>
            <p:nvPr/>
          </p:nvSpPr>
          <p:spPr bwMode="auto">
            <a:xfrm>
              <a:off x="2387746" y="3606158"/>
              <a:ext cx="5794898" cy="56586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b="1" dirty="0">
                  <a:solidFill>
                    <a:srgbClr val="FFFFFF"/>
                  </a:solidFill>
                </a:rPr>
                <a:t>Are there specific keywords that would attract more interest?</a:t>
              </a:r>
              <a:endParaRPr lang="en-US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EFE8BC-ED28-4A61-85E1-A2B66F51AE62}"/>
                </a:ext>
              </a:extLst>
            </p:cNvPr>
            <p:cNvSpPr/>
            <p:nvPr/>
          </p:nvSpPr>
          <p:spPr bwMode="auto">
            <a:xfrm>
              <a:off x="2387746" y="4175965"/>
              <a:ext cx="6010922" cy="56586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en-US" b="1" dirty="0">
                  <a:solidFill>
                    <a:srgbClr val="FFFFFF"/>
                  </a:solidFill>
                </a:rPr>
                <a:t>Is there a comment threshold that need to be reached before post gathers momentum?</a:t>
              </a:r>
              <a:endParaRPr lang="en-US" dirty="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AE948F54-0E6F-4D38-92A8-D14382D26245}"/>
              </a:ext>
            </a:extLst>
          </p:cNvPr>
          <p:cNvSpPr/>
          <p:nvPr/>
        </p:nvSpPr>
        <p:spPr>
          <a:xfrm>
            <a:off x="239266" y="1752721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4C7629-BD60-464D-A353-42540452B6B2}"/>
              </a:ext>
            </a:extLst>
          </p:cNvPr>
          <p:cNvSpPr/>
          <p:nvPr/>
        </p:nvSpPr>
        <p:spPr>
          <a:xfrm>
            <a:off x="239265" y="2781132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rgbClr val="347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12456A-D066-4131-8B5E-C1FAB5560346}"/>
              </a:ext>
            </a:extLst>
          </p:cNvPr>
          <p:cNvSpPr/>
          <p:nvPr/>
        </p:nvSpPr>
        <p:spPr>
          <a:xfrm>
            <a:off x="222623" y="3818820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ACB0BE-F86B-4391-A74D-09452D6EE97C}"/>
              </a:ext>
            </a:extLst>
          </p:cNvPr>
          <p:cNvSpPr/>
          <p:nvPr/>
        </p:nvSpPr>
        <p:spPr>
          <a:xfrm>
            <a:off x="222622" y="4844927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rgbClr val="417B8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rgbClr val="417B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7BF308E-D1B4-4D22-A9C4-40B04D8053DE}"/>
              </a:ext>
            </a:extLst>
          </p:cNvPr>
          <p:cNvSpPr/>
          <p:nvPr/>
        </p:nvSpPr>
        <p:spPr>
          <a:xfrm>
            <a:off x="9234530" y="2306622"/>
            <a:ext cx="2619159" cy="257617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defRPr/>
            </a:pPr>
            <a:r>
              <a:rPr lang="en-AU" b="1" dirty="0">
                <a:solidFill>
                  <a:srgbClr val="FFFFFF"/>
                </a:solidFill>
              </a:rPr>
              <a:t>Improved Blog Content to attract more followers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EFA3A-7212-4A98-936A-901F7DE1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8" y="1377952"/>
            <a:ext cx="5408838" cy="46805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CB98D7B-94B5-4379-A467-BE9F71CC34B5}"/>
              </a:ext>
            </a:extLst>
          </p:cNvPr>
          <p:cNvGrpSpPr/>
          <p:nvPr/>
        </p:nvGrpSpPr>
        <p:grpSpPr>
          <a:xfrm>
            <a:off x="261764" y="188640"/>
            <a:ext cx="7063325" cy="1121796"/>
            <a:chOff x="4113734" y="1462930"/>
            <a:chExt cx="7065165" cy="11220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4C357C-A4C6-489B-9B4C-0B2EDAB8B6C7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8D82E3-E6FB-48AA-8101-6A06CAF8630F}"/>
                </a:ext>
              </a:extLst>
            </p:cNvPr>
            <p:cNvSpPr txBox="1"/>
            <p:nvPr/>
          </p:nvSpPr>
          <p:spPr>
            <a:xfrm>
              <a:off x="5442525" y="1793141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b="1" dirty="0"/>
                <a:t>Optimizing Publication Date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1A493C-2B37-4A4A-BFB5-65FF9C4D4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B7A448-3EF0-4E93-8FD5-5EEB06C1A100}"/>
              </a:ext>
            </a:extLst>
          </p:cNvPr>
          <p:cNvGrpSpPr/>
          <p:nvPr/>
        </p:nvGrpSpPr>
        <p:grpSpPr>
          <a:xfrm>
            <a:off x="6238428" y="1622967"/>
            <a:ext cx="5264304" cy="922987"/>
            <a:chOff x="6303134" y="5303602"/>
            <a:chExt cx="5264304" cy="9229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B6966C-DEE9-4896-BD3A-BAC8DD6F9961}"/>
                </a:ext>
              </a:extLst>
            </p:cNvPr>
            <p:cNvGrpSpPr/>
            <p:nvPr/>
          </p:nvGrpSpPr>
          <p:grpSpPr>
            <a:xfrm>
              <a:off x="6303134" y="5303602"/>
              <a:ext cx="5264304" cy="922987"/>
              <a:chOff x="6303134" y="5303602"/>
              <a:chExt cx="5264304" cy="92298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00AB2B9-1E4A-4ACE-8203-BD190023656D}"/>
                  </a:ext>
                </a:extLst>
              </p:cNvPr>
              <p:cNvSpPr/>
              <p:nvPr/>
            </p:nvSpPr>
            <p:spPr>
              <a:xfrm>
                <a:off x="7297048" y="5303602"/>
                <a:ext cx="4270390" cy="922987"/>
              </a:xfrm>
              <a:prstGeom prst="rect">
                <a:avLst/>
              </a:prstGeom>
              <a:solidFill>
                <a:srgbClr val="E7E8E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5F6FB4-F2D2-48AF-AA1E-144C95CA5132}"/>
                  </a:ext>
                </a:extLst>
              </p:cNvPr>
              <p:cNvSpPr/>
              <p:nvPr/>
            </p:nvSpPr>
            <p:spPr>
              <a:xfrm>
                <a:off x="6303134" y="5303602"/>
                <a:ext cx="922987" cy="922987"/>
              </a:xfrm>
              <a:prstGeom prst="rect">
                <a:avLst/>
              </a:prstGeom>
              <a:solidFill>
                <a:srgbClr val="13627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969A24-D92E-4E4F-A2EE-63F3DDDAAC5B}"/>
                </a:ext>
              </a:extLst>
            </p:cNvPr>
            <p:cNvGrpSpPr/>
            <p:nvPr/>
          </p:nvGrpSpPr>
          <p:grpSpPr>
            <a:xfrm>
              <a:off x="6560389" y="5560981"/>
              <a:ext cx="408475" cy="408228"/>
              <a:chOff x="4667251" y="4117975"/>
              <a:chExt cx="5205412" cy="5202238"/>
            </a:xfrm>
            <a:solidFill>
              <a:sysClr val="window" lastClr="FFFFFF"/>
            </a:solidFill>
          </p:grpSpPr>
          <p:sp>
            <p:nvSpPr>
              <p:cNvPr id="34" name="Freeform 179">
                <a:extLst>
                  <a:ext uri="{FF2B5EF4-FFF2-40B4-BE49-F238E27FC236}">
                    <a16:creationId xmlns:a16="http://schemas.microsoft.com/office/drawing/2014/main" id="{E27D262A-C063-40ED-A86D-874D1841C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7013" y="7294563"/>
                <a:ext cx="2025650" cy="2025650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5" name="Freeform 180">
                <a:extLst>
                  <a:ext uri="{FF2B5EF4-FFF2-40B4-BE49-F238E27FC236}">
                    <a16:creationId xmlns:a16="http://schemas.microsoft.com/office/drawing/2014/main" id="{0E131679-8BA7-48AC-AB95-5B0D712F8D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7251" y="4117975"/>
                <a:ext cx="3905250" cy="3903663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7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7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7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6" name="Freeform 181">
                <a:extLst>
                  <a:ext uri="{FF2B5EF4-FFF2-40B4-BE49-F238E27FC236}">
                    <a16:creationId xmlns:a16="http://schemas.microsoft.com/office/drawing/2014/main" id="{B903BA2A-39F9-40E8-8186-0B786F073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638" y="4930775"/>
                <a:ext cx="1138238" cy="1139825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1D39B7-6E97-4A76-ABBF-FE9840DF1315}"/>
                </a:ext>
              </a:extLst>
            </p:cNvPr>
            <p:cNvSpPr txBox="1"/>
            <p:nvPr/>
          </p:nvSpPr>
          <p:spPr>
            <a:xfrm>
              <a:off x="7464970" y="5371234"/>
              <a:ext cx="3949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Post with total comments (comment over last 72 hours plus comments occurring in next 24 hours) greater</a:t>
              </a:r>
              <a:r>
                <a:rPr lang="en-US" sz="1600" kern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than 100 is tallied</a:t>
              </a: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05CA931-207E-47AF-A0C8-788A7D3C15E6}"/>
              </a:ext>
            </a:extLst>
          </p:cNvPr>
          <p:cNvGrpSpPr/>
          <p:nvPr/>
        </p:nvGrpSpPr>
        <p:grpSpPr>
          <a:xfrm>
            <a:off x="6238428" y="2795225"/>
            <a:ext cx="5264304" cy="922987"/>
            <a:chOff x="6303134" y="5303602"/>
            <a:chExt cx="5264304" cy="9229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B77CFA-8154-46B6-A1BD-92B91653AF6E}"/>
                </a:ext>
              </a:extLst>
            </p:cNvPr>
            <p:cNvGrpSpPr/>
            <p:nvPr/>
          </p:nvGrpSpPr>
          <p:grpSpPr>
            <a:xfrm>
              <a:off x="6303134" y="5303602"/>
              <a:ext cx="5264304" cy="922987"/>
              <a:chOff x="6303134" y="5303602"/>
              <a:chExt cx="5264304" cy="92298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8B7D8F-8490-42A0-A9AE-FC8691BA85D7}"/>
                  </a:ext>
                </a:extLst>
              </p:cNvPr>
              <p:cNvSpPr/>
              <p:nvPr/>
            </p:nvSpPr>
            <p:spPr>
              <a:xfrm>
                <a:off x="7297048" y="5303602"/>
                <a:ext cx="4270390" cy="922987"/>
              </a:xfrm>
              <a:prstGeom prst="rect">
                <a:avLst/>
              </a:prstGeom>
              <a:solidFill>
                <a:srgbClr val="E7E8E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FE1787F-0C33-4953-A963-11795BC0F046}"/>
                  </a:ext>
                </a:extLst>
              </p:cNvPr>
              <p:cNvSpPr/>
              <p:nvPr/>
            </p:nvSpPr>
            <p:spPr>
              <a:xfrm>
                <a:off x="6303134" y="5303602"/>
                <a:ext cx="922987" cy="922987"/>
              </a:xfrm>
              <a:prstGeom prst="rect">
                <a:avLst/>
              </a:prstGeom>
              <a:solidFill>
                <a:srgbClr val="13627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A9E8E7E-C5CA-40CF-A8F7-0261A096F452}"/>
                </a:ext>
              </a:extLst>
            </p:cNvPr>
            <p:cNvGrpSpPr/>
            <p:nvPr/>
          </p:nvGrpSpPr>
          <p:grpSpPr>
            <a:xfrm>
              <a:off x="6560389" y="5560981"/>
              <a:ext cx="408475" cy="408228"/>
              <a:chOff x="4667251" y="4117975"/>
              <a:chExt cx="5205412" cy="5202238"/>
            </a:xfrm>
            <a:solidFill>
              <a:sysClr val="window" lastClr="FFFFFF"/>
            </a:solidFill>
          </p:grpSpPr>
          <p:sp>
            <p:nvSpPr>
              <p:cNvPr id="43" name="Freeform 179">
                <a:extLst>
                  <a:ext uri="{FF2B5EF4-FFF2-40B4-BE49-F238E27FC236}">
                    <a16:creationId xmlns:a16="http://schemas.microsoft.com/office/drawing/2014/main" id="{7491D3D5-570E-4955-AF1B-996CBDCCB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7013" y="7294563"/>
                <a:ext cx="2025650" cy="2025650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4" name="Freeform 180">
                <a:extLst>
                  <a:ext uri="{FF2B5EF4-FFF2-40B4-BE49-F238E27FC236}">
                    <a16:creationId xmlns:a16="http://schemas.microsoft.com/office/drawing/2014/main" id="{0F996EC5-31CF-4C31-8E43-918BC37684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7251" y="4117975"/>
                <a:ext cx="3905250" cy="3903663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7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7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7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5" name="Freeform 181">
                <a:extLst>
                  <a:ext uri="{FF2B5EF4-FFF2-40B4-BE49-F238E27FC236}">
                    <a16:creationId xmlns:a16="http://schemas.microsoft.com/office/drawing/2014/main" id="{EF58346D-6A8B-4463-8D54-87CB52B5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638" y="4930775"/>
                <a:ext cx="1138238" cy="1139825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528AC9-2265-43D9-9548-C634507F12C2}"/>
                </a:ext>
              </a:extLst>
            </p:cNvPr>
            <p:cNvSpPr txBox="1"/>
            <p:nvPr/>
          </p:nvSpPr>
          <p:spPr>
            <a:xfrm>
              <a:off x="7447376" y="5449711"/>
              <a:ext cx="39496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Publish on weekdays to increase chance of success to 12.7%</a:t>
              </a: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3D1EEF-6A85-4119-B7BE-E5F2C7466B95}"/>
              </a:ext>
            </a:extLst>
          </p:cNvPr>
          <p:cNvGrpSpPr/>
          <p:nvPr/>
        </p:nvGrpSpPr>
        <p:grpSpPr>
          <a:xfrm>
            <a:off x="6485661" y="4178867"/>
            <a:ext cx="408475" cy="408228"/>
            <a:chOff x="4667251" y="4117975"/>
            <a:chExt cx="5205412" cy="5202238"/>
          </a:xfrm>
          <a:solidFill>
            <a:sysClr val="window" lastClr="FFFFFF"/>
          </a:solidFill>
        </p:grpSpPr>
        <p:sp>
          <p:nvSpPr>
            <p:cNvPr id="52" name="Freeform 179">
              <a:extLst>
                <a:ext uri="{FF2B5EF4-FFF2-40B4-BE49-F238E27FC236}">
                  <a16:creationId xmlns:a16="http://schemas.microsoft.com/office/drawing/2014/main" id="{FD4C3C9F-A80D-455F-9A20-0DA719A7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3" y="7294563"/>
              <a:ext cx="2025650" cy="2025650"/>
            </a:xfrm>
            <a:custGeom>
              <a:avLst/>
              <a:gdLst>
                <a:gd name="T0" fmla="*/ 870 w 2553"/>
                <a:gd name="T1" fmla="*/ 0 h 2551"/>
                <a:gd name="T2" fmla="*/ 2374 w 2553"/>
                <a:gd name="T3" fmla="*/ 1505 h 2551"/>
                <a:gd name="T4" fmla="*/ 2425 w 2553"/>
                <a:gd name="T5" fmla="*/ 1562 h 2551"/>
                <a:gd name="T6" fmla="*/ 2467 w 2553"/>
                <a:gd name="T7" fmla="*/ 1624 h 2551"/>
                <a:gd name="T8" fmla="*/ 2503 w 2553"/>
                <a:gd name="T9" fmla="*/ 1690 h 2551"/>
                <a:gd name="T10" fmla="*/ 2527 w 2553"/>
                <a:gd name="T11" fmla="*/ 1760 h 2551"/>
                <a:gd name="T12" fmla="*/ 2545 w 2553"/>
                <a:gd name="T13" fmla="*/ 1829 h 2551"/>
                <a:gd name="T14" fmla="*/ 2553 w 2553"/>
                <a:gd name="T15" fmla="*/ 1903 h 2551"/>
                <a:gd name="T16" fmla="*/ 2553 w 2553"/>
                <a:gd name="T17" fmla="*/ 1975 h 2551"/>
                <a:gd name="T18" fmla="*/ 2545 w 2553"/>
                <a:gd name="T19" fmla="*/ 2047 h 2551"/>
                <a:gd name="T20" fmla="*/ 2527 w 2553"/>
                <a:gd name="T21" fmla="*/ 2119 h 2551"/>
                <a:gd name="T22" fmla="*/ 2503 w 2553"/>
                <a:gd name="T23" fmla="*/ 2186 h 2551"/>
                <a:gd name="T24" fmla="*/ 2467 w 2553"/>
                <a:gd name="T25" fmla="*/ 2252 h 2551"/>
                <a:gd name="T26" fmla="*/ 2425 w 2553"/>
                <a:gd name="T27" fmla="*/ 2316 h 2551"/>
                <a:gd name="T28" fmla="*/ 2374 w 2553"/>
                <a:gd name="T29" fmla="*/ 2374 h 2551"/>
                <a:gd name="T30" fmla="*/ 2316 w 2553"/>
                <a:gd name="T31" fmla="*/ 2423 h 2551"/>
                <a:gd name="T32" fmla="*/ 2254 w 2553"/>
                <a:gd name="T33" fmla="*/ 2467 h 2551"/>
                <a:gd name="T34" fmla="*/ 2188 w 2553"/>
                <a:gd name="T35" fmla="*/ 2501 h 2551"/>
                <a:gd name="T36" fmla="*/ 2120 w 2553"/>
                <a:gd name="T37" fmla="*/ 2527 h 2551"/>
                <a:gd name="T38" fmla="*/ 2048 w 2553"/>
                <a:gd name="T39" fmla="*/ 2543 h 2551"/>
                <a:gd name="T40" fmla="*/ 1977 w 2553"/>
                <a:gd name="T41" fmla="*/ 2551 h 2551"/>
                <a:gd name="T42" fmla="*/ 1903 w 2553"/>
                <a:gd name="T43" fmla="*/ 2551 h 2551"/>
                <a:gd name="T44" fmla="*/ 1831 w 2553"/>
                <a:gd name="T45" fmla="*/ 2543 h 2551"/>
                <a:gd name="T46" fmla="*/ 1761 w 2553"/>
                <a:gd name="T47" fmla="*/ 2527 h 2551"/>
                <a:gd name="T48" fmla="*/ 1691 w 2553"/>
                <a:gd name="T49" fmla="*/ 2501 h 2551"/>
                <a:gd name="T50" fmla="*/ 1626 w 2553"/>
                <a:gd name="T51" fmla="*/ 2467 h 2551"/>
                <a:gd name="T52" fmla="*/ 1564 w 2553"/>
                <a:gd name="T53" fmla="*/ 2423 h 2551"/>
                <a:gd name="T54" fmla="*/ 1504 w 2553"/>
                <a:gd name="T55" fmla="*/ 2374 h 2551"/>
                <a:gd name="T56" fmla="*/ 0 w 2553"/>
                <a:gd name="T57" fmla="*/ 869 h 2551"/>
                <a:gd name="T58" fmla="*/ 146 w 2553"/>
                <a:gd name="T59" fmla="*/ 769 h 2551"/>
                <a:gd name="T60" fmla="*/ 285 w 2553"/>
                <a:gd name="T61" fmla="*/ 659 h 2551"/>
                <a:gd name="T62" fmla="*/ 419 w 2553"/>
                <a:gd name="T63" fmla="*/ 542 h 2551"/>
                <a:gd name="T64" fmla="*/ 543 w 2553"/>
                <a:gd name="T65" fmla="*/ 418 h 2551"/>
                <a:gd name="T66" fmla="*/ 660 w 2553"/>
                <a:gd name="T67" fmla="*/ 285 h 2551"/>
                <a:gd name="T68" fmla="*/ 770 w 2553"/>
                <a:gd name="T69" fmla="*/ 145 h 2551"/>
                <a:gd name="T70" fmla="*/ 870 w 2553"/>
                <a:gd name="T71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53" h="2551">
                  <a:moveTo>
                    <a:pt x="870" y="0"/>
                  </a:moveTo>
                  <a:lnTo>
                    <a:pt x="2374" y="1505"/>
                  </a:lnTo>
                  <a:lnTo>
                    <a:pt x="2425" y="1562"/>
                  </a:lnTo>
                  <a:lnTo>
                    <a:pt x="2467" y="1624"/>
                  </a:lnTo>
                  <a:lnTo>
                    <a:pt x="2503" y="1690"/>
                  </a:lnTo>
                  <a:lnTo>
                    <a:pt x="2527" y="1760"/>
                  </a:lnTo>
                  <a:lnTo>
                    <a:pt x="2545" y="1829"/>
                  </a:lnTo>
                  <a:lnTo>
                    <a:pt x="2553" y="1903"/>
                  </a:lnTo>
                  <a:lnTo>
                    <a:pt x="2553" y="1975"/>
                  </a:lnTo>
                  <a:lnTo>
                    <a:pt x="2545" y="2047"/>
                  </a:lnTo>
                  <a:lnTo>
                    <a:pt x="2527" y="2119"/>
                  </a:lnTo>
                  <a:lnTo>
                    <a:pt x="2503" y="2186"/>
                  </a:lnTo>
                  <a:lnTo>
                    <a:pt x="2467" y="2252"/>
                  </a:lnTo>
                  <a:lnTo>
                    <a:pt x="2425" y="2316"/>
                  </a:lnTo>
                  <a:lnTo>
                    <a:pt x="2374" y="2374"/>
                  </a:lnTo>
                  <a:lnTo>
                    <a:pt x="2316" y="2423"/>
                  </a:lnTo>
                  <a:lnTo>
                    <a:pt x="2254" y="2467"/>
                  </a:lnTo>
                  <a:lnTo>
                    <a:pt x="2188" y="2501"/>
                  </a:lnTo>
                  <a:lnTo>
                    <a:pt x="2120" y="2527"/>
                  </a:lnTo>
                  <a:lnTo>
                    <a:pt x="2048" y="2543"/>
                  </a:lnTo>
                  <a:lnTo>
                    <a:pt x="1977" y="2551"/>
                  </a:lnTo>
                  <a:lnTo>
                    <a:pt x="1903" y="2551"/>
                  </a:lnTo>
                  <a:lnTo>
                    <a:pt x="1831" y="2543"/>
                  </a:lnTo>
                  <a:lnTo>
                    <a:pt x="1761" y="2527"/>
                  </a:lnTo>
                  <a:lnTo>
                    <a:pt x="1691" y="2501"/>
                  </a:lnTo>
                  <a:lnTo>
                    <a:pt x="1626" y="2467"/>
                  </a:lnTo>
                  <a:lnTo>
                    <a:pt x="1564" y="2423"/>
                  </a:lnTo>
                  <a:lnTo>
                    <a:pt x="1504" y="2374"/>
                  </a:lnTo>
                  <a:lnTo>
                    <a:pt x="0" y="869"/>
                  </a:lnTo>
                  <a:lnTo>
                    <a:pt x="146" y="769"/>
                  </a:lnTo>
                  <a:lnTo>
                    <a:pt x="285" y="659"/>
                  </a:lnTo>
                  <a:lnTo>
                    <a:pt x="419" y="542"/>
                  </a:lnTo>
                  <a:lnTo>
                    <a:pt x="543" y="418"/>
                  </a:lnTo>
                  <a:lnTo>
                    <a:pt x="660" y="285"/>
                  </a:lnTo>
                  <a:lnTo>
                    <a:pt x="770" y="145"/>
                  </a:lnTo>
                  <a:lnTo>
                    <a:pt x="8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" name="Freeform 180">
              <a:extLst>
                <a:ext uri="{FF2B5EF4-FFF2-40B4-BE49-F238E27FC236}">
                  <a16:creationId xmlns:a16="http://schemas.microsoft.com/office/drawing/2014/main" id="{E68EA0EC-DCCD-4C9E-ACB1-7A8E0E6E2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1" y="4117975"/>
              <a:ext cx="3905250" cy="3903663"/>
            </a:xfrm>
            <a:custGeom>
              <a:avLst/>
              <a:gdLst>
                <a:gd name="T0" fmla="*/ 2160 w 4921"/>
                <a:gd name="T1" fmla="*/ 640 h 4918"/>
                <a:gd name="T2" fmla="*/ 1743 w 4921"/>
                <a:gd name="T3" fmla="*/ 759 h 4918"/>
                <a:gd name="T4" fmla="*/ 1370 w 4921"/>
                <a:gd name="T5" fmla="*/ 971 h 4918"/>
                <a:gd name="T6" fmla="*/ 1059 w 4921"/>
                <a:gd name="T7" fmla="*/ 1260 h 4918"/>
                <a:gd name="T8" fmla="*/ 822 w 4921"/>
                <a:gd name="T9" fmla="*/ 1613 h 4918"/>
                <a:gd name="T10" fmla="*/ 668 w 4921"/>
                <a:gd name="T11" fmla="*/ 2015 h 4918"/>
                <a:gd name="T12" fmla="*/ 614 w 4921"/>
                <a:gd name="T13" fmla="*/ 2460 h 4918"/>
                <a:gd name="T14" fmla="*/ 668 w 4921"/>
                <a:gd name="T15" fmla="*/ 2902 h 4918"/>
                <a:gd name="T16" fmla="*/ 822 w 4921"/>
                <a:gd name="T17" fmla="*/ 3305 h 4918"/>
                <a:gd name="T18" fmla="*/ 1059 w 4921"/>
                <a:gd name="T19" fmla="*/ 3658 h 4918"/>
                <a:gd name="T20" fmla="*/ 1370 w 4921"/>
                <a:gd name="T21" fmla="*/ 3947 h 4918"/>
                <a:gd name="T22" fmla="*/ 1743 w 4921"/>
                <a:gd name="T23" fmla="*/ 4158 h 4918"/>
                <a:gd name="T24" fmla="*/ 2160 w 4921"/>
                <a:gd name="T25" fmla="*/ 4278 h 4918"/>
                <a:gd name="T26" fmla="*/ 2611 w 4921"/>
                <a:gd name="T27" fmla="*/ 4296 h 4918"/>
                <a:gd name="T28" fmla="*/ 3042 w 4921"/>
                <a:gd name="T29" fmla="*/ 4208 h 4918"/>
                <a:gd name="T30" fmla="*/ 3431 w 4921"/>
                <a:gd name="T31" fmla="*/ 4027 h 4918"/>
                <a:gd name="T32" fmla="*/ 3764 w 4921"/>
                <a:gd name="T33" fmla="*/ 3761 h 4918"/>
                <a:gd name="T34" fmla="*/ 4027 w 4921"/>
                <a:gd name="T35" fmla="*/ 3429 h 4918"/>
                <a:gd name="T36" fmla="*/ 4210 w 4921"/>
                <a:gd name="T37" fmla="*/ 3042 h 4918"/>
                <a:gd name="T38" fmla="*/ 4298 w 4921"/>
                <a:gd name="T39" fmla="*/ 2609 h 4918"/>
                <a:gd name="T40" fmla="*/ 4280 w 4921"/>
                <a:gd name="T41" fmla="*/ 2161 h 4918"/>
                <a:gd name="T42" fmla="*/ 4159 w 4921"/>
                <a:gd name="T43" fmla="*/ 1742 h 4918"/>
                <a:gd name="T44" fmla="*/ 3949 w 4921"/>
                <a:gd name="T45" fmla="*/ 1371 h 4918"/>
                <a:gd name="T46" fmla="*/ 3660 w 4921"/>
                <a:gd name="T47" fmla="*/ 1058 h 4918"/>
                <a:gd name="T48" fmla="*/ 3307 w 4921"/>
                <a:gd name="T49" fmla="*/ 821 h 4918"/>
                <a:gd name="T50" fmla="*/ 2902 w 4921"/>
                <a:gd name="T51" fmla="*/ 668 h 4918"/>
                <a:gd name="T52" fmla="*/ 2459 w 4921"/>
                <a:gd name="T53" fmla="*/ 616 h 4918"/>
                <a:gd name="T54" fmla="*/ 2808 w 4921"/>
                <a:gd name="T55" fmla="*/ 24 h 4918"/>
                <a:gd name="T56" fmla="*/ 3301 w 4921"/>
                <a:gd name="T57" fmla="*/ 147 h 4918"/>
                <a:gd name="T58" fmla="*/ 3748 w 4921"/>
                <a:gd name="T59" fmla="*/ 365 h 4918"/>
                <a:gd name="T60" fmla="*/ 4141 w 4921"/>
                <a:gd name="T61" fmla="*/ 664 h 4918"/>
                <a:gd name="T62" fmla="*/ 4464 w 4921"/>
                <a:gd name="T63" fmla="*/ 1035 h 4918"/>
                <a:gd name="T64" fmla="*/ 4709 w 4921"/>
                <a:gd name="T65" fmla="*/ 1463 h 4918"/>
                <a:gd name="T66" fmla="*/ 4865 w 4921"/>
                <a:gd name="T67" fmla="*/ 1943 h 4918"/>
                <a:gd name="T68" fmla="*/ 4921 w 4921"/>
                <a:gd name="T69" fmla="*/ 2460 h 4918"/>
                <a:gd name="T70" fmla="*/ 4865 w 4921"/>
                <a:gd name="T71" fmla="*/ 2974 h 4918"/>
                <a:gd name="T72" fmla="*/ 4709 w 4921"/>
                <a:gd name="T73" fmla="*/ 3454 h 4918"/>
                <a:gd name="T74" fmla="*/ 4464 w 4921"/>
                <a:gd name="T75" fmla="*/ 3883 h 4918"/>
                <a:gd name="T76" fmla="*/ 4141 w 4921"/>
                <a:gd name="T77" fmla="*/ 4254 h 4918"/>
                <a:gd name="T78" fmla="*/ 3748 w 4921"/>
                <a:gd name="T79" fmla="*/ 4553 h 4918"/>
                <a:gd name="T80" fmla="*/ 3301 w 4921"/>
                <a:gd name="T81" fmla="*/ 4770 h 4918"/>
                <a:gd name="T82" fmla="*/ 2808 w 4921"/>
                <a:gd name="T83" fmla="*/ 4894 h 4918"/>
                <a:gd name="T84" fmla="*/ 2284 w 4921"/>
                <a:gd name="T85" fmla="*/ 4912 h 4918"/>
                <a:gd name="T86" fmla="*/ 1779 w 4921"/>
                <a:gd name="T87" fmla="*/ 4822 h 4918"/>
                <a:gd name="T88" fmla="*/ 1314 w 4921"/>
                <a:gd name="T89" fmla="*/ 4634 h 4918"/>
                <a:gd name="T90" fmla="*/ 904 w 4921"/>
                <a:gd name="T91" fmla="*/ 4361 h 4918"/>
                <a:gd name="T92" fmla="*/ 554 w 4921"/>
                <a:gd name="T93" fmla="*/ 4015 h 4918"/>
                <a:gd name="T94" fmla="*/ 283 w 4921"/>
                <a:gd name="T95" fmla="*/ 3604 h 4918"/>
                <a:gd name="T96" fmla="*/ 96 w 4921"/>
                <a:gd name="T97" fmla="*/ 3139 h 4918"/>
                <a:gd name="T98" fmla="*/ 6 w 4921"/>
                <a:gd name="T99" fmla="*/ 2635 h 4918"/>
                <a:gd name="T100" fmla="*/ 24 w 4921"/>
                <a:gd name="T101" fmla="*/ 2111 h 4918"/>
                <a:gd name="T102" fmla="*/ 148 w 4921"/>
                <a:gd name="T103" fmla="*/ 1619 h 4918"/>
                <a:gd name="T104" fmla="*/ 365 w 4921"/>
                <a:gd name="T105" fmla="*/ 1170 h 4918"/>
                <a:gd name="T106" fmla="*/ 664 w 4921"/>
                <a:gd name="T107" fmla="*/ 779 h 4918"/>
                <a:gd name="T108" fmla="*/ 1033 w 4921"/>
                <a:gd name="T109" fmla="*/ 456 h 4918"/>
                <a:gd name="T110" fmla="*/ 1464 w 4921"/>
                <a:gd name="T111" fmla="*/ 209 h 4918"/>
                <a:gd name="T112" fmla="*/ 1943 w 4921"/>
                <a:gd name="T113" fmla="*/ 54 h 4918"/>
                <a:gd name="T114" fmla="*/ 2459 w 4921"/>
                <a:gd name="T115" fmla="*/ 0 h 4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1" h="4918">
                  <a:moveTo>
                    <a:pt x="2459" y="616"/>
                  </a:moveTo>
                  <a:lnTo>
                    <a:pt x="2310" y="622"/>
                  </a:lnTo>
                  <a:lnTo>
                    <a:pt x="2160" y="640"/>
                  </a:lnTo>
                  <a:lnTo>
                    <a:pt x="2016" y="668"/>
                  </a:lnTo>
                  <a:lnTo>
                    <a:pt x="1877" y="710"/>
                  </a:lnTo>
                  <a:lnTo>
                    <a:pt x="1743" y="759"/>
                  </a:lnTo>
                  <a:lnTo>
                    <a:pt x="1614" y="821"/>
                  </a:lnTo>
                  <a:lnTo>
                    <a:pt x="1488" y="891"/>
                  </a:lnTo>
                  <a:lnTo>
                    <a:pt x="1370" y="971"/>
                  </a:lnTo>
                  <a:lnTo>
                    <a:pt x="1261" y="1058"/>
                  </a:lnTo>
                  <a:lnTo>
                    <a:pt x="1157" y="1156"/>
                  </a:lnTo>
                  <a:lnTo>
                    <a:pt x="1059" y="1260"/>
                  </a:lnTo>
                  <a:lnTo>
                    <a:pt x="971" y="1371"/>
                  </a:lnTo>
                  <a:lnTo>
                    <a:pt x="892" y="1489"/>
                  </a:lnTo>
                  <a:lnTo>
                    <a:pt x="822" y="1613"/>
                  </a:lnTo>
                  <a:lnTo>
                    <a:pt x="760" y="1742"/>
                  </a:lnTo>
                  <a:lnTo>
                    <a:pt x="710" y="1876"/>
                  </a:lnTo>
                  <a:lnTo>
                    <a:pt x="668" y="2015"/>
                  </a:lnTo>
                  <a:lnTo>
                    <a:pt x="638" y="2161"/>
                  </a:lnTo>
                  <a:lnTo>
                    <a:pt x="620" y="2308"/>
                  </a:lnTo>
                  <a:lnTo>
                    <a:pt x="614" y="2460"/>
                  </a:lnTo>
                  <a:lnTo>
                    <a:pt x="620" y="2609"/>
                  </a:lnTo>
                  <a:lnTo>
                    <a:pt x="638" y="2757"/>
                  </a:lnTo>
                  <a:lnTo>
                    <a:pt x="668" y="2902"/>
                  </a:lnTo>
                  <a:lnTo>
                    <a:pt x="710" y="3042"/>
                  </a:lnTo>
                  <a:lnTo>
                    <a:pt x="760" y="3175"/>
                  </a:lnTo>
                  <a:lnTo>
                    <a:pt x="822" y="3305"/>
                  </a:lnTo>
                  <a:lnTo>
                    <a:pt x="892" y="3429"/>
                  </a:lnTo>
                  <a:lnTo>
                    <a:pt x="971" y="3546"/>
                  </a:lnTo>
                  <a:lnTo>
                    <a:pt x="1059" y="3658"/>
                  </a:lnTo>
                  <a:lnTo>
                    <a:pt x="1157" y="3761"/>
                  </a:lnTo>
                  <a:lnTo>
                    <a:pt x="1261" y="3859"/>
                  </a:lnTo>
                  <a:lnTo>
                    <a:pt x="1370" y="3947"/>
                  </a:lnTo>
                  <a:lnTo>
                    <a:pt x="1488" y="4027"/>
                  </a:lnTo>
                  <a:lnTo>
                    <a:pt x="1614" y="4096"/>
                  </a:lnTo>
                  <a:lnTo>
                    <a:pt x="1743" y="4158"/>
                  </a:lnTo>
                  <a:lnTo>
                    <a:pt x="1877" y="4208"/>
                  </a:lnTo>
                  <a:lnTo>
                    <a:pt x="2016" y="4250"/>
                  </a:lnTo>
                  <a:lnTo>
                    <a:pt x="2160" y="4278"/>
                  </a:lnTo>
                  <a:lnTo>
                    <a:pt x="2310" y="4296"/>
                  </a:lnTo>
                  <a:lnTo>
                    <a:pt x="2459" y="4302"/>
                  </a:lnTo>
                  <a:lnTo>
                    <a:pt x="2611" y="4296"/>
                  </a:lnTo>
                  <a:lnTo>
                    <a:pt x="2758" y="4278"/>
                  </a:lnTo>
                  <a:lnTo>
                    <a:pt x="2902" y="4250"/>
                  </a:lnTo>
                  <a:lnTo>
                    <a:pt x="3042" y="4208"/>
                  </a:lnTo>
                  <a:lnTo>
                    <a:pt x="3177" y="4158"/>
                  </a:lnTo>
                  <a:lnTo>
                    <a:pt x="3307" y="4096"/>
                  </a:lnTo>
                  <a:lnTo>
                    <a:pt x="3431" y="4027"/>
                  </a:lnTo>
                  <a:lnTo>
                    <a:pt x="3548" y="3947"/>
                  </a:lnTo>
                  <a:lnTo>
                    <a:pt x="3660" y="3859"/>
                  </a:lnTo>
                  <a:lnTo>
                    <a:pt x="3764" y="3761"/>
                  </a:lnTo>
                  <a:lnTo>
                    <a:pt x="3859" y="3658"/>
                  </a:lnTo>
                  <a:lnTo>
                    <a:pt x="3949" y="3546"/>
                  </a:lnTo>
                  <a:lnTo>
                    <a:pt x="4027" y="3429"/>
                  </a:lnTo>
                  <a:lnTo>
                    <a:pt x="4099" y="3305"/>
                  </a:lnTo>
                  <a:lnTo>
                    <a:pt x="4159" y="3175"/>
                  </a:lnTo>
                  <a:lnTo>
                    <a:pt x="4210" y="3042"/>
                  </a:lnTo>
                  <a:lnTo>
                    <a:pt x="4250" y="2902"/>
                  </a:lnTo>
                  <a:lnTo>
                    <a:pt x="4280" y="2757"/>
                  </a:lnTo>
                  <a:lnTo>
                    <a:pt x="4298" y="2609"/>
                  </a:lnTo>
                  <a:lnTo>
                    <a:pt x="4304" y="2460"/>
                  </a:lnTo>
                  <a:lnTo>
                    <a:pt x="4298" y="2308"/>
                  </a:lnTo>
                  <a:lnTo>
                    <a:pt x="4280" y="2161"/>
                  </a:lnTo>
                  <a:lnTo>
                    <a:pt x="4250" y="2015"/>
                  </a:lnTo>
                  <a:lnTo>
                    <a:pt x="4210" y="1876"/>
                  </a:lnTo>
                  <a:lnTo>
                    <a:pt x="4159" y="1742"/>
                  </a:lnTo>
                  <a:lnTo>
                    <a:pt x="4099" y="1613"/>
                  </a:lnTo>
                  <a:lnTo>
                    <a:pt x="4027" y="1489"/>
                  </a:lnTo>
                  <a:lnTo>
                    <a:pt x="3949" y="1371"/>
                  </a:lnTo>
                  <a:lnTo>
                    <a:pt x="3859" y="1260"/>
                  </a:lnTo>
                  <a:lnTo>
                    <a:pt x="3764" y="1156"/>
                  </a:lnTo>
                  <a:lnTo>
                    <a:pt x="3660" y="1058"/>
                  </a:lnTo>
                  <a:lnTo>
                    <a:pt x="3548" y="971"/>
                  </a:lnTo>
                  <a:lnTo>
                    <a:pt x="3431" y="891"/>
                  </a:lnTo>
                  <a:lnTo>
                    <a:pt x="3307" y="821"/>
                  </a:lnTo>
                  <a:lnTo>
                    <a:pt x="3177" y="759"/>
                  </a:lnTo>
                  <a:lnTo>
                    <a:pt x="3042" y="710"/>
                  </a:lnTo>
                  <a:lnTo>
                    <a:pt x="2902" y="668"/>
                  </a:lnTo>
                  <a:lnTo>
                    <a:pt x="2758" y="640"/>
                  </a:lnTo>
                  <a:lnTo>
                    <a:pt x="2611" y="622"/>
                  </a:lnTo>
                  <a:lnTo>
                    <a:pt x="2459" y="616"/>
                  </a:lnTo>
                  <a:close/>
                  <a:moveTo>
                    <a:pt x="2459" y="0"/>
                  </a:moveTo>
                  <a:lnTo>
                    <a:pt x="2635" y="6"/>
                  </a:lnTo>
                  <a:lnTo>
                    <a:pt x="2808" y="24"/>
                  </a:lnTo>
                  <a:lnTo>
                    <a:pt x="2976" y="54"/>
                  </a:lnTo>
                  <a:lnTo>
                    <a:pt x="3141" y="96"/>
                  </a:lnTo>
                  <a:lnTo>
                    <a:pt x="3301" y="147"/>
                  </a:lnTo>
                  <a:lnTo>
                    <a:pt x="3455" y="209"/>
                  </a:lnTo>
                  <a:lnTo>
                    <a:pt x="3604" y="283"/>
                  </a:lnTo>
                  <a:lnTo>
                    <a:pt x="3748" y="365"/>
                  </a:lnTo>
                  <a:lnTo>
                    <a:pt x="3885" y="456"/>
                  </a:lnTo>
                  <a:lnTo>
                    <a:pt x="4017" y="556"/>
                  </a:lnTo>
                  <a:lnTo>
                    <a:pt x="4141" y="664"/>
                  </a:lnTo>
                  <a:lnTo>
                    <a:pt x="4256" y="779"/>
                  </a:lnTo>
                  <a:lnTo>
                    <a:pt x="4364" y="903"/>
                  </a:lnTo>
                  <a:lnTo>
                    <a:pt x="4464" y="1035"/>
                  </a:lnTo>
                  <a:lnTo>
                    <a:pt x="4556" y="1170"/>
                  </a:lnTo>
                  <a:lnTo>
                    <a:pt x="4637" y="1314"/>
                  </a:lnTo>
                  <a:lnTo>
                    <a:pt x="4709" y="1463"/>
                  </a:lnTo>
                  <a:lnTo>
                    <a:pt x="4773" y="1619"/>
                  </a:lnTo>
                  <a:lnTo>
                    <a:pt x="4825" y="1778"/>
                  </a:lnTo>
                  <a:lnTo>
                    <a:pt x="4865" y="1943"/>
                  </a:lnTo>
                  <a:lnTo>
                    <a:pt x="4895" y="2111"/>
                  </a:lnTo>
                  <a:lnTo>
                    <a:pt x="4913" y="2282"/>
                  </a:lnTo>
                  <a:lnTo>
                    <a:pt x="4921" y="2460"/>
                  </a:lnTo>
                  <a:lnTo>
                    <a:pt x="4913" y="2635"/>
                  </a:lnTo>
                  <a:lnTo>
                    <a:pt x="4895" y="2807"/>
                  </a:lnTo>
                  <a:lnTo>
                    <a:pt x="4865" y="2974"/>
                  </a:lnTo>
                  <a:lnTo>
                    <a:pt x="4825" y="3139"/>
                  </a:lnTo>
                  <a:lnTo>
                    <a:pt x="4773" y="3299"/>
                  </a:lnTo>
                  <a:lnTo>
                    <a:pt x="4709" y="3454"/>
                  </a:lnTo>
                  <a:lnTo>
                    <a:pt x="4637" y="3604"/>
                  </a:lnTo>
                  <a:lnTo>
                    <a:pt x="4556" y="3747"/>
                  </a:lnTo>
                  <a:lnTo>
                    <a:pt x="4464" y="3883"/>
                  </a:lnTo>
                  <a:lnTo>
                    <a:pt x="4364" y="4015"/>
                  </a:lnTo>
                  <a:lnTo>
                    <a:pt x="4256" y="4138"/>
                  </a:lnTo>
                  <a:lnTo>
                    <a:pt x="4141" y="4254"/>
                  </a:lnTo>
                  <a:lnTo>
                    <a:pt x="4017" y="4361"/>
                  </a:lnTo>
                  <a:lnTo>
                    <a:pt x="3885" y="4461"/>
                  </a:lnTo>
                  <a:lnTo>
                    <a:pt x="3748" y="4553"/>
                  </a:lnTo>
                  <a:lnTo>
                    <a:pt x="3604" y="4634"/>
                  </a:lnTo>
                  <a:lnTo>
                    <a:pt x="3455" y="4708"/>
                  </a:lnTo>
                  <a:lnTo>
                    <a:pt x="3301" y="4770"/>
                  </a:lnTo>
                  <a:lnTo>
                    <a:pt x="3141" y="4822"/>
                  </a:lnTo>
                  <a:lnTo>
                    <a:pt x="2976" y="4864"/>
                  </a:lnTo>
                  <a:lnTo>
                    <a:pt x="2808" y="4894"/>
                  </a:lnTo>
                  <a:lnTo>
                    <a:pt x="2635" y="4912"/>
                  </a:lnTo>
                  <a:lnTo>
                    <a:pt x="2459" y="4918"/>
                  </a:lnTo>
                  <a:lnTo>
                    <a:pt x="2284" y="4912"/>
                  </a:lnTo>
                  <a:lnTo>
                    <a:pt x="2112" y="4894"/>
                  </a:lnTo>
                  <a:lnTo>
                    <a:pt x="1943" y="4864"/>
                  </a:lnTo>
                  <a:lnTo>
                    <a:pt x="1779" y="4822"/>
                  </a:lnTo>
                  <a:lnTo>
                    <a:pt x="1620" y="4770"/>
                  </a:lnTo>
                  <a:lnTo>
                    <a:pt x="1464" y="4708"/>
                  </a:lnTo>
                  <a:lnTo>
                    <a:pt x="1314" y="4634"/>
                  </a:lnTo>
                  <a:lnTo>
                    <a:pt x="1171" y="4553"/>
                  </a:lnTo>
                  <a:lnTo>
                    <a:pt x="1033" y="4461"/>
                  </a:lnTo>
                  <a:lnTo>
                    <a:pt x="904" y="4361"/>
                  </a:lnTo>
                  <a:lnTo>
                    <a:pt x="780" y="4254"/>
                  </a:lnTo>
                  <a:lnTo>
                    <a:pt x="664" y="4138"/>
                  </a:lnTo>
                  <a:lnTo>
                    <a:pt x="554" y="4015"/>
                  </a:lnTo>
                  <a:lnTo>
                    <a:pt x="455" y="3883"/>
                  </a:lnTo>
                  <a:lnTo>
                    <a:pt x="365" y="3747"/>
                  </a:lnTo>
                  <a:lnTo>
                    <a:pt x="283" y="3604"/>
                  </a:lnTo>
                  <a:lnTo>
                    <a:pt x="209" y="3454"/>
                  </a:lnTo>
                  <a:lnTo>
                    <a:pt x="148" y="3299"/>
                  </a:lnTo>
                  <a:lnTo>
                    <a:pt x="96" y="3139"/>
                  </a:lnTo>
                  <a:lnTo>
                    <a:pt x="54" y="2974"/>
                  </a:lnTo>
                  <a:lnTo>
                    <a:pt x="24" y="2807"/>
                  </a:lnTo>
                  <a:lnTo>
                    <a:pt x="6" y="2635"/>
                  </a:lnTo>
                  <a:lnTo>
                    <a:pt x="0" y="2460"/>
                  </a:lnTo>
                  <a:lnTo>
                    <a:pt x="6" y="2282"/>
                  </a:lnTo>
                  <a:lnTo>
                    <a:pt x="24" y="2111"/>
                  </a:lnTo>
                  <a:lnTo>
                    <a:pt x="54" y="1943"/>
                  </a:lnTo>
                  <a:lnTo>
                    <a:pt x="96" y="1778"/>
                  </a:lnTo>
                  <a:lnTo>
                    <a:pt x="148" y="1619"/>
                  </a:lnTo>
                  <a:lnTo>
                    <a:pt x="209" y="1463"/>
                  </a:lnTo>
                  <a:lnTo>
                    <a:pt x="283" y="1314"/>
                  </a:lnTo>
                  <a:lnTo>
                    <a:pt x="365" y="1170"/>
                  </a:lnTo>
                  <a:lnTo>
                    <a:pt x="455" y="1035"/>
                  </a:lnTo>
                  <a:lnTo>
                    <a:pt x="554" y="903"/>
                  </a:lnTo>
                  <a:lnTo>
                    <a:pt x="664" y="779"/>
                  </a:lnTo>
                  <a:lnTo>
                    <a:pt x="780" y="664"/>
                  </a:lnTo>
                  <a:lnTo>
                    <a:pt x="904" y="556"/>
                  </a:lnTo>
                  <a:lnTo>
                    <a:pt x="1033" y="456"/>
                  </a:lnTo>
                  <a:lnTo>
                    <a:pt x="1171" y="365"/>
                  </a:lnTo>
                  <a:lnTo>
                    <a:pt x="1314" y="283"/>
                  </a:lnTo>
                  <a:lnTo>
                    <a:pt x="1464" y="209"/>
                  </a:lnTo>
                  <a:lnTo>
                    <a:pt x="1620" y="147"/>
                  </a:lnTo>
                  <a:lnTo>
                    <a:pt x="1779" y="96"/>
                  </a:lnTo>
                  <a:lnTo>
                    <a:pt x="1943" y="54"/>
                  </a:lnTo>
                  <a:lnTo>
                    <a:pt x="2112" y="24"/>
                  </a:lnTo>
                  <a:lnTo>
                    <a:pt x="2284" y="6"/>
                  </a:lnTo>
                  <a:lnTo>
                    <a:pt x="2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" name="Freeform 181">
              <a:extLst>
                <a:ext uri="{FF2B5EF4-FFF2-40B4-BE49-F238E27FC236}">
                  <a16:creationId xmlns:a16="http://schemas.microsoft.com/office/drawing/2014/main" id="{512C5815-DBB4-47B8-9741-0F891F7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4930775"/>
              <a:ext cx="1138238" cy="1139825"/>
            </a:xfrm>
            <a:custGeom>
              <a:avLst/>
              <a:gdLst>
                <a:gd name="T0" fmla="*/ 1434 w 1434"/>
                <a:gd name="T1" fmla="*/ 0 h 1435"/>
                <a:gd name="T2" fmla="*/ 1434 w 1434"/>
                <a:gd name="T3" fmla="*/ 410 h 1435"/>
                <a:gd name="T4" fmla="*/ 1323 w 1434"/>
                <a:gd name="T5" fmla="*/ 416 h 1435"/>
                <a:gd name="T6" fmla="*/ 1215 w 1434"/>
                <a:gd name="T7" fmla="*/ 434 h 1435"/>
                <a:gd name="T8" fmla="*/ 1111 w 1434"/>
                <a:gd name="T9" fmla="*/ 462 h 1435"/>
                <a:gd name="T10" fmla="*/ 1011 w 1434"/>
                <a:gd name="T11" fmla="*/ 500 h 1435"/>
                <a:gd name="T12" fmla="*/ 918 w 1434"/>
                <a:gd name="T13" fmla="*/ 550 h 1435"/>
                <a:gd name="T14" fmla="*/ 830 w 1434"/>
                <a:gd name="T15" fmla="*/ 608 h 1435"/>
                <a:gd name="T16" fmla="*/ 748 w 1434"/>
                <a:gd name="T17" fmla="*/ 673 h 1435"/>
                <a:gd name="T18" fmla="*/ 674 w 1434"/>
                <a:gd name="T19" fmla="*/ 747 h 1435"/>
                <a:gd name="T20" fmla="*/ 609 w 1434"/>
                <a:gd name="T21" fmla="*/ 829 h 1435"/>
                <a:gd name="T22" fmla="*/ 551 w 1434"/>
                <a:gd name="T23" fmla="*/ 916 h 1435"/>
                <a:gd name="T24" fmla="*/ 501 w 1434"/>
                <a:gd name="T25" fmla="*/ 1010 h 1435"/>
                <a:gd name="T26" fmla="*/ 463 w 1434"/>
                <a:gd name="T27" fmla="*/ 1110 h 1435"/>
                <a:gd name="T28" fmla="*/ 433 w 1434"/>
                <a:gd name="T29" fmla="*/ 1213 h 1435"/>
                <a:gd name="T30" fmla="*/ 415 w 1434"/>
                <a:gd name="T31" fmla="*/ 1323 h 1435"/>
                <a:gd name="T32" fmla="*/ 409 w 1434"/>
                <a:gd name="T33" fmla="*/ 1435 h 1435"/>
                <a:gd name="T34" fmla="*/ 0 w 1434"/>
                <a:gd name="T35" fmla="*/ 1435 h 1435"/>
                <a:gd name="T36" fmla="*/ 6 w 1434"/>
                <a:gd name="T37" fmla="*/ 1303 h 1435"/>
                <a:gd name="T38" fmla="*/ 22 w 1434"/>
                <a:gd name="T39" fmla="*/ 1176 h 1435"/>
                <a:gd name="T40" fmla="*/ 52 w 1434"/>
                <a:gd name="T41" fmla="*/ 1052 h 1435"/>
                <a:gd name="T42" fmla="*/ 90 w 1434"/>
                <a:gd name="T43" fmla="*/ 934 h 1435"/>
                <a:gd name="T44" fmla="*/ 138 w 1434"/>
                <a:gd name="T45" fmla="*/ 819 h 1435"/>
                <a:gd name="T46" fmla="*/ 196 w 1434"/>
                <a:gd name="T47" fmla="*/ 711 h 1435"/>
                <a:gd name="T48" fmla="*/ 263 w 1434"/>
                <a:gd name="T49" fmla="*/ 608 h 1435"/>
                <a:gd name="T50" fmla="*/ 337 w 1434"/>
                <a:gd name="T51" fmla="*/ 510 h 1435"/>
                <a:gd name="T52" fmla="*/ 421 w 1434"/>
                <a:gd name="T53" fmla="*/ 420 h 1435"/>
                <a:gd name="T54" fmla="*/ 511 w 1434"/>
                <a:gd name="T55" fmla="*/ 336 h 1435"/>
                <a:gd name="T56" fmla="*/ 609 w 1434"/>
                <a:gd name="T57" fmla="*/ 263 h 1435"/>
                <a:gd name="T58" fmla="*/ 710 w 1434"/>
                <a:gd name="T59" fmla="*/ 195 h 1435"/>
                <a:gd name="T60" fmla="*/ 820 w 1434"/>
                <a:gd name="T61" fmla="*/ 137 h 1435"/>
                <a:gd name="T62" fmla="*/ 936 w 1434"/>
                <a:gd name="T63" fmla="*/ 89 h 1435"/>
                <a:gd name="T64" fmla="*/ 1053 w 1434"/>
                <a:gd name="T65" fmla="*/ 51 h 1435"/>
                <a:gd name="T66" fmla="*/ 1177 w 1434"/>
                <a:gd name="T67" fmla="*/ 23 h 1435"/>
                <a:gd name="T68" fmla="*/ 1305 w 1434"/>
                <a:gd name="T69" fmla="*/ 6 h 1435"/>
                <a:gd name="T70" fmla="*/ 1434 w 1434"/>
                <a:gd name="T71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4" h="1435">
                  <a:moveTo>
                    <a:pt x="1434" y="0"/>
                  </a:moveTo>
                  <a:lnTo>
                    <a:pt x="1434" y="410"/>
                  </a:lnTo>
                  <a:lnTo>
                    <a:pt x="1323" y="416"/>
                  </a:lnTo>
                  <a:lnTo>
                    <a:pt x="1215" y="434"/>
                  </a:lnTo>
                  <a:lnTo>
                    <a:pt x="1111" y="462"/>
                  </a:lnTo>
                  <a:lnTo>
                    <a:pt x="1011" y="500"/>
                  </a:lnTo>
                  <a:lnTo>
                    <a:pt x="918" y="550"/>
                  </a:lnTo>
                  <a:lnTo>
                    <a:pt x="830" y="608"/>
                  </a:lnTo>
                  <a:lnTo>
                    <a:pt x="748" y="673"/>
                  </a:lnTo>
                  <a:lnTo>
                    <a:pt x="674" y="747"/>
                  </a:lnTo>
                  <a:lnTo>
                    <a:pt x="609" y="829"/>
                  </a:lnTo>
                  <a:lnTo>
                    <a:pt x="551" y="916"/>
                  </a:lnTo>
                  <a:lnTo>
                    <a:pt x="501" y="1010"/>
                  </a:lnTo>
                  <a:lnTo>
                    <a:pt x="463" y="1110"/>
                  </a:lnTo>
                  <a:lnTo>
                    <a:pt x="433" y="1213"/>
                  </a:lnTo>
                  <a:lnTo>
                    <a:pt x="415" y="1323"/>
                  </a:lnTo>
                  <a:lnTo>
                    <a:pt x="409" y="1435"/>
                  </a:lnTo>
                  <a:lnTo>
                    <a:pt x="0" y="1435"/>
                  </a:lnTo>
                  <a:lnTo>
                    <a:pt x="6" y="1303"/>
                  </a:lnTo>
                  <a:lnTo>
                    <a:pt x="22" y="1176"/>
                  </a:lnTo>
                  <a:lnTo>
                    <a:pt x="52" y="1052"/>
                  </a:lnTo>
                  <a:lnTo>
                    <a:pt x="90" y="934"/>
                  </a:lnTo>
                  <a:lnTo>
                    <a:pt x="138" y="819"/>
                  </a:lnTo>
                  <a:lnTo>
                    <a:pt x="196" y="711"/>
                  </a:lnTo>
                  <a:lnTo>
                    <a:pt x="263" y="608"/>
                  </a:lnTo>
                  <a:lnTo>
                    <a:pt x="337" y="510"/>
                  </a:lnTo>
                  <a:lnTo>
                    <a:pt x="421" y="420"/>
                  </a:lnTo>
                  <a:lnTo>
                    <a:pt x="511" y="336"/>
                  </a:lnTo>
                  <a:lnTo>
                    <a:pt x="609" y="263"/>
                  </a:lnTo>
                  <a:lnTo>
                    <a:pt x="710" y="195"/>
                  </a:lnTo>
                  <a:lnTo>
                    <a:pt x="820" y="137"/>
                  </a:lnTo>
                  <a:lnTo>
                    <a:pt x="936" y="89"/>
                  </a:lnTo>
                  <a:lnTo>
                    <a:pt x="1053" y="51"/>
                  </a:lnTo>
                  <a:lnTo>
                    <a:pt x="1177" y="23"/>
                  </a:lnTo>
                  <a:lnTo>
                    <a:pt x="1305" y="6"/>
                  </a:lnTo>
                  <a:lnTo>
                    <a:pt x="1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29E8E6F-A2B5-44F4-A33D-01F167AC3A8B}"/>
              </a:ext>
            </a:extLst>
          </p:cNvPr>
          <p:cNvGrpSpPr/>
          <p:nvPr/>
        </p:nvGrpSpPr>
        <p:grpSpPr>
          <a:xfrm>
            <a:off x="6241152" y="3921486"/>
            <a:ext cx="5251558" cy="922989"/>
            <a:chOff x="6241152" y="3921486"/>
            <a:chExt cx="5251558" cy="92298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14B8DA-8A59-4E7E-8BD2-374AA9B0E162}"/>
                </a:ext>
              </a:extLst>
            </p:cNvPr>
            <p:cNvSpPr/>
            <p:nvPr/>
          </p:nvSpPr>
          <p:spPr>
            <a:xfrm>
              <a:off x="7222320" y="3921488"/>
              <a:ext cx="4270390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A4B4FA-B599-4535-B85F-E6C3E6BD3F9E}"/>
                </a:ext>
              </a:extLst>
            </p:cNvPr>
            <p:cNvSpPr txBox="1"/>
            <p:nvPr/>
          </p:nvSpPr>
          <p:spPr>
            <a:xfrm>
              <a:off x="7408648" y="4121368"/>
              <a:ext cx="3959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kern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on Weekdays!</a:t>
              </a:r>
              <a:endPara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9F0EEDA-227A-4895-BC1D-5A17DD304347}"/>
                </a:ext>
              </a:extLst>
            </p:cNvPr>
            <p:cNvGrpSpPr/>
            <p:nvPr/>
          </p:nvGrpSpPr>
          <p:grpSpPr>
            <a:xfrm>
              <a:off x="6241152" y="3921486"/>
              <a:ext cx="922987" cy="922987"/>
              <a:chOff x="6187414" y="5165802"/>
              <a:chExt cx="922987" cy="92298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9E598A4-B50F-42E2-B979-EB312029971E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Freeform 168">
                <a:extLst>
                  <a:ext uri="{FF2B5EF4-FFF2-40B4-BE49-F238E27FC236}">
                    <a16:creationId xmlns:a16="http://schemas.microsoft.com/office/drawing/2014/main" id="{57834378-3F86-427B-87D5-6F5AE6128B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D604FB-EB8B-41B2-8E38-2BF6081E4540}"/>
              </a:ext>
            </a:extLst>
          </p:cNvPr>
          <p:cNvGrpSpPr/>
          <p:nvPr/>
        </p:nvGrpSpPr>
        <p:grpSpPr>
          <a:xfrm>
            <a:off x="261764" y="188640"/>
            <a:ext cx="7063325" cy="1121796"/>
            <a:chOff x="4113734" y="1462930"/>
            <a:chExt cx="7065165" cy="11220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22D388-2243-42DB-A369-B1651D4E95DD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101A2-D2B0-41E2-9033-AABDE122D59D}"/>
                </a:ext>
              </a:extLst>
            </p:cNvPr>
            <p:cNvSpPr txBox="1"/>
            <p:nvPr/>
          </p:nvSpPr>
          <p:spPr>
            <a:xfrm>
              <a:off x="5442525" y="1793141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b="1" dirty="0"/>
                <a:t>Optimizing Content Length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AB6BB0E-B8A4-4EF1-96F9-627338C0D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B95D7E-BA50-4779-AB10-67C71549DD01}"/>
              </a:ext>
            </a:extLst>
          </p:cNvPr>
          <p:cNvGrpSpPr/>
          <p:nvPr/>
        </p:nvGrpSpPr>
        <p:grpSpPr>
          <a:xfrm>
            <a:off x="6238428" y="1573784"/>
            <a:ext cx="5264304" cy="922987"/>
            <a:chOff x="6303134" y="5303602"/>
            <a:chExt cx="5264304" cy="9229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16DF97-B015-4FF0-9D18-6584DE41A083}"/>
                </a:ext>
              </a:extLst>
            </p:cNvPr>
            <p:cNvGrpSpPr/>
            <p:nvPr/>
          </p:nvGrpSpPr>
          <p:grpSpPr>
            <a:xfrm>
              <a:off x="6303134" y="5303602"/>
              <a:ext cx="5264304" cy="922987"/>
              <a:chOff x="6303134" y="5303602"/>
              <a:chExt cx="5264304" cy="92298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A2A842D-814F-405D-B1E5-DA02882C4FD2}"/>
                  </a:ext>
                </a:extLst>
              </p:cNvPr>
              <p:cNvSpPr/>
              <p:nvPr/>
            </p:nvSpPr>
            <p:spPr>
              <a:xfrm>
                <a:off x="7297048" y="5303602"/>
                <a:ext cx="4270390" cy="922987"/>
              </a:xfrm>
              <a:prstGeom prst="rect">
                <a:avLst/>
              </a:prstGeom>
              <a:solidFill>
                <a:srgbClr val="E7E8E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F069F83-68F8-4554-9998-7D37994AECD7}"/>
                  </a:ext>
                </a:extLst>
              </p:cNvPr>
              <p:cNvSpPr/>
              <p:nvPr/>
            </p:nvSpPr>
            <p:spPr>
              <a:xfrm>
                <a:off x="6303134" y="5303602"/>
                <a:ext cx="922987" cy="922987"/>
              </a:xfrm>
              <a:prstGeom prst="rect">
                <a:avLst/>
              </a:prstGeom>
              <a:solidFill>
                <a:srgbClr val="13627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25FDB9-D614-4712-A977-F4E406F5A7BD}"/>
                </a:ext>
              </a:extLst>
            </p:cNvPr>
            <p:cNvGrpSpPr/>
            <p:nvPr/>
          </p:nvGrpSpPr>
          <p:grpSpPr>
            <a:xfrm>
              <a:off x="6560389" y="5560981"/>
              <a:ext cx="408475" cy="408228"/>
              <a:chOff x="4667251" y="4117975"/>
              <a:chExt cx="5205412" cy="5202238"/>
            </a:xfrm>
            <a:solidFill>
              <a:sysClr val="window" lastClr="FFFFFF"/>
            </a:solidFill>
          </p:grpSpPr>
          <p:sp>
            <p:nvSpPr>
              <p:cNvPr id="13" name="Freeform 179">
                <a:extLst>
                  <a:ext uri="{FF2B5EF4-FFF2-40B4-BE49-F238E27FC236}">
                    <a16:creationId xmlns:a16="http://schemas.microsoft.com/office/drawing/2014/main" id="{48C8CDCE-6C54-49BE-B9AD-D00C7BE4C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7013" y="7294563"/>
                <a:ext cx="2025650" cy="2025650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" name="Freeform 180">
                <a:extLst>
                  <a:ext uri="{FF2B5EF4-FFF2-40B4-BE49-F238E27FC236}">
                    <a16:creationId xmlns:a16="http://schemas.microsoft.com/office/drawing/2014/main" id="{080E2C0D-A425-4BED-AE28-D6A678F50E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7251" y="4117975"/>
                <a:ext cx="3905250" cy="3903663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7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7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7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" name="Freeform 181">
                <a:extLst>
                  <a:ext uri="{FF2B5EF4-FFF2-40B4-BE49-F238E27FC236}">
                    <a16:creationId xmlns:a16="http://schemas.microsoft.com/office/drawing/2014/main" id="{D077F5BE-8A54-41A8-8074-725BBAF94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638" y="4930775"/>
                <a:ext cx="1138238" cy="1139825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99B03B-0EA3-4AA0-9D29-9888F0084C14}"/>
                </a:ext>
              </a:extLst>
            </p:cNvPr>
            <p:cNvSpPr txBox="1"/>
            <p:nvPr/>
          </p:nvSpPr>
          <p:spPr>
            <a:xfrm>
              <a:off x="7389795" y="5338162"/>
              <a:ext cx="3949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Peak in successful blogpost percentage from 4000 – 6500 words, increasing chance of success to 21% </a:t>
              </a: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1F4A35-D2A5-4751-848B-460A1D3EAB59}"/>
              </a:ext>
            </a:extLst>
          </p:cNvPr>
          <p:cNvGrpSpPr/>
          <p:nvPr/>
        </p:nvGrpSpPr>
        <p:grpSpPr>
          <a:xfrm>
            <a:off x="6485661" y="4129684"/>
            <a:ext cx="408475" cy="408228"/>
            <a:chOff x="4667251" y="4117975"/>
            <a:chExt cx="5205412" cy="5202238"/>
          </a:xfrm>
          <a:solidFill>
            <a:sysClr val="window" lastClr="FFFFFF"/>
          </a:solidFill>
        </p:grpSpPr>
        <p:sp>
          <p:nvSpPr>
            <p:cNvPr id="29" name="Freeform 179">
              <a:extLst>
                <a:ext uri="{FF2B5EF4-FFF2-40B4-BE49-F238E27FC236}">
                  <a16:creationId xmlns:a16="http://schemas.microsoft.com/office/drawing/2014/main" id="{9E6DF8FE-744A-4409-B5E9-33397908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3" y="7294563"/>
              <a:ext cx="2025650" cy="2025650"/>
            </a:xfrm>
            <a:custGeom>
              <a:avLst/>
              <a:gdLst>
                <a:gd name="T0" fmla="*/ 870 w 2553"/>
                <a:gd name="T1" fmla="*/ 0 h 2551"/>
                <a:gd name="T2" fmla="*/ 2374 w 2553"/>
                <a:gd name="T3" fmla="*/ 1505 h 2551"/>
                <a:gd name="T4" fmla="*/ 2425 w 2553"/>
                <a:gd name="T5" fmla="*/ 1562 h 2551"/>
                <a:gd name="T6" fmla="*/ 2467 w 2553"/>
                <a:gd name="T7" fmla="*/ 1624 h 2551"/>
                <a:gd name="T8" fmla="*/ 2503 w 2553"/>
                <a:gd name="T9" fmla="*/ 1690 h 2551"/>
                <a:gd name="T10" fmla="*/ 2527 w 2553"/>
                <a:gd name="T11" fmla="*/ 1760 h 2551"/>
                <a:gd name="T12" fmla="*/ 2545 w 2553"/>
                <a:gd name="T13" fmla="*/ 1829 h 2551"/>
                <a:gd name="T14" fmla="*/ 2553 w 2553"/>
                <a:gd name="T15" fmla="*/ 1903 h 2551"/>
                <a:gd name="T16" fmla="*/ 2553 w 2553"/>
                <a:gd name="T17" fmla="*/ 1975 h 2551"/>
                <a:gd name="T18" fmla="*/ 2545 w 2553"/>
                <a:gd name="T19" fmla="*/ 2047 h 2551"/>
                <a:gd name="T20" fmla="*/ 2527 w 2553"/>
                <a:gd name="T21" fmla="*/ 2119 h 2551"/>
                <a:gd name="T22" fmla="*/ 2503 w 2553"/>
                <a:gd name="T23" fmla="*/ 2186 h 2551"/>
                <a:gd name="T24" fmla="*/ 2467 w 2553"/>
                <a:gd name="T25" fmla="*/ 2252 h 2551"/>
                <a:gd name="T26" fmla="*/ 2425 w 2553"/>
                <a:gd name="T27" fmla="*/ 2316 h 2551"/>
                <a:gd name="T28" fmla="*/ 2374 w 2553"/>
                <a:gd name="T29" fmla="*/ 2374 h 2551"/>
                <a:gd name="T30" fmla="*/ 2316 w 2553"/>
                <a:gd name="T31" fmla="*/ 2423 h 2551"/>
                <a:gd name="T32" fmla="*/ 2254 w 2553"/>
                <a:gd name="T33" fmla="*/ 2467 h 2551"/>
                <a:gd name="T34" fmla="*/ 2188 w 2553"/>
                <a:gd name="T35" fmla="*/ 2501 h 2551"/>
                <a:gd name="T36" fmla="*/ 2120 w 2553"/>
                <a:gd name="T37" fmla="*/ 2527 h 2551"/>
                <a:gd name="T38" fmla="*/ 2048 w 2553"/>
                <a:gd name="T39" fmla="*/ 2543 h 2551"/>
                <a:gd name="T40" fmla="*/ 1977 w 2553"/>
                <a:gd name="T41" fmla="*/ 2551 h 2551"/>
                <a:gd name="T42" fmla="*/ 1903 w 2553"/>
                <a:gd name="T43" fmla="*/ 2551 h 2551"/>
                <a:gd name="T44" fmla="*/ 1831 w 2553"/>
                <a:gd name="T45" fmla="*/ 2543 h 2551"/>
                <a:gd name="T46" fmla="*/ 1761 w 2553"/>
                <a:gd name="T47" fmla="*/ 2527 h 2551"/>
                <a:gd name="T48" fmla="*/ 1691 w 2553"/>
                <a:gd name="T49" fmla="*/ 2501 h 2551"/>
                <a:gd name="T50" fmla="*/ 1626 w 2553"/>
                <a:gd name="T51" fmla="*/ 2467 h 2551"/>
                <a:gd name="T52" fmla="*/ 1564 w 2553"/>
                <a:gd name="T53" fmla="*/ 2423 h 2551"/>
                <a:gd name="T54" fmla="*/ 1504 w 2553"/>
                <a:gd name="T55" fmla="*/ 2374 h 2551"/>
                <a:gd name="T56" fmla="*/ 0 w 2553"/>
                <a:gd name="T57" fmla="*/ 869 h 2551"/>
                <a:gd name="T58" fmla="*/ 146 w 2553"/>
                <a:gd name="T59" fmla="*/ 769 h 2551"/>
                <a:gd name="T60" fmla="*/ 285 w 2553"/>
                <a:gd name="T61" fmla="*/ 659 h 2551"/>
                <a:gd name="T62" fmla="*/ 419 w 2553"/>
                <a:gd name="T63" fmla="*/ 542 h 2551"/>
                <a:gd name="T64" fmla="*/ 543 w 2553"/>
                <a:gd name="T65" fmla="*/ 418 h 2551"/>
                <a:gd name="T66" fmla="*/ 660 w 2553"/>
                <a:gd name="T67" fmla="*/ 285 h 2551"/>
                <a:gd name="T68" fmla="*/ 770 w 2553"/>
                <a:gd name="T69" fmla="*/ 145 h 2551"/>
                <a:gd name="T70" fmla="*/ 870 w 2553"/>
                <a:gd name="T71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53" h="2551">
                  <a:moveTo>
                    <a:pt x="870" y="0"/>
                  </a:moveTo>
                  <a:lnTo>
                    <a:pt x="2374" y="1505"/>
                  </a:lnTo>
                  <a:lnTo>
                    <a:pt x="2425" y="1562"/>
                  </a:lnTo>
                  <a:lnTo>
                    <a:pt x="2467" y="1624"/>
                  </a:lnTo>
                  <a:lnTo>
                    <a:pt x="2503" y="1690"/>
                  </a:lnTo>
                  <a:lnTo>
                    <a:pt x="2527" y="1760"/>
                  </a:lnTo>
                  <a:lnTo>
                    <a:pt x="2545" y="1829"/>
                  </a:lnTo>
                  <a:lnTo>
                    <a:pt x="2553" y="1903"/>
                  </a:lnTo>
                  <a:lnTo>
                    <a:pt x="2553" y="1975"/>
                  </a:lnTo>
                  <a:lnTo>
                    <a:pt x="2545" y="2047"/>
                  </a:lnTo>
                  <a:lnTo>
                    <a:pt x="2527" y="2119"/>
                  </a:lnTo>
                  <a:lnTo>
                    <a:pt x="2503" y="2186"/>
                  </a:lnTo>
                  <a:lnTo>
                    <a:pt x="2467" y="2252"/>
                  </a:lnTo>
                  <a:lnTo>
                    <a:pt x="2425" y="2316"/>
                  </a:lnTo>
                  <a:lnTo>
                    <a:pt x="2374" y="2374"/>
                  </a:lnTo>
                  <a:lnTo>
                    <a:pt x="2316" y="2423"/>
                  </a:lnTo>
                  <a:lnTo>
                    <a:pt x="2254" y="2467"/>
                  </a:lnTo>
                  <a:lnTo>
                    <a:pt x="2188" y="2501"/>
                  </a:lnTo>
                  <a:lnTo>
                    <a:pt x="2120" y="2527"/>
                  </a:lnTo>
                  <a:lnTo>
                    <a:pt x="2048" y="2543"/>
                  </a:lnTo>
                  <a:lnTo>
                    <a:pt x="1977" y="2551"/>
                  </a:lnTo>
                  <a:lnTo>
                    <a:pt x="1903" y="2551"/>
                  </a:lnTo>
                  <a:lnTo>
                    <a:pt x="1831" y="2543"/>
                  </a:lnTo>
                  <a:lnTo>
                    <a:pt x="1761" y="2527"/>
                  </a:lnTo>
                  <a:lnTo>
                    <a:pt x="1691" y="2501"/>
                  </a:lnTo>
                  <a:lnTo>
                    <a:pt x="1626" y="2467"/>
                  </a:lnTo>
                  <a:lnTo>
                    <a:pt x="1564" y="2423"/>
                  </a:lnTo>
                  <a:lnTo>
                    <a:pt x="1504" y="2374"/>
                  </a:lnTo>
                  <a:lnTo>
                    <a:pt x="0" y="869"/>
                  </a:lnTo>
                  <a:lnTo>
                    <a:pt x="146" y="769"/>
                  </a:lnTo>
                  <a:lnTo>
                    <a:pt x="285" y="659"/>
                  </a:lnTo>
                  <a:lnTo>
                    <a:pt x="419" y="542"/>
                  </a:lnTo>
                  <a:lnTo>
                    <a:pt x="543" y="418"/>
                  </a:lnTo>
                  <a:lnTo>
                    <a:pt x="660" y="285"/>
                  </a:lnTo>
                  <a:lnTo>
                    <a:pt x="770" y="145"/>
                  </a:lnTo>
                  <a:lnTo>
                    <a:pt x="8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0" name="Freeform 180">
              <a:extLst>
                <a:ext uri="{FF2B5EF4-FFF2-40B4-BE49-F238E27FC236}">
                  <a16:creationId xmlns:a16="http://schemas.microsoft.com/office/drawing/2014/main" id="{A1FF3584-8EA6-46FE-8F09-921FB4AE1D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1" y="4117975"/>
              <a:ext cx="3905250" cy="3903663"/>
            </a:xfrm>
            <a:custGeom>
              <a:avLst/>
              <a:gdLst>
                <a:gd name="T0" fmla="*/ 2160 w 4921"/>
                <a:gd name="T1" fmla="*/ 640 h 4918"/>
                <a:gd name="T2" fmla="*/ 1743 w 4921"/>
                <a:gd name="T3" fmla="*/ 759 h 4918"/>
                <a:gd name="T4" fmla="*/ 1370 w 4921"/>
                <a:gd name="T5" fmla="*/ 971 h 4918"/>
                <a:gd name="T6" fmla="*/ 1059 w 4921"/>
                <a:gd name="T7" fmla="*/ 1260 h 4918"/>
                <a:gd name="T8" fmla="*/ 822 w 4921"/>
                <a:gd name="T9" fmla="*/ 1613 h 4918"/>
                <a:gd name="T10" fmla="*/ 668 w 4921"/>
                <a:gd name="T11" fmla="*/ 2015 h 4918"/>
                <a:gd name="T12" fmla="*/ 614 w 4921"/>
                <a:gd name="T13" fmla="*/ 2460 h 4918"/>
                <a:gd name="T14" fmla="*/ 668 w 4921"/>
                <a:gd name="T15" fmla="*/ 2902 h 4918"/>
                <a:gd name="T16" fmla="*/ 822 w 4921"/>
                <a:gd name="T17" fmla="*/ 3305 h 4918"/>
                <a:gd name="T18" fmla="*/ 1059 w 4921"/>
                <a:gd name="T19" fmla="*/ 3658 h 4918"/>
                <a:gd name="T20" fmla="*/ 1370 w 4921"/>
                <a:gd name="T21" fmla="*/ 3947 h 4918"/>
                <a:gd name="T22" fmla="*/ 1743 w 4921"/>
                <a:gd name="T23" fmla="*/ 4158 h 4918"/>
                <a:gd name="T24" fmla="*/ 2160 w 4921"/>
                <a:gd name="T25" fmla="*/ 4278 h 4918"/>
                <a:gd name="T26" fmla="*/ 2611 w 4921"/>
                <a:gd name="T27" fmla="*/ 4296 h 4918"/>
                <a:gd name="T28" fmla="*/ 3042 w 4921"/>
                <a:gd name="T29" fmla="*/ 4208 h 4918"/>
                <a:gd name="T30" fmla="*/ 3431 w 4921"/>
                <a:gd name="T31" fmla="*/ 4027 h 4918"/>
                <a:gd name="T32" fmla="*/ 3764 w 4921"/>
                <a:gd name="T33" fmla="*/ 3761 h 4918"/>
                <a:gd name="T34" fmla="*/ 4027 w 4921"/>
                <a:gd name="T35" fmla="*/ 3429 h 4918"/>
                <a:gd name="T36" fmla="*/ 4210 w 4921"/>
                <a:gd name="T37" fmla="*/ 3042 h 4918"/>
                <a:gd name="T38" fmla="*/ 4298 w 4921"/>
                <a:gd name="T39" fmla="*/ 2609 h 4918"/>
                <a:gd name="T40" fmla="*/ 4280 w 4921"/>
                <a:gd name="T41" fmla="*/ 2161 h 4918"/>
                <a:gd name="T42" fmla="*/ 4159 w 4921"/>
                <a:gd name="T43" fmla="*/ 1742 h 4918"/>
                <a:gd name="T44" fmla="*/ 3949 w 4921"/>
                <a:gd name="T45" fmla="*/ 1371 h 4918"/>
                <a:gd name="T46" fmla="*/ 3660 w 4921"/>
                <a:gd name="T47" fmla="*/ 1058 h 4918"/>
                <a:gd name="T48" fmla="*/ 3307 w 4921"/>
                <a:gd name="T49" fmla="*/ 821 h 4918"/>
                <a:gd name="T50" fmla="*/ 2902 w 4921"/>
                <a:gd name="T51" fmla="*/ 668 h 4918"/>
                <a:gd name="T52" fmla="*/ 2459 w 4921"/>
                <a:gd name="T53" fmla="*/ 616 h 4918"/>
                <a:gd name="T54" fmla="*/ 2808 w 4921"/>
                <a:gd name="T55" fmla="*/ 24 h 4918"/>
                <a:gd name="T56" fmla="*/ 3301 w 4921"/>
                <a:gd name="T57" fmla="*/ 147 h 4918"/>
                <a:gd name="T58" fmla="*/ 3748 w 4921"/>
                <a:gd name="T59" fmla="*/ 365 h 4918"/>
                <a:gd name="T60" fmla="*/ 4141 w 4921"/>
                <a:gd name="T61" fmla="*/ 664 h 4918"/>
                <a:gd name="T62" fmla="*/ 4464 w 4921"/>
                <a:gd name="T63" fmla="*/ 1035 h 4918"/>
                <a:gd name="T64" fmla="*/ 4709 w 4921"/>
                <a:gd name="T65" fmla="*/ 1463 h 4918"/>
                <a:gd name="T66" fmla="*/ 4865 w 4921"/>
                <a:gd name="T67" fmla="*/ 1943 h 4918"/>
                <a:gd name="T68" fmla="*/ 4921 w 4921"/>
                <a:gd name="T69" fmla="*/ 2460 h 4918"/>
                <a:gd name="T70" fmla="*/ 4865 w 4921"/>
                <a:gd name="T71" fmla="*/ 2974 h 4918"/>
                <a:gd name="T72" fmla="*/ 4709 w 4921"/>
                <a:gd name="T73" fmla="*/ 3454 h 4918"/>
                <a:gd name="T74" fmla="*/ 4464 w 4921"/>
                <a:gd name="T75" fmla="*/ 3883 h 4918"/>
                <a:gd name="T76" fmla="*/ 4141 w 4921"/>
                <a:gd name="T77" fmla="*/ 4254 h 4918"/>
                <a:gd name="T78" fmla="*/ 3748 w 4921"/>
                <a:gd name="T79" fmla="*/ 4553 h 4918"/>
                <a:gd name="T80" fmla="*/ 3301 w 4921"/>
                <a:gd name="T81" fmla="*/ 4770 h 4918"/>
                <a:gd name="T82" fmla="*/ 2808 w 4921"/>
                <a:gd name="T83" fmla="*/ 4894 h 4918"/>
                <a:gd name="T84" fmla="*/ 2284 w 4921"/>
                <a:gd name="T85" fmla="*/ 4912 h 4918"/>
                <a:gd name="T86" fmla="*/ 1779 w 4921"/>
                <a:gd name="T87" fmla="*/ 4822 h 4918"/>
                <a:gd name="T88" fmla="*/ 1314 w 4921"/>
                <a:gd name="T89" fmla="*/ 4634 h 4918"/>
                <a:gd name="T90" fmla="*/ 904 w 4921"/>
                <a:gd name="T91" fmla="*/ 4361 h 4918"/>
                <a:gd name="T92" fmla="*/ 554 w 4921"/>
                <a:gd name="T93" fmla="*/ 4015 h 4918"/>
                <a:gd name="T94" fmla="*/ 283 w 4921"/>
                <a:gd name="T95" fmla="*/ 3604 h 4918"/>
                <a:gd name="T96" fmla="*/ 96 w 4921"/>
                <a:gd name="T97" fmla="*/ 3139 h 4918"/>
                <a:gd name="T98" fmla="*/ 6 w 4921"/>
                <a:gd name="T99" fmla="*/ 2635 h 4918"/>
                <a:gd name="T100" fmla="*/ 24 w 4921"/>
                <a:gd name="T101" fmla="*/ 2111 h 4918"/>
                <a:gd name="T102" fmla="*/ 148 w 4921"/>
                <a:gd name="T103" fmla="*/ 1619 h 4918"/>
                <a:gd name="T104" fmla="*/ 365 w 4921"/>
                <a:gd name="T105" fmla="*/ 1170 h 4918"/>
                <a:gd name="T106" fmla="*/ 664 w 4921"/>
                <a:gd name="T107" fmla="*/ 779 h 4918"/>
                <a:gd name="T108" fmla="*/ 1033 w 4921"/>
                <a:gd name="T109" fmla="*/ 456 h 4918"/>
                <a:gd name="T110" fmla="*/ 1464 w 4921"/>
                <a:gd name="T111" fmla="*/ 209 h 4918"/>
                <a:gd name="T112" fmla="*/ 1943 w 4921"/>
                <a:gd name="T113" fmla="*/ 54 h 4918"/>
                <a:gd name="T114" fmla="*/ 2459 w 4921"/>
                <a:gd name="T115" fmla="*/ 0 h 4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1" h="4918">
                  <a:moveTo>
                    <a:pt x="2459" y="616"/>
                  </a:moveTo>
                  <a:lnTo>
                    <a:pt x="2310" y="622"/>
                  </a:lnTo>
                  <a:lnTo>
                    <a:pt x="2160" y="640"/>
                  </a:lnTo>
                  <a:lnTo>
                    <a:pt x="2016" y="668"/>
                  </a:lnTo>
                  <a:lnTo>
                    <a:pt x="1877" y="710"/>
                  </a:lnTo>
                  <a:lnTo>
                    <a:pt x="1743" y="759"/>
                  </a:lnTo>
                  <a:lnTo>
                    <a:pt x="1614" y="821"/>
                  </a:lnTo>
                  <a:lnTo>
                    <a:pt x="1488" y="891"/>
                  </a:lnTo>
                  <a:lnTo>
                    <a:pt x="1370" y="971"/>
                  </a:lnTo>
                  <a:lnTo>
                    <a:pt x="1261" y="1058"/>
                  </a:lnTo>
                  <a:lnTo>
                    <a:pt x="1157" y="1156"/>
                  </a:lnTo>
                  <a:lnTo>
                    <a:pt x="1059" y="1260"/>
                  </a:lnTo>
                  <a:lnTo>
                    <a:pt x="971" y="1371"/>
                  </a:lnTo>
                  <a:lnTo>
                    <a:pt x="892" y="1489"/>
                  </a:lnTo>
                  <a:lnTo>
                    <a:pt x="822" y="1613"/>
                  </a:lnTo>
                  <a:lnTo>
                    <a:pt x="760" y="1742"/>
                  </a:lnTo>
                  <a:lnTo>
                    <a:pt x="710" y="1876"/>
                  </a:lnTo>
                  <a:lnTo>
                    <a:pt x="668" y="2015"/>
                  </a:lnTo>
                  <a:lnTo>
                    <a:pt x="638" y="2161"/>
                  </a:lnTo>
                  <a:lnTo>
                    <a:pt x="620" y="2308"/>
                  </a:lnTo>
                  <a:lnTo>
                    <a:pt x="614" y="2460"/>
                  </a:lnTo>
                  <a:lnTo>
                    <a:pt x="620" y="2609"/>
                  </a:lnTo>
                  <a:lnTo>
                    <a:pt x="638" y="2757"/>
                  </a:lnTo>
                  <a:lnTo>
                    <a:pt x="668" y="2902"/>
                  </a:lnTo>
                  <a:lnTo>
                    <a:pt x="710" y="3042"/>
                  </a:lnTo>
                  <a:lnTo>
                    <a:pt x="760" y="3175"/>
                  </a:lnTo>
                  <a:lnTo>
                    <a:pt x="822" y="3305"/>
                  </a:lnTo>
                  <a:lnTo>
                    <a:pt x="892" y="3429"/>
                  </a:lnTo>
                  <a:lnTo>
                    <a:pt x="971" y="3546"/>
                  </a:lnTo>
                  <a:lnTo>
                    <a:pt x="1059" y="3658"/>
                  </a:lnTo>
                  <a:lnTo>
                    <a:pt x="1157" y="3761"/>
                  </a:lnTo>
                  <a:lnTo>
                    <a:pt x="1261" y="3859"/>
                  </a:lnTo>
                  <a:lnTo>
                    <a:pt x="1370" y="3947"/>
                  </a:lnTo>
                  <a:lnTo>
                    <a:pt x="1488" y="4027"/>
                  </a:lnTo>
                  <a:lnTo>
                    <a:pt x="1614" y="4096"/>
                  </a:lnTo>
                  <a:lnTo>
                    <a:pt x="1743" y="4158"/>
                  </a:lnTo>
                  <a:lnTo>
                    <a:pt x="1877" y="4208"/>
                  </a:lnTo>
                  <a:lnTo>
                    <a:pt x="2016" y="4250"/>
                  </a:lnTo>
                  <a:lnTo>
                    <a:pt x="2160" y="4278"/>
                  </a:lnTo>
                  <a:lnTo>
                    <a:pt x="2310" y="4296"/>
                  </a:lnTo>
                  <a:lnTo>
                    <a:pt x="2459" y="4302"/>
                  </a:lnTo>
                  <a:lnTo>
                    <a:pt x="2611" y="4296"/>
                  </a:lnTo>
                  <a:lnTo>
                    <a:pt x="2758" y="4278"/>
                  </a:lnTo>
                  <a:lnTo>
                    <a:pt x="2902" y="4250"/>
                  </a:lnTo>
                  <a:lnTo>
                    <a:pt x="3042" y="4208"/>
                  </a:lnTo>
                  <a:lnTo>
                    <a:pt x="3177" y="4158"/>
                  </a:lnTo>
                  <a:lnTo>
                    <a:pt x="3307" y="4096"/>
                  </a:lnTo>
                  <a:lnTo>
                    <a:pt x="3431" y="4027"/>
                  </a:lnTo>
                  <a:lnTo>
                    <a:pt x="3548" y="3947"/>
                  </a:lnTo>
                  <a:lnTo>
                    <a:pt x="3660" y="3859"/>
                  </a:lnTo>
                  <a:lnTo>
                    <a:pt x="3764" y="3761"/>
                  </a:lnTo>
                  <a:lnTo>
                    <a:pt x="3859" y="3658"/>
                  </a:lnTo>
                  <a:lnTo>
                    <a:pt x="3949" y="3546"/>
                  </a:lnTo>
                  <a:lnTo>
                    <a:pt x="4027" y="3429"/>
                  </a:lnTo>
                  <a:lnTo>
                    <a:pt x="4099" y="3305"/>
                  </a:lnTo>
                  <a:lnTo>
                    <a:pt x="4159" y="3175"/>
                  </a:lnTo>
                  <a:lnTo>
                    <a:pt x="4210" y="3042"/>
                  </a:lnTo>
                  <a:lnTo>
                    <a:pt x="4250" y="2902"/>
                  </a:lnTo>
                  <a:lnTo>
                    <a:pt x="4280" y="2757"/>
                  </a:lnTo>
                  <a:lnTo>
                    <a:pt x="4298" y="2609"/>
                  </a:lnTo>
                  <a:lnTo>
                    <a:pt x="4304" y="2460"/>
                  </a:lnTo>
                  <a:lnTo>
                    <a:pt x="4298" y="2308"/>
                  </a:lnTo>
                  <a:lnTo>
                    <a:pt x="4280" y="2161"/>
                  </a:lnTo>
                  <a:lnTo>
                    <a:pt x="4250" y="2015"/>
                  </a:lnTo>
                  <a:lnTo>
                    <a:pt x="4210" y="1876"/>
                  </a:lnTo>
                  <a:lnTo>
                    <a:pt x="4159" y="1742"/>
                  </a:lnTo>
                  <a:lnTo>
                    <a:pt x="4099" y="1613"/>
                  </a:lnTo>
                  <a:lnTo>
                    <a:pt x="4027" y="1489"/>
                  </a:lnTo>
                  <a:lnTo>
                    <a:pt x="3949" y="1371"/>
                  </a:lnTo>
                  <a:lnTo>
                    <a:pt x="3859" y="1260"/>
                  </a:lnTo>
                  <a:lnTo>
                    <a:pt x="3764" y="1156"/>
                  </a:lnTo>
                  <a:lnTo>
                    <a:pt x="3660" y="1058"/>
                  </a:lnTo>
                  <a:lnTo>
                    <a:pt x="3548" y="971"/>
                  </a:lnTo>
                  <a:lnTo>
                    <a:pt x="3431" y="891"/>
                  </a:lnTo>
                  <a:lnTo>
                    <a:pt x="3307" y="821"/>
                  </a:lnTo>
                  <a:lnTo>
                    <a:pt x="3177" y="759"/>
                  </a:lnTo>
                  <a:lnTo>
                    <a:pt x="3042" y="710"/>
                  </a:lnTo>
                  <a:lnTo>
                    <a:pt x="2902" y="668"/>
                  </a:lnTo>
                  <a:lnTo>
                    <a:pt x="2758" y="640"/>
                  </a:lnTo>
                  <a:lnTo>
                    <a:pt x="2611" y="622"/>
                  </a:lnTo>
                  <a:lnTo>
                    <a:pt x="2459" y="616"/>
                  </a:lnTo>
                  <a:close/>
                  <a:moveTo>
                    <a:pt x="2459" y="0"/>
                  </a:moveTo>
                  <a:lnTo>
                    <a:pt x="2635" y="6"/>
                  </a:lnTo>
                  <a:lnTo>
                    <a:pt x="2808" y="24"/>
                  </a:lnTo>
                  <a:lnTo>
                    <a:pt x="2976" y="54"/>
                  </a:lnTo>
                  <a:lnTo>
                    <a:pt x="3141" y="96"/>
                  </a:lnTo>
                  <a:lnTo>
                    <a:pt x="3301" y="147"/>
                  </a:lnTo>
                  <a:lnTo>
                    <a:pt x="3455" y="209"/>
                  </a:lnTo>
                  <a:lnTo>
                    <a:pt x="3604" y="283"/>
                  </a:lnTo>
                  <a:lnTo>
                    <a:pt x="3748" y="365"/>
                  </a:lnTo>
                  <a:lnTo>
                    <a:pt x="3885" y="456"/>
                  </a:lnTo>
                  <a:lnTo>
                    <a:pt x="4017" y="556"/>
                  </a:lnTo>
                  <a:lnTo>
                    <a:pt x="4141" y="664"/>
                  </a:lnTo>
                  <a:lnTo>
                    <a:pt x="4256" y="779"/>
                  </a:lnTo>
                  <a:lnTo>
                    <a:pt x="4364" y="903"/>
                  </a:lnTo>
                  <a:lnTo>
                    <a:pt x="4464" y="1035"/>
                  </a:lnTo>
                  <a:lnTo>
                    <a:pt x="4556" y="1170"/>
                  </a:lnTo>
                  <a:lnTo>
                    <a:pt x="4637" y="1314"/>
                  </a:lnTo>
                  <a:lnTo>
                    <a:pt x="4709" y="1463"/>
                  </a:lnTo>
                  <a:lnTo>
                    <a:pt x="4773" y="1619"/>
                  </a:lnTo>
                  <a:lnTo>
                    <a:pt x="4825" y="1778"/>
                  </a:lnTo>
                  <a:lnTo>
                    <a:pt x="4865" y="1943"/>
                  </a:lnTo>
                  <a:lnTo>
                    <a:pt x="4895" y="2111"/>
                  </a:lnTo>
                  <a:lnTo>
                    <a:pt x="4913" y="2282"/>
                  </a:lnTo>
                  <a:lnTo>
                    <a:pt x="4921" y="2460"/>
                  </a:lnTo>
                  <a:lnTo>
                    <a:pt x="4913" y="2635"/>
                  </a:lnTo>
                  <a:lnTo>
                    <a:pt x="4895" y="2807"/>
                  </a:lnTo>
                  <a:lnTo>
                    <a:pt x="4865" y="2974"/>
                  </a:lnTo>
                  <a:lnTo>
                    <a:pt x="4825" y="3139"/>
                  </a:lnTo>
                  <a:lnTo>
                    <a:pt x="4773" y="3299"/>
                  </a:lnTo>
                  <a:lnTo>
                    <a:pt x="4709" y="3454"/>
                  </a:lnTo>
                  <a:lnTo>
                    <a:pt x="4637" y="3604"/>
                  </a:lnTo>
                  <a:lnTo>
                    <a:pt x="4556" y="3747"/>
                  </a:lnTo>
                  <a:lnTo>
                    <a:pt x="4464" y="3883"/>
                  </a:lnTo>
                  <a:lnTo>
                    <a:pt x="4364" y="4015"/>
                  </a:lnTo>
                  <a:lnTo>
                    <a:pt x="4256" y="4138"/>
                  </a:lnTo>
                  <a:lnTo>
                    <a:pt x="4141" y="4254"/>
                  </a:lnTo>
                  <a:lnTo>
                    <a:pt x="4017" y="4361"/>
                  </a:lnTo>
                  <a:lnTo>
                    <a:pt x="3885" y="4461"/>
                  </a:lnTo>
                  <a:lnTo>
                    <a:pt x="3748" y="4553"/>
                  </a:lnTo>
                  <a:lnTo>
                    <a:pt x="3604" y="4634"/>
                  </a:lnTo>
                  <a:lnTo>
                    <a:pt x="3455" y="4708"/>
                  </a:lnTo>
                  <a:lnTo>
                    <a:pt x="3301" y="4770"/>
                  </a:lnTo>
                  <a:lnTo>
                    <a:pt x="3141" y="4822"/>
                  </a:lnTo>
                  <a:lnTo>
                    <a:pt x="2976" y="4864"/>
                  </a:lnTo>
                  <a:lnTo>
                    <a:pt x="2808" y="4894"/>
                  </a:lnTo>
                  <a:lnTo>
                    <a:pt x="2635" y="4912"/>
                  </a:lnTo>
                  <a:lnTo>
                    <a:pt x="2459" y="4918"/>
                  </a:lnTo>
                  <a:lnTo>
                    <a:pt x="2284" y="4912"/>
                  </a:lnTo>
                  <a:lnTo>
                    <a:pt x="2112" y="4894"/>
                  </a:lnTo>
                  <a:lnTo>
                    <a:pt x="1943" y="4864"/>
                  </a:lnTo>
                  <a:lnTo>
                    <a:pt x="1779" y="4822"/>
                  </a:lnTo>
                  <a:lnTo>
                    <a:pt x="1620" y="4770"/>
                  </a:lnTo>
                  <a:lnTo>
                    <a:pt x="1464" y="4708"/>
                  </a:lnTo>
                  <a:lnTo>
                    <a:pt x="1314" y="4634"/>
                  </a:lnTo>
                  <a:lnTo>
                    <a:pt x="1171" y="4553"/>
                  </a:lnTo>
                  <a:lnTo>
                    <a:pt x="1033" y="4461"/>
                  </a:lnTo>
                  <a:lnTo>
                    <a:pt x="904" y="4361"/>
                  </a:lnTo>
                  <a:lnTo>
                    <a:pt x="780" y="4254"/>
                  </a:lnTo>
                  <a:lnTo>
                    <a:pt x="664" y="4138"/>
                  </a:lnTo>
                  <a:lnTo>
                    <a:pt x="554" y="4015"/>
                  </a:lnTo>
                  <a:lnTo>
                    <a:pt x="455" y="3883"/>
                  </a:lnTo>
                  <a:lnTo>
                    <a:pt x="365" y="3747"/>
                  </a:lnTo>
                  <a:lnTo>
                    <a:pt x="283" y="3604"/>
                  </a:lnTo>
                  <a:lnTo>
                    <a:pt x="209" y="3454"/>
                  </a:lnTo>
                  <a:lnTo>
                    <a:pt x="148" y="3299"/>
                  </a:lnTo>
                  <a:lnTo>
                    <a:pt x="96" y="3139"/>
                  </a:lnTo>
                  <a:lnTo>
                    <a:pt x="54" y="2974"/>
                  </a:lnTo>
                  <a:lnTo>
                    <a:pt x="24" y="2807"/>
                  </a:lnTo>
                  <a:lnTo>
                    <a:pt x="6" y="2635"/>
                  </a:lnTo>
                  <a:lnTo>
                    <a:pt x="0" y="2460"/>
                  </a:lnTo>
                  <a:lnTo>
                    <a:pt x="6" y="2282"/>
                  </a:lnTo>
                  <a:lnTo>
                    <a:pt x="24" y="2111"/>
                  </a:lnTo>
                  <a:lnTo>
                    <a:pt x="54" y="1943"/>
                  </a:lnTo>
                  <a:lnTo>
                    <a:pt x="96" y="1778"/>
                  </a:lnTo>
                  <a:lnTo>
                    <a:pt x="148" y="1619"/>
                  </a:lnTo>
                  <a:lnTo>
                    <a:pt x="209" y="1463"/>
                  </a:lnTo>
                  <a:lnTo>
                    <a:pt x="283" y="1314"/>
                  </a:lnTo>
                  <a:lnTo>
                    <a:pt x="365" y="1170"/>
                  </a:lnTo>
                  <a:lnTo>
                    <a:pt x="455" y="1035"/>
                  </a:lnTo>
                  <a:lnTo>
                    <a:pt x="554" y="903"/>
                  </a:lnTo>
                  <a:lnTo>
                    <a:pt x="664" y="779"/>
                  </a:lnTo>
                  <a:lnTo>
                    <a:pt x="780" y="664"/>
                  </a:lnTo>
                  <a:lnTo>
                    <a:pt x="904" y="556"/>
                  </a:lnTo>
                  <a:lnTo>
                    <a:pt x="1033" y="456"/>
                  </a:lnTo>
                  <a:lnTo>
                    <a:pt x="1171" y="365"/>
                  </a:lnTo>
                  <a:lnTo>
                    <a:pt x="1314" y="283"/>
                  </a:lnTo>
                  <a:lnTo>
                    <a:pt x="1464" y="209"/>
                  </a:lnTo>
                  <a:lnTo>
                    <a:pt x="1620" y="147"/>
                  </a:lnTo>
                  <a:lnTo>
                    <a:pt x="1779" y="96"/>
                  </a:lnTo>
                  <a:lnTo>
                    <a:pt x="1943" y="54"/>
                  </a:lnTo>
                  <a:lnTo>
                    <a:pt x="2112" y="24"/>
                  </a:lnTo>
                  <a:lnTo>
                    <a:pt x="2284" y="6"/>
                  </a:lnTo>
                  <a:lnTo>
                    <a:pt x="2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1" name="Freeform 181">
              <a:extLst>
                <a:ext uri="{FF2B5EF4-FFF2-40B4-BE49-F238E27FC236}">
                  <a16:creationId xmlns:a16="http://schemas.microsoft.com/office/drawing/2014/main" id="{C4686016-9D9B-497A-A1CC-CDD541F8B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4930775"/>
              <a:ext cx="1138238" cy="1139825"/>
            </a:xfrm>
            <a:custGeom>
              <a:avLst/>
              <a:gdLst>
                <a:gd name="T0" fmla="*/ 1434 w 1434"/>
                <a:gd name="T1" fmla="*/ 0 h 1435"/>
                <a:gd name="T2" fmla="*/ 1434 w 1434"/>
                <a:gd name="T3" fmla="*/ 410 h 1435"/>
                <a:gd name="T4" fmla="*/ 1323 w 1434"/>
                <a:gd name="T5" fmla="*/ 416 h 1435"/>
                <a:gd name="T6" fmla="*/ 1215 w 1434"/>
                <a:gd name="T7" fmla="*/ 434 h 1435"/>
                <a:gd name="T8" fmla="*/ 1111 w 1434"/>
                <a:gd name="T9" fmla="*/ 462 h 1435"/>
                <a:gd name="T10" fmla="*/ 1011 w 1434"/>
                <a:gd name="T11" fmla="*/ 500 h 1435"/>
                <a:gd name="T12" fmla="*/ 918 w 1434"/>
                <a:gd name="T13" fmla="*/ 550 h 1435"/>
                <a:gd name="T14" fmla="*/ 830 w 1434"/>
                <a:gd name="T15" fmla="*/ 608 h 1435"/>
                <a:gd name="T16" fmla="*/ 748 w 1434"/>
                <a:gd name="T17" fmla="*/ 673 h 1435"/>
                <a:gd name="T18" fmla="*/ 674 w 1434"/>
                <a:gd name="T19" fmla="*/ 747 h 1435"/>
                <a:gd name="T20" fmla="*/ 609 w 1434"/>
                <a:gd name="T21" fmla="*/ 829 h 1435"/>
                <a:gd name="T22" fmla="*/ 551 w 1434"/>
                <a:gd name="T23" fmla="*/ 916 h 1435"/>
                <a:gd name="T24" fmla="*/ 501 w 1434"/>
                <a:gd name="T25" fmla="*/ 1010 h 1435"/>
                <a:gd name="T26" fmla="*/ 463 w 1434"/>
                <a:gd name="T27" fmla="*/ 1110 h 1435"/>
                <a:gd name="T28" fmla="*/ 433 w 1434"/>
                <a:gd name="T29" fmla="*/ 1213 h 1435"/>
                <a:gd name="T30" fmla="*/ 415 w 1434"/>
                <a:gd name="T31" fmla="*/ 1323 h 1435"/>
                <a:gd name="T32" fmla="*/ 409 w 1434"/>
                <a:gd name="T33" fmla="*/ 1435 h 1435"/>
                <a:gd name="T34" fmla="*/ 0 w 1434"/>
                <a:gd name="T35" fmla="*/ 1435 h 1435"/>
                <a:gd name="T36" fmla="*/ 6 w 1434"/>
                <a:gd name="T37" fmla="*/ 1303 h 1435"/>
                <a:gd name="T38" fmla="*/ 22 w 1434"/>
                <a:gd name="T39" fmla="*/ 1176 h 1435"/>
                <a:gd name="T40" fmla="*/ 52 w 1434"/>
                <a:gd name="T41" fmla="*/ 1052 h 1435"/>
                <a:gd name="T42" fmla="*/ 90 w 1434"/>
                <a:gd name="T43" fmla="*/ 934 h 1435"/>
                <a:gd name="T44" fmla="*/ 138 w 1434"/>
                <a:gd name="T45" fmla="*/ 819 h 1435"/>
                <a:gd name="T46" fmla="*/ 196 w 1434"/>
                <a:gd name="T47" fmla="*/ 711 h 1435"/>
                <a:gd name="T48" fmla="*/ 263 w 1434"/>
                <a:gd name="T49" fmla="*/ 608 h 1435"/>
                <a:gd name="T50" fmla="*/ 337 w 1434"/>
                <a:gd name="T51" fmla="*/ 510 h 1435"/>
                <a:gd name="T52" fmla="*/ 421 w 1434"/>
                <a:gd name="T53" fmla="*/ 420 h 1435"/>
                <a:gd name="T54" fmla="*/ 511 w 1434"/>
                <a:gd name="T55" fmla="*/ 336 h 1435"/>
                <a:gd name="T56" fmla="*/ 609 w 1434"/>
                <a:gd name="T57" fmla="*/ 263 h 1435"/>
                <a:gd name="T58" fmla="*/ 710 w 1434"/>
                <a:gd name="T59" fmla="*/ 195 h 1435"/>
                <a:gd name="T60" fmla="*/ 820 w 1434"/>
                <a:gd name="T61" fmla="*/ 137 h 1435"/>
                <a:gd name="T62" fmla="*/ 936 w 1434"/>
                <a:gd name="T63" fmla="*/ 89 h 1435"/>
                <a:gd name="T64" fmla="*/ 1053 w 1434"/>
                <a:gd name="T65" fmla="*/ 51 h 1435"/>
                <a:gd name="T66" fmla="*/ 1177 w 1434"/>
                <a:gd name="T67" fmla="*/ 23 h 1435"/>
                <a:gd name="T68" fmla="*/ 1305 w 1434"/>
                <a:gd name="T69" fmla="*/ 6 h 1435"/>
                <a:gd name="T70" fmla="*/ 1434 w 1434"/>
                <a:gd name="T71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4" h="1435">
                  <a:moveTo>
                    <a:pt x="1434" y="0"/>
                  </a:moveTo>
                  <a:lnTo>
                    <a:pt x="1434" y="410"/>
                  </a:lnTo>
                  <a:lnTo>
                    <a:pt x="1323" y="416"/>
                  </a:lnTo>
                  <a:lnTo>
                    <a:pt x="1215" y="434"/>
                  </a:lnTo>
                  <a:lnTo>
                    <a:pt x="1111" y="462"/>
                  </a:lnTo>
                  <a:lnTo>
                    <a:pt x="1011" y="500"/>
                  </a:lnTo>
                  <a:lnTo>
                    <a:pt x="918" y="550"/>
                  </a:lnTo>
                  <a:lnTo>
                    <a:pt x="830" y="608"/>
                  </a:lnTo>
                  <a:lnTo>
                    <a:pt x="748" y="673"/>
                  </a:lnTo>
                  <a:lnTo>
                    <a:pt x="674" y="747"/>
                  </a:lnTo>
                  <a:lnTo>
                    <a:pt x="609" y="829"/>
                  </a:lnTo>
                  <a:lnTo>
                    <a:pt x="551" y="916"/>
                  </a:lnTo>
                  <a:lnTo>
                    <a:pt x="501" y="1010"/>
                  </a:lnTo>
                  <a:lnTo>
                    <a:pt x="463" y="1110"/>
                  </a:lnTo>
                  <a:lnTo>
                    <a:pt x="433" y="1213"/>
                  </a:lnTo>
                  <a:lnTo>
                    <a:pt x="415" y="1323"/>
                  </a:lnTo>
                  <a:lnTo>
                    <a:pt x="409" y="1435"/>
                  </a:lnTo>
                  <a:lnTo>
                    <a:pt x="0" y="1435"/>
                  </a:lnTo>
                  <a:lnTo>
                    <a:pt x="6" y="1303"/>
                  </a:lnTo>
                  <a:lnTo>
                    <a:pt x="22" y="1176"/>
                  </a:lnTo>
                  <a:lnTo>
                    <a:pt x="52" y="1052"/>
                  </a:lnTo>
                  <a:lnTo>
                    <a:pt x="90" y="934"/>
                  </a:lnTo>
                  <a:lnTo>
                    <a:pt x="138" y="819"/>
                  </a:lnTo>
                  <a:lnTo>
                    <a:pt x="196" y="711"/>
                  </a:lnTo>
                  <a:lnTo>
                    <a:pt x="263" y="608"/>
                  </a:lnTo>
                  <a:lnTo>
                    <a:pt x="337" y="510"/>
                  </a:lnTo>
                  <a:lnTo>
                    <a:pt x="421" y="420"/>
                  </a:lnTo>
                  <a:lnTo>
                    <a:pt x="511" y="336"/>
                  </a:lnTo>
                  <a:lnTo>
                    <a:pt x="609" y="263"/>
                  </a:lnTo>
                  <a:lnTo>
                    <a:pt x="710" y="195"/>
                  </a:lnTo>
                  <a:lnTo>
                    <a:pt x="820" y="137"/>
                  </a:lnTo>
                  <a:lnTo>
                    <a:pt x="936" y="89"/>
                  </a:lnTo>
                  <a:lnTo>
                    <a:pt x="1053" y="51"/>
                  </a:lnTo>
                  <a:lnTo>
                    <a:pt x="1177" y="23"/>
                  </a:lnTo>
                  <a:lnTo>
                    <a:pt x="1305" y="6"/>
                  </a:lnTo>
                  <a:lnTo>
                    <a:pt x="1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2DF376-DB82-410C-8480-E926AA30931F}"/>
              </a:ext>
            </a:extLst>
          </p:cNvPr>
          <p:cNvGrpSpPr/>
          <p:nvPr/>
        </p:nvGrpSpPr>
        <p:grpSpPr>
          <a:xfrm>
            <a:off x="6235865" y="2746042"/>
            <a:ext cx="5251558" cy="922989"/>
            <a:chOff x="6241152" y="4894082"/>
            <a:chExt cx="5251558" cy="92298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6B4210-1975-4717-9B93-05D2B6C01235}"/>
                </a:ext>
              </a:extLst>
            </p:cNvPr>
            <p:cNvSpPr/>
            <p:nvPr/>
          </p:nvSpPr>
          <p:spPr>
            <a:xfrm>
              <a:off x="7222320" y="4894084"/>
              <a:ext cx="4270390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2833F-AAD6-443C-9394-A6919E1AB27B}"/>
                </a:ext>
              </a:extLst>
            </p:cNvPr>
            <p:cNvSpPr txBox="1"/>
            <p:nvPr/>
          </p:nvSpPr>
          <p:spPr>
            <a:xfrm>
              <a:off x="7347804" y="5124741"/>
              <a:ext cx="3959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4000 – 6500 word Blogs!</a:t>
              </a:r>
              <a:endPara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94AA305-7A12-4736-AC60-A42D707548A1}"/>
                </a:ext>
              </a:extLst>
            </p:cNvPr>
            <p:cNvGrpSpPr/>
            <p:nvPr/>
          </p:nvGrpSpPr>
          <p:grpSpPr>
            <a:xfrm>
              <a:off x="6241152" y="4894082"/>
              <a:ext cx="922987" cy="922987"/>
              <a:chOff x="6187414" y="5165802"/>
              <a:chExt cx="922987" cy="92298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103B8CB-1F80-4D34-AC6B-0FB3464B44FC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Freeform 168">
                <a:extLst>
                  <a:ext uri="{FF2B5EF4-FFF2-40B4-BE49-F238E27FC236}">
                    <a16:creationId xmlns:a16="http://schemas.microsoft.com/office/drawing/2014/main" id="{72A70B0F-DA3B-4D0D-8321-B1018F30F5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CA9A7160-52EF-460D-AD4D-9642BFFD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4" y="1484784"/>
            <a:ext cx="56877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E0B8C8-BE8F-4CD3-BDB6-64780B16CA46}"/>
              </a:ext>
            </a:extLst>
          </p:cNvPr>
          <p:cNvGrpSpPr/>
          <p:nvPr/>
        </p:nvGrpSpPr>
        <p:grpSpPr>
          <a:xfrm>
            <a:off x="261764" y="188640"/>
            <a:ext cx="7175040" cy="1121796"/>
            <a:chOff x="4113734" y="1462930"/>
            <a:chExt cx="7176909" cy="11220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CE2204-A901-4E8E-AEF6-3985DC120589}"/>
                </a:ext>
              </a:extLst>
            </p:cNvPr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B9DBCC-314C-4836-A257-94AB35F42465}"/>
                </a:ext>
              </a:extLst>
            </p:cNvPr>
            <p:cNvSpPr txBox="1"/>
            <p:nvPr/>
          </p:nvSpPr>
          <p:spPr>
            <a:xfrm>
              <a:off x="5554269" y="1793141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b="1" dirty="0"/>
                <a:t>Keywords Incorporation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16CEEA-FF06-4E6D-BAD0-852DEAEF7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EAB3E0-6909-4B49-A3E1-64AC9E71D13D}"/>
              </a:ext>
            </a:extLst>
          </p:cNvPr>
          <p:cNvGrpSpPr/>
          <p:nvPr/>
        </p:nvGrpSpPr>
        <p:grpSpPr>
          <a:xfrm>
            <a:off x="6555799" y="1916832"/>
            <a:ext cx="5264304" cy="922987"/>
            <a:chOff x="6303134" y="5303602"/>
            <a:chExt cx="5264304" cy="9229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FC43EE7-A3D0-4A48-8E15-6DDEA3295761}"/>
                </a:ext>
              </a:extLst>
            </p:cNvPr>
            <p:cNvGrpSpPr/>
            <p:nvPr/>
          </p:nvGrpSpPr>
          <p:grpSpPr>
            <a:xfrm>
              <a:off x="6303134" y="5303602"/>
              <a:ext cx="5264304" cy="922987"/>
              <a:chOff x="6303134" y="5303602"/>
              <a:chExt cx="5264304" cy="92298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F7E5F3-A3F9-4E16-A56F-CF382C9AAE57}"/>
                  </a:ext>
                </a:extLst>
              </p:cNvPr>
              <p:cNvSpPr/>
              <p:nvPr/>
            </p:nvSpPr>
            <p:spPr>
              <a:xfrm>
                <a:off x="7297048" y="5303602"/>
                <a:ext cx="4270390" cy="922987"/>
              </a:xfrm>
              <a:prstGeom prst="rect">
                <a:avLst/>
              </a:prstGeom>
              <a:solidFill>
                <a:srgbClr val="E7E8E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B90BE27-C2F5-4F41-8E72-727C7572FEDE}"/>
                  </a:ext>
                </a:extLst>
              </p:cNvPr>
              <p:cNvSpPr/>
              <p:nvPr/>
            </p:nvSpPr>
            <p:spPr>
              <a:xfrm>
                <a:off x="6303134" y="5303602"/>
                <a:ext cx="922987" cy="922987"/>
              </a:xfrm>
              <a:prstGeom prst="rect">
                <a:avLst/>
              </a:prstGeom>
              <a:solidFill>
                <a:srgbClr val="13627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18D6D9-19DD-4F92-8EDA-C003A0BB6B81}"/>
                </a:ext>
              </a:extLst>
            </p:cNvPr>
            <p:cNvGrpSpPr/>
            <p:nvPr/>
          </p:nvGrpSpPr>
          <p:grpSpPr>
            <a:xfrm>
              <a:off x="6560389" y="5560981"/>
              <a:ext cx="408475" cy="408228"/>
              <a:chOff x="4667251" y="4117975"/>
              <a:chExt cx="5205412" cy="5202238"/>
            </a:xfrm>
            <a:solidFill>
              <a:sysClr val="window" lastClr="FFFFFF"/>
            </a:solidFill>
          </p:grpSpPr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C633C49E-B46A-4095-8D83-DFAE74C94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7013" y="7294563"/>
                <a:ext cx="2025650" cy="2025650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E05E988F-C53B-4519-BEC8-2D05AB22E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7251" y="4117975"/>
                <a:ext cx="3905250" cy="3903663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7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7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7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8081153B-1FB8-4960-8084-BA3CFF165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638" y="4930775"/>
                <a:ext cx="1138238" cy="1139825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82A6C9-3B54-411B-96AB-6812F1FB0111}"/>
                </a:ext>
              </a:extLst>
            </p:cNvPr>
            <p:cNvSpPr txBox="1"/>
            <p:nvPr/>
          </p:nvSpPr>
          <p:spPr>
            <a:xfrm>
              <a:off x="7475639" y="5353831"/>
              <a:ext cx="3949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Proportion of high interest posts is significantly higher if some keywords are present</a:t>
              </a: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DC91DF-EEEF-4CC2-9FC4-41DD670E2F0A}"/>
              </a:ext>
            </a:extLst>
          </p:cNvPr>
          <p:cNvGrpSpPr/>
          <p:nvPr/>
        </p:nvGrpSpPr>
        <p:grpSpPr>
          <a:xfrm>
            <a:off x="6555799" y="3089090"/>
            <a:ext cx="5264304" cy="922987"/>
            <a:chOff x="6303134" y="5303602"/>
            <a:chExt cx="5264304" cy="9229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651280-A332-4012-8613-27336E3A993E}"/>
                </a:ext>
              </a:extLst>
            </p:cNvPr>
            <p:cNvGrpSpPr/>
            <p:nvPr/>
          </p:nvGrpSpPr>
          <p:grpSpPr>
            <a:xfrm>
              <a:off x="6303134" y="5303602"/>
              <a:ext cx="5264304" cy="922987"/>
              <a:chOff x="6303134" y="5303602"/>
              <a:chExt cx="5264304" cy="92298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A585D2F-5F2A-4711-8F58-082A27979ED0}"/>
                  </a:ext>
                </a:extLst>
              </p:cNvPr>
              <p:cNvSpPr/>
              <p:nvPr/>
            </p:nvSpPr>
            <p:spPr>
              <a:xfrm>
                <a:off x="7297048" y="5303602"/>
                <a:ext cx="4270390" cy="922987"/>
              </a:xfrm>
              <a:prstGeom prst="rect">
                <a:avLst/>
              </a:prstGeom>
              <a:solidFill>
                <a:srgbClr val="E7E8E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682E28-EEC1-41BB-BAD3-6A6F661648C3}"/>
                  </a:ext>
                </a:extLst>
              </p:cNvPr>
              <p:cNvSpPr/>
              <p:nvPr/>
            </p:nvSpPr>
            <p:spPr>
              <a:xfrm>
                <a:off x="6303134" y="5303602"/>
                <a:ext cx="922987" cy="922987"/>
              </a:xfrm>
              <a:prstGeom prst="rect">
                <a:avLst/>
              </a:prstGeom>
              <a:solidFill>
                <a:srgbClr val="13627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3AC35F-02FC-4697-818E-243ABFFF9978}"/>
                </a:ext>
              </a:extLst>
            </p:cNvPr>
            <p:cNvGrpSpPr/>
            <p:nvPr/>
          </p:nvGrpSpPr>
          <p:grpSpPr>
            <a:xfrm>
              <a:off x="6560389" y="5560981"/>
              <a:ext cx="408475" cy="408228"/>
              <a:chOff x="4667251" y="4117975"/>
              <a:chExt cx="5205412" cy="5202238"/>
            </a:xfrm>
            <a:solidFill>
              <a:sysClr val="window" lastClr="FFFFFF"/>
            </a:solidFill>
          </p:grpSpPr>
          <p:sp>
            <p:nvSpPr>
              <p:cNvPr id="26" name="Freeform 179">
                <a:extLst>
                  <a:ext uri="{FF2B5EF4-FFF2-40B4-BE49-F238E27FC236}">
                    <a16:creationId xmlns:a16="http://schemas.microsoft.com/office/drawing/2014/main" id="{DCC5B085-BC86-4A23-830E-FB7432980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7013" y="7294563"/>
                <a:ext cx="2025650" cy="2025650"/>
              </a:xfrm>
              <a:custGeom>
                <a:avLst/>
                <a:gdLst>
                  <a:gd name="T0" fmla="*/ 870 w 2553"/>
                  <a:gd name="T1" fmla="*/ 0 h 2551"/>
                  <a:gd name="T2" fmla="*/ 2374 w 2553"/>
                  <a:gd name="T3" fmla="*/ 1505 h 2551"/>
                  <a:gd name="T4" fmla="*/ 2425 w 2553"/>
                  <a:gd name="T5" fmla="*/ 1562 h 2551"/>
                  <a:gd name="T6" fmla="*/ 2467 w 2553"/>
                  <a:gd name="T7" fmla="*/ 1624 h 2551"/>
                  <a:gd name="T8" fmla="*/ 2503 w 2553"/>
                  <a:gd name="T9" fmla="*/ 1690 h 2551"/>
                  <a:gd name="T10" fmla="*/ 2527 w 2553"/>
                  <a:gd name="T11" fmla="*/ 1760 h 2551"/>
                  <a:gd name="T12" fmla="*/ 2545 w 2553"/>
                  <a:gd name="T13" fmla="*/ 1829 h 2551"/>
                  <a:gd name="T14" fmla="*/ 2553 w 2553"/>
                  <a:gd name="T15" fmla="*/ 1903 h 2551"/>
                  <a:gd name="T16" fmla="*/ 2553 w 2553"/>
                  <a:gd name="T17" fmla="*/ 1975 h 2551"/>
                  <a:gd name="T18" fmla="*/ 2545 w 2553"/>
                  <a:gd name="T19" fmla="*/ 2047 h 2551"/>
                  <a:gd name="T20" fmla="*/ 2527 w 2553"/>
                  <a:gd name="T21" fmla="*/ 2119 h 2551"/>
                  <a:gd name="T22" fmla="*/ 2503 w 2553"/>
                  <a:gd name="T23" fmla="*/ 2186 h 2551"/>
                  <a:gd name="T24" fmla="*/ 2467 w 2553"/>
                  <a:gd name="T25" fmla="*/ 2252 h 2551"/>
                  <a:gd name="T26" fmla="*/ 2425 w 2553"/>
                  <a:gd name="T27" fmla="*/ 2316 h 2551"/>
                  <a:gd name="T28" fmla="*/ 2374 w 2553"/>
                  <a:gd name="T29" fmla="*/ 2374 h 2551"/>
                  <a:gd name="T30" fmla="*/ 2316 w 2553"/>
                  <a:gd name="T31" fmla="*/ 2423 h 2551"/>
                  <a:gd name="T32" fmla="*/ 2254 w 2553"/>
                  <a:gd name="T33" fmla="*/ 2467 h 2551"/>
                  <a:gd name="T34" fmla="*/ 2188 w 2553"/>
                  <a:gd name="T35" fmla="*/ 2501 h 2551"/>
                  <a:gd name="T36" fmla="*/ 2120 w 2553"/>
                  <a:gd name="T37" fmla="*/ 2527 h 2551"/>
                  <a:gd name="T38" fmla="*/ 2048 w 2553"/>
                  <a:gd name="T39" fmla="*/ 2543 h 2551"/>
                  <a:gd name="T40" fmla="*/ 1977 w 2553"/>
                  <a:gd name="T41" fmla="*/ 2551 h 2551"/>
                  <a:gd name="T42" fmla="*/ 1903 w 2553"/>
                  <a:gd name="T43" fmla="*/ 2551 h 2551"/>
                  <a:gd name="T44" fmla="*/ 1831 w 2553"/>
                  <a:gd name="T45" fmla="*/ 2543 h 2551"/>
                  <a:gd name="T46" fmla="*/ 1761 w 2553"/>
                  <a:gd name="T47" fmla="*/ 2527 h 2551"/>
                  <a:gd name="T48" fmla="*/ 1691 w 2553"/>
                  <a:gd name="T49" fmla="*/ 2501 h 2551"/>
                  <a:gd name="T50" fmla="*/ 1626 w 2553"/>
                  <a:gd name="T51" fmla="*/ 2467 h 2551"/>
                  <a:gd name="T52" fmla="*/ 1564 w 2553"/>
                  <a:gd name="T53" fmla="*/ 2423 h 2551"/>
                  <a:gd name="T54" fmla="*/ 1504 w 2553"/>
                  <a:gd name="T55" fmla="*/ 2374 h 2551"/>
                  <a:gd name="T56" fmla="*/ 0 w 2553"/>
                  <a:gd name="T57" fmla="*/ 869 h 2551"/>
                  <a:gd name="T58" fmla="*/ 146 w 2553"/>
                  <a:gd name="T59" fmla="*/ 769 h 2551"/>
                  <a:gd name="T60" fmla="*/ 285 w 2553"/>
                  <a:gd name="T61" fmla="*/ 659 h 2551"/>
                  <a:gd name="T62" fmla="*/ 419 w 2553"/>
                  <a:gd name="T63" fmla="*/ 542 h 2551"/>
                  <a:gd name="T64" fmla="*/ 543 w 2553"/>
                  <a:gd name="T65" fmla="*/ 418 h 2551"/>
                  <a:gd name="T66" fmla="*/ 660 w 2553"/>
                  <a:gd name="T67" fmla="*/ 285 h 2551"/>
                  <a:gd name="T68" fmla="*/ 770 w 2553"/>
                  <a:gd name="T69" fmla="*/ 145 h 2551"/>
                  <a:gd name="T70" fmla="*/ 870 w 2553"/>
                  <a:gd name="T71" fmla="*/ 0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53" h="2551">
                    <a:moveTo>
                      <a:pt x="870" y="0"/>
                    </a:moveTo>
                    <a:lnTo>
                      <a:pt x="2374" y="1505"/>
                    </a:lnTo>
                    <a:lnTo>
                      <a:pt x="2425" y="1562"/>
                    </a:lnTo>
                    <a:lnTo>
                      <a:pt x="2467" y="1624"/>
                    </a:lnTo>
                    <a:lnTo>
                      <a:pt x="2503" y="1690"/>
                    </a:lnTo>
                    <a:lnTo>
                      <a:pt x="2527" y="1760"/>
                    </a:lnTo>
                    <a:lnTo>
                      <a:pt x="2545" y="1829"/>
                    </a:lnTo>
                    <a:lnTo>
                      <a:pt x="2553" y="1903"/>
                    </a:lnTo>
                    <a:lnTo>
                      <a:pt x="2553" y="1975"/>
                    </a:lnTo>
                    <a:lnTo>
                      <a:pt x="2545" y="2047"/>
                    </a:lnTo>
                    <a:lnTo>
                      <a:pt x="2527" y="2119"/>
                    </a:lnTo>
                    <a:lnTo>
                      <a:pt x="2503" y="2186"/>
                    </a:lnTo>
                    <a:lnTo>
                      <a:pt x="2467" y="2252"/>
                    </a:lnTo>
                    <a:lnTo>
                      <a:pt x="2425" y="2316"/>
                    </a:lnTo>
                    <a:lnTo>
                      <a:pt x="2374" y="2374"/>
                    </a:lnTo>
                    <a:lnTo>
                      <a:pt x="2316" y="2423"/>
                    </a:lnTo>
                    <a:lnTo>
                      <a:pt x="2254" y="2467"/>
                    </a:lnTo>
                    <a:lnTo>
                      <a:pt x="2188" y="2501"/>
                    </a:lnTo>
                    <a:lnTo>
                      <a:pt x="2120" y="2527"/>
                    </a:lnTo>
                    <a:lnTo>
                      <a:pt x="2048" y="2543"/>
                    </a:lnTo>
                    <a:lnTo>
                      <a:pt x="1977" y="2551"/>
                    </a:lnTo>
                    <a:lnTo>
                      <a:pt x="1903" y="2551"/>
                    </a:lnTo>
                    <a:lnTo>
                      <a:pt x="1831" y="2543"/>
                    </a:lnTo>
                    <a:lnTo>
                      <a:pt x="1761" y="2527"/>
                    </a:lnTo>
                    <a:lnTo>
                      <a:pt x="1691" y="2501"/>
                    </a:lnTo>
                    <a:lnTo>
                      <a:pt x="1626" y="2467"/>
                    </a:lnTo>
                    <a:lnTo>
                      <a:pt x="1564" y="2423"/>
                    </a:lnTo>
                    <a:lnTo>
                      <a:pt x="1504" y="2374"/>
                    </a:lnTo>
                    <a:lnTo>
                      <a:pt x="0" y="869"/>
                    </a:lnTo>
                    <a:lnTo>
                      <a:pt x="146" y="769"/>
                    </a:lnTo>
                    <a:lnTo>
                      <a:pt x="285" y="659"/>
                    </a:lnTo>
                    <a:lnTo>
                      <a:pt x="419" y="542"/>
                    </a:lnTo>
                    <a:lnTo>
                      <a:pt x="543" y="418"/>
                    </a:lnTo>
                    <a:lnTo>
                      <a:pt x="660" y="285"/>
                    </a:lnTo>
                    <a:lnTo>
                      <a:pt x="770" y="145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7" name="Freeform 180">
                <a:extLst>
                  <a:ext uri="{FF2B5EF4-FFF2-40B4-BE49-F238E27FC236}">
                    <a16:creationId xmlns:a16="http://schemas.microsoft.com/office/drawing/2014/main" id="{3551B88E-A11E-4ECC-A7BA-272C4FD712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7251" y="4117975"/>
                <a:ext cx="3905250" cy="3903663"/>
              </a:xfrm>
              <a:custGeom>
                <a:avLst/>
                <a:gdLst>
                  <a:gd name="T0" fmla="*/ 2160 w 4921"/>
                  <a:gd name="T1" fmla="*/ 640 h 4918"/>
                  <a:gd name="T2" fmla="*/ 1743 w 4921"/>
                  <a:gd name="T3" fmla="*/ 759 h 4918"/>
                  <a:gd name="T4" fmla="*/ 1370 w 4921"/>
                  <a:gd name="T5" fmla="*/ 971 h 4918"/>
                  <a:gd name="T6" fmla="*/ 1059 w 4921"/>
                  <a:gd name="T7" fmla="*/ 1260 h 4918"/>
                  <a:gd name="T8" fmla="*/ 822 w 4921"/>
                  <a:gd name="T9" fmla="*/ 1613 h 4918"/>
                  <a:gd name="T10" fmla="*/ 668 w 4921"/>
                  <a:gd name="T11" fmla="*/ 2015 h 4918"/>
                  <a:gd name="T12" fmla="*/ 614 w 4921"/>
                  <a:gd name="T13" fmla="*/ 2460 h 4918"/>
                  <a:gd name="T14" fmla="*/ 668 w 4921"/>
                  <a:gd name="T15" fmla="*/ 2902 h 4918"/>
                  <a:gd name="T16" fmla="*/ 822 w 4921"/>
                  <a:gd name="T17" fmla="*/ 3305 h 4918"/>
                  <a:gd name="T18" fmla="*/ 1059 w 4921"/>
                  <a:gd name="T19" fmla="*/ 3658 h 4918"/>
                  <a:gd name="T20" fmla="*/ 1370 w 4921"/>
                  <a:gd name="T21" fmla="*/ 3947 h 4918"/>
                  <a:gd name="T22" fmla="*/ 1743 w 4921"/>
                  <a:gd name="T23" fmla="*/ 4158 h 4918"/>
                  <a:gd name="T24" fmla="*/ 2160 w 4921"/>
                  <a:gd name="T25" fmla="*/ 4278 h 4918"/>
                  <a:gd name="T26" fmla="*/ 2611 w 4921"/>
                  <a:gd name="T27" fmla="*/ 4296 h 4918"/>
                  <a:gd name="T28" fmla="*/ 3042 w 4921"/>
                  <a:gd name="T29" fmla="*/ 4208 h 4918"/>
                  <a:gd name="T30" fmla="*/ 3431 w 4921"/>
                  <a:gd name="T31" fmla="*/ 4027 h 4918"/>
                  <a:gd name="T32" fmla="*/ 3764 w 4921"/>
                  <a:gd name="T33" fmla="*/ 3761 h 4918"/>
                  <a:gd name="T34" fmla="*/ 4027 w 4921"/>
                  <a:gd name="T35" fmla="*/ 3429 h 4918"/>
                  <a:gd name="T36" fmla="*/ 4210 w 4921"/>
                  <a:gd name="T37" fmla="*/ 3042 h 4918"/>
                  <a:gd name="T38" fmla="*/ 4298 w 4921"/>
                  <a:gd name="T39" fmla="*/ 2609 h 4918"/>
                  <a:gd name="T40" fmla="*/ 4280 w 4921"/>
                  <a:gd name="T41" fmla="*/ 2161 h 4918"/>
                  <a:gd name="T42" fmla="*/ 4159 w 4921"/>
                  <a:gd name="T43" fmla="*/ 1742 h 4918"/>
                  <a:gd name="T44" fmla="*/ 3949 w 4921"/>
                  <a:gd name="T45" fmla="*/ 1371 h 4918"/>
                  <a:gd name="T46" fmla="*/ 3660 w 4921"/>
                  <a:gd name="T47" fmla="*/ 1058 h 4918"/>
                  <a:gd name="T48" fmla="*/ 3307 w 4921"/>
                  <a:gd name="T49" fmla="*/ 821 h 4918"/>
                  <a:gd name="T50" fmla="*/ 2902 w 4921"/>
                  <a:gd name="T51" fmla="*/ 668 h 4918"/>
                  <a:gd name="T52" fmla="*/ 2459 w 4921"/>
                  <a:gd name="T53" fmla="*/ 616 h 4918"/>
                  <a:gd name="T54" fmla="*/ 2808 w 4921"/>
                  <a:gd name="T55" fmla="*/ 24 h 4918"/>
                  <a:gd name="T56" fmla="*/ 3301 w 4921"/>
                  <a:gd name="T57" fmla="*/ 147 h 4918"/>
                  <a:gd name="T58" fmla="*/ 3748 w 4921"/>
                  <a:gd name="T59" fmla="*/ 365 h 4918"/>
                  <a:gd name="T60" fmla="*/ 4141 w 4921"/>
                  <a:gd name="T61" fmla="*/ 664 h 4918"/>
                  <a:gd name="T62" fmla="*/ 4464 w 4921"/>
                  <a:gd name="T63" fmla="*/ 1035 h 4918"/>
                  <a:gd name="T64" fmla="*/ 4709 w 4921"/>
                  <a:gd name="T65" fmla="*/ 1463 h 4918"/>
                  <a:gd name="T66" fmla="*/ 4865 w 4921"/>
                  <a:gd name="T67" fmla="*/ 1943 h 4918"/>
                  <a:gd name="T68" fmla="*/ 4921 w 4921"/>
                  <a:gd name="T69" fmla="*/ 2460 h 4918"/>
                  <a:gd name="T70" fmla="*/ 4865 w 4921"/>
                  <a:gd name="T71" fmla="*/ 2974 h 4918"/>
                  <a:gd name="T72" fmla="*/ 4709 w 4921"/>
                  <a:gd name="T73" fmla="*/ 3454 h 4918"/>
                  <a:gd name="T74" fmla="*/ 4464 w 4921"/>
                  <a:gd name="T75" fmla="*/ 3883 h 4918"/>
                  <a:gd name="T76" fmla="*/ 4141 w 4921"/>
                  <a:gd name="T77" fmla="*/ 4254 h 4918"/>
                  <a:gd name="T78" fmla="*/ 3748 w 4921"/>
                  <a:gd name="T79" fmla="*/ 4553 h 4918"/>
                  <a:gd name="T80" fmla="*/ 3301 w 4921"/>
                  <a:gd name="T81" fmla="*/ 4770 h 4918"/>
                  <a:gd name="T82" fmla="*/ 2808 w 4921"/>
                  <a:gd name="T83" fmla="*/ 4894 h 4918"/>
                  <a:gd name="T84" fmla="*/ 2284 w 4921"/>
                  <a:gd name="T85" fmla="*/ 4912 h 4918"/>
                  <a:gd name="T86" fmla="*/ 1779 w 4921"/>
                  <a:gd name="T87" fmla="*/ 4822 h 4918"/>
                  <a:gd name="T88" fmla="*/ 1314 w 4921"/>
                  <a:gd name="T89" fmla="*/ 4634 h 4918"/>
                  <a:gd name="T90" fmla="*/ 904 w 4921"/>
                  <a:gd name="T91" fmla="*/ 4361 h 4918"/>
                  <a:gd name="T92" fmla="*/ 554 w 4921"/>
                  <a:gd name="T93" fmla="*/ 4015 h 4918"/>
                  <a:gd name="T94" fmla="*/ 283 w 4921"/>
                  <a:gd name="T95" fmla="*/ 3604 h 4918"/>
                  <a:gd name="T96" fmla="*/ 96 w 4921"/>
                  <a:gd name="T97" fmla="*/ 3139 h 4918"/>
                  <a:gd name="T98" fmla="*/ 6 w 4921"/>
                  <a:gd name="T99" fmla="*/ 2635 h 4918"/>
                  <a:gd name="T100" fmla="*/ 24 w 4921"/>
                  <a:gd name="T101" fmla="*/ 2111 h 4918"/>
                  <a:gd name="T102" fmla="*/ 148 w 4921"/>
                  <a:gd name="T103" fmla="*/ 1619 h 4918"/>
                  <a:gd name="T104" fmla="*/ 365 w 4921"/>
                  <a:gd name="T105" fmla="*/ 1170 h 4918"/>
                  <a:gd name="T106" fmla="*/ 664 w 4921"/>
                  <a:gd name="T107" fmla="*/ 779 h 4918"/>
                  <a:gd name="T108" fmla="*/ 1033 w 4921"/>
                  <a:gd name="T109" fmla="*/ 456 h 4918"/>
                  <a:gd name="T110" fmla="*/ 1464 w 4921"/>
                  <a:gd name="T111" fmla="*/ 209 h 4918"/>
                  <a:gd name="T112" fmla="*/ 1943 w 4921"/>
                  <a:gd name="T113" fmla="*/ 54 h 4918"/>
                  <a:gd name="T114" fmla="*/ 2459 w 4921"/>
                  <a:gd name="T115" fmla="*/ 0 h 4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1" h="4918">
                    <a:moveTo>
                      <a:pt x="2459" y="616"/>
                    </a:moveTo>
                    <a:lnTo>
                      <a:pt x="2310" y="622"/>
                    </a:lnTo>
                    <a:lnTo>
                      <a:pt x="2160" y="640"/>
                    </a:lnTo>
                    <a:lnTo>
                      <a:pt x="2016" y="668"/>
                    </a:lnTo>
                    <a:lnTo>
                      <a:pt x="1877" y="710"/>
                    </a:lnTo>
                    <a:lnTo>
                      <a:pt x="1743" y="759"/>
                    </a:lnTo>
                    <a:lnTo>
                      <a:pt x="1614" y="821"/>
                    </a:lnTo>
                    <a:lnTo>
                      <a:pt x="1488" y="891"/>
                    </a:lnTo>
                    <a:lnTo>
                      <a:pt x="1370" y="971"/>
                    </a:lnTo>
                    <a:lnTo>
                      <a:pt x="1261" y="1058"/>
                    </a:lnTo>
                    <a:lnTo>
                      <a:pt x="1157" y="1156"/>
                    </a:lnTo>
                    <a:lnTo>
                      <a:pt x="1059" y="1260"/>
                    </a:lnTo>
                    <a:lnTo>
                      <a:pt x="971" y="1371"/>
                    </a:lnTo>
                    <a:lnTo>
                      <a:pt x="892" y="1489"/>
                    </a:lnTo>
                    <a:lnTo>
                      <a:pt x="822" y="1613"/>
                    </a:lnTo>
                    <a:lnTo>
                      <a:pt x="760" y="1742"/>
                    </a:lnTo>
                    <a:lnTo>
                      <a:pt x="710" y="1876"/>
                    </a:lnTo>
                    <a:lnTo>
                      <a:pt x="668" y="2015"/>
                    </a:lnTo>
                    <a:lnTo>
                      <a:pt x="638" y="2161"/>
                    </a:lnTo>
                    <a:lnTo>
                      <a:pt x="620" y="2308"/>
                    </a:lnTo>
                    <a:lnTo>
                      <a:pt x="614" y="2460"/>
                    </a:lnTo>
                    <a:lnTo>
                      <a:pt x="620" y="2609"/>
                    </a:lnTo>
                    <a:lnTo>
                      <a:pt x="638" y="2757"/>
                    </a:lnTo>
                    <a:lnTo>
                      <a:pt x="668" y="2902"/>
                    </a:lnTo>
                    <a:lnTo>
                      <a:pt x="710" y="3042"/>
                    </a:lnTo>
                    <a:lnTo>
                      <a:pt x="760" y="3175"/>
                    </a:lnTo>
                    <a:lnTo>
                      <a:pt x="822" y="3305"/>
                    </a:lnTo>
                    <a:lnTo>
                      <a:pt x="892" y="3429"/>
                    </a:lnTo>
                    <a:lnTo>
                      <a:pt x="971" y="3546"/>
                    </a:lnTo>
                    <a:lnTo>
                      <a:pt x="1059" y="3658"/>
                    </a:lnTo>
                    <a:lnTo>
                      <a:pt x="1157" y="3761"/>
                    </a:lnTo>
                    <a:lnTo>
                      <a:pt x="1261" y="3859"/>
                    </a:lnTo>
                    <a:lnTo>
                      <a:pt x="1370" y="3947"/>
                    </a:lnTo>
                    <a:lnTo>
                      <a:pt x="1488" y="4027"/>
                    </a:lnTo>
                    <a:lnTo>
                      <a:pt x="1614" y="4096"/>
                    </a:lnTo>
                    <a:lnTo>
                      <a:pt x="1743" y="4158"/>
                    </a:lnTo>
                    <a:lnTo>
                      <a:pt x="1877" y="4208"/>
                    </a:lnTo>
                    <a:lnTo>
                      <a:pt x="2016" y="4250"/>
                    </a:lnTo>
                    <a:lnTo>
                      <a:pt x="2160" y="4278"/>
                    </a:lnTo>
                    <a:lnTo>
                      <a:pt x="2310" y="4296"/>
                    </a:lnTo>
                    <a:lnTo>
                      <a:pt x="2459" y="4302"/>
                    </a:lnTo>
                    <a:lnTo>
                      <a:pt x="2611" y="4296"/>
                    </a:lnTo>
                    <a:lnTo>
                      <a:pt x="2758" y="4278"/>
                    </a:lnTo>
                    <a:lnTo>
                      <a:pt x="2902" y="4250"/>
                    </a:lnTo>
                    <a:lnTo>
                      <a:pt x="3042" y="4208"/>
                    </a:lnTo>
                    <a:lnTo>
                      <a:pt x="3177" y="4158"/>
                    </a:lnTo>
                    <a:lnTo>
                      <a:pt x="3307" y="4096"/>
                    </a:lnTo>
                    <a:lnTo>
                      <a:pt x="3431" y="4027"/>
                    </a:lnTo>
                    <a:lnTo>
                      <a:pt x="3548" y="3947"/>
                    </a:lnTo>
                    <a:lnTo>
                      <a:pt x="3660" y="3859"/>
                    </a:lnTo>
                    <a:lnTo>
                      <a:pt x="3764" y="3761"/>
                    </a:lnTo>
                    <a:lnTo>
                      <a:pt x="3859" y="3658"/>
                    </a:lnTo>
                    <a:lnTo>
                      <a:pt x="3949" y="3546"/>
                    </a:lnTo>
                    <a:lnTo>
                      <a:pt x="4027" y="3429"/>
                    </a:lnTo>
                    <a:lnTo>
                      <a:pt x="4099" y="3305"/>
                    </a:lnTo>
                    <a:lnTo>
                      <a:pt x="4159" y="3175"/>
                    </a:lnTo>
                    <a:lnTo>
                      <a:pt x="4210" y="3042"/>
                    </a:lnTo>
                    <a:lnTo>
                      <a:pt x="4250" y="2902"/>
                    </a:lnTo>
                    <a:lnTo>
                      <a:pt x="4280" y="2757"/>
                    </a:lnTo>
                    <a:lnTo>
                      <a:pt x="4298" y="2609"/>
                    </a:lnTo>
                    <a:lnTo>
                      <a:pt x="4304" y="2460"/>
                    </a:lnTo>
                    <a:lnTo>
                      <a:pt x="4298" y="2308"/>
                    </a:lnTo>
                    <a:lnTo>
                      <a:pt x="4280" y="2161"/>
                    </a:lnTo>
                    <a:lnTo>
                      <a:pt x="4250" y="2015"/>
                    </a:lnTo>
                    <a:lnTo>
                      <a:pt x="4210" y="1876"/>
                    </a:lnTo>
                    <a:lnTo>
                      <a:pt x="4159" y="1742"/>
                    </a:lnTo>
                    <a:lnTo>
                      <a:pt x="4099" y="1613"/>
                    </a:lnTo>
                    <a:lnTo>
                      <a:pt x="4027" y="1489"/>
                    </a:lnTo>
                    <a:lnTo>
                      <a:pt x="3949" y="1371"/>
                    </a:lnTo>
                    <a:lnTo>
                      <a:pt x="3859" y="1260"/>
                    </a:lnTo>
                    <a:lnTo>
                      <a:pt x="3764" y="1156"/>
                    </a:lnTo>
                    <a:lnTo>
                      <a:pt x="3660" y="1058"/>
                    </a:lnTo>
                    <a:lnTo>
                      <a:pt x="3548" y="971"/>
                    </a:lnTo>
                    <a:lnTo>
                      <a:pt x="3431" y="891"/>
                    </a:lnTo>
                    <a:lnTo>
                      <a:pt x="3307" y="821"/>
                    </a:lnTo>
                    <a:lnTo>
                      <a:pt x="3177" y="759"/>
                    </a:lnTo>
                    <a:lnTo>
                      <a:pt x="3042" y="710"/>
                    </a:lnTo>
                    <a:lnTo>
                      <a:pt x="2902" y="668"/>
                    </a:lnTo>
                    <a:lnTo>
                      <a:pt x="2758" y="640"/>
                    </a:lnTo>
                    <a:lnTo>
                      <a:pt x="2611" y="622"/>
                    </a:lnTo>
                    <a:lnTo>
                      <a:pt x="2459" y="616"/>
                    </a:lnTo>
                    <a:close/>
                    <a:moveTo>
                      <a:pt x="2459" y="0"/>
                    </a:moveTo>
                    <a:lnTo>
                      <a:pt x="2635" y="6"/>
                    </a:lnTo>
                    <a:lnTo>
                      <a:pt x="2808" y="24"/>
                    </a:lnTo>
                    <a:lnTo>
                      <a:pt x="2976" y="54"/>
                    </a:lnTo>
                    <a:lnTo>
                      <a:pt x="3141" y="96"/>
                    </a:lnTo>
                    <a:lnTo>
                      <a:pt x="3301" y="147"/>
                    </a:lnTo>
                    <a:lnTo>
                      <a:pt x="3455" y="209"/>
                    </a:lnTo>
                    <a:lnTo>
                      <a:pt x="3604" y="283"/>
                    </a:lnTo>
                    <a:lnTo>
                      <a:pt x="3748" y="365"/>
                    </a:lnTo>
                    <a:lnTo>
                      <a:pt x="3885" y="456"/>
                    </a:lnTo>
                    <a:lnTo>
                      <a:pt x="4017" y="556"/>
                    </a:lnTo>
                    <a:lnTo>
                      <a:pt x="4141" y="664"/>
                    </a:lnTo>
                    <a:lnTo>
                      <a:pt x="4256" y="779"/>
                    </a:lnTo>
                    <a:lnTo>
                      <a:pt x="4364" y="903"/>
                    </a:lnTo>
                    <a:lnTo>
                      <a:pt x="4464" y="1035"/>
                    </a:lnTo>
                    <a:lnTo>
                      <a:pt x="4556" y="1170"/>
                    </a:lnTo>
                    <a:lnTo>
                      <a:pt x="4637" y="1314"/>
                    </a:lnTo>
                    <a:lnTo>
                      <a:pt x="4709" y="1463"/>
                    </a:lnTo>
                    <a:lnTo>
                      <a:pt x="4773" y="1619"/>
                    </a:lnTo>
                    <a:lnTo>
                      <a:pt x="4825" y="1778"/>
                    </a:lnTo>
                    <a:lnTo>
                      <a:pt x="4865" y="1943"/>
                    </a:lnTo>
                    <a:lnTo>
                      <a:pt x="4895" y="2111"/>
                    </a:lnTo>
                    <a:lnTo>
                      <a:pt x="4913" y="2282"/>
                    </a:lnTo>
                    <a:lnTo>
                      <a:pt x="4921" y="2460"/>
                    </a:lnTo>
                    <a:lnTo>
                      <a:pt x="4913" y="2635"/>
                    </a:lnTo>
                    <a:lnTo>
                      <a:pt x="4895" y="2807"/>
                    </a:lnTo>
                    <a:lnTo>
                      <a:pt x="4865" y="2974"/>
                    </a:lnTo>
                    <a:lnTo>
                      <a:pt x="4825" y="3139"/>
                    </a:lnTo>
                    <a:lnTo>
                      <a:pt x="4773" y="3299"/>
                    </a:lnTo>
                    <a:lnTo>
                      <a:pt x="4709" y="3454"/>
                    </a:lnTo>
                    <a:lnTo>
                      <a:pt x="4637" y="3604"/>
                    </a:lnTo>
                    <a:lnTo>
                      <a:pt x="4556" y="3747"/>
                    </a:lnTo>
                    <a:lnTo>
                      <a:pt x="4464" y="3883"/>
                    </a:lnTo>
                    <a:lnTo>
                      <a:pt x="4364" y="4015"/>
                    </a:lnTo>
                    <a:lnTo>
                      <a:pt x="4256" y="4138"/>
                    </a:lnTo>
                    <a:lnTo>
                      <a:pt x="4141" y="4254"/>
                    </a:lnTo>
                    <a:lnTo>
                      <a:pt x="4017" y="4361"/>
                    </a:lnTo>
                    <a:lnTo>
                      <a:pt x="3885" y="4461"/>
                    </a:lnTo>
                    <a:lnTo>
                      <a:pt x="3748" y="4553"/>
                    </a:lnTo>
                    <a:lnTo>
                      <a:pt x="3604" y="4634"/>
                    </a:lnTo>
                    <a:lnTo>
                      <a:pt x="3455" y="4708"/>
                    </a:lnTo>
                    <a:lnTo>
                      <a:pt x="3301" y="4770"/>
                    </a:lnTo>
                    <a:lnTo>
                      <a:pt x="3141" y="4822"/>
                    </a:lnTo>
                    <a:lnTo>
                      <a:pt x="2976" y="4864"/>
                    </a:lnTo>
                    <a:lnTo>
                      <a:pt x="2808" y="4894"/>
                    </a:lnTo>
                    <a:lnTo>
                      <a:pt x="2635" y="4912"/>
                    </a:lnTo>
                    <a:lnTo>
                      <a:pt x="2459" y="4918"/>
                    </a:lnTo>
                    <a:lnTo>
                      <a:pt x="2284" y="4912"/>
                    </a:lnTo>
                    <a:lnTo>
                      <a:pt x="2112" y="4894"/>
                    </a:lnTo>
                    <a:lnTo>
                      <a:pt x="1943" y="4864"/>
                    </a:lnTo>
                    <a:lnTo>
                      <a:pt x="1779" y="4822"/>
                    </a:lnTo>
                    <a:lnTo>
                      <a:pt x="1620" y="4770"/>
                    </a:lnTo>
                    <a:lnTo>
                      <a:pt x="1464" y="4708"/>
                    </a:lnTo>
                    <a:lnTo>
                      <a:pt x="1314" y="4634"/>
                    </a:lnTo>
                    <a:lnTo>
                      <a:pt x="1171" y="4553"/>
                    </a:lnTo>
                    <a:lnTo>
                      <a:pt x="1033" y="4461"/>
                    </a:lnTo>
                    <a:lnTo>
                      <a:pt x="904" y="4361"/>
                    </a:lnTo>
                    <a:lnTo>
                      <a:pt x="780" y="4254"/>
                    </a:lnTo>
                    <a:lnTo>
                      <a:pt x="664" y="4138"/>
                    </a:lnTo>
                    <a:lnTo>
                      <a:pt x="554" y="4015"/>
                    </a:lnTo>
                    <a:lnTo>
                      <a:pt x="455" y="3883"/>
                    </a:lnTo>
                    <a:lnTo>
                      <a:pt x="365" y="3747"/>
                    </a:lnTo>
                    <a:lnTo>
                      <a:pt x="283" y="3604"/>
                    </a:lnTo>
                    <a:lnTo>
                      <a:pt x="209" y="3454"/>
                    </a:lnTo>
                    <a:lnTo>
                      <a:pt x="148" y="3299"/>
                    </a:lnTo>
                    <a:lnTo>
                      <a:pt x="96" y="3139"/>
                    </a:lnTo>
                    <a:lnTo>
                      <a:pt x="54" y="2974"/>
                    </a:lnTo>
                    <a:lnTo>
                      <a:pt x="24" y="2807"/>
                    </a:lnTo>
                    <a:lnTo>
                      <a:pt x="6" y="2635"/>
                    </a:lnTo>
                    <a:lnTo>
                      <a:pt x="0" y="2460"/>
                    </a:lnTo>
                    <a:lnTo>
                      <a:pt x="6" y="2282"/>
                    </a:lnTo>
                    <a:lnTo>
                      <a:pt x="24" y="2111"/>
                    </a:lnTo>
                    <a:lnTo>
                      <a:pt x="54" y="1943"/>
                    </a:lnTo>
                    <a:lnTo>
                      <a:pt x="96" y="1778"/>
                    </a:lnTo>
                    <a:lnTo>
                      <a:pt x="148" y="1619"/>
                    </a:lnTo>
                    <a:lnTo>
                      <a:pt x="209" y="1463"/>
                    </a:lnTo>
                    <a:lnTo>
                      <a:pt x="283" y="1314"/>
                    </a:lnTo>
                    <a:lnTo>
                      <a:pt x="365" y="1170"/>
                    </a:lnTo>
                    <a:lnTo>
                      <a:pt x="455" y="1035"/>
                    </a:lnTo>
                    <a:lnTo>
                      <a:pt x="554" y="903"/>
                    </a:lnTo>
                    <a:lnTo>
                      <a:pt x="664" y="779"/>
                    </a:lnTo>
                    <a:lnTo>
                      <a:pt x="780" y="664"/>
                    </a:lnTo>
                    <a:lnTo>
                      <a:pt x="904" y="556"/>
                    </a:lnTo>
                    <a:lnTo>
                      <a:pt x="1033" y="456"/>
                    </a:lnTo>
                    <a:lnTo>
                      <a:pt x="1171" y="365"/>
                    </a:lnTo>
                    <a:lnTo>
                      <a:pt x="1314" y="283"/>
                    </a:lnTo>
                    <a:lnTo>
                      <a:pt x="1464" y="209"/>
                    </a:lnTo>
                    <a:lnTo>
                      <a:pt x="1620" y="147"/>
                    </a:lnTo>
                    <a:lnTo>
                      <a:pt x="1779" y="96"/>
                    </a:lnTo>
                    <a:lnTo>
                      <a:pt x="1943" y="54"/>
                    </a:lnTo>
                    <a:lnTo>
                      <a:pt x="2112" y="24"/>
                    </a:lnTo>
                    <a:lnTo>
                      <a:pt x="2284" y="6"/>
                    </a:lnTo>
                    <a:lnTo>
                      <a:pt x="24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8" name="Freeform 181">
                <a:extLst>
                  <a:ext uri="{FF2B5EF4-FFF2-40B4-BE49-F238E27FC236}">
                    <a16:creationId xmlns:a16="http://schemas.microsoft.com/office/drawing/2014/main" id="{B11E58B3-1BB3-4304-B7EF-B527E27D0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638" y="4930775"/>
                <a:ext cx="1138238" cy="1139825"/>
              </a:xfrm>
              <a:custGeom>
                <a:avLst/>
                <a:gdLst>
                  <a:gd name="T0" fmla="*/ 1434 w 1434"/>
                  <a:gd name="T1" fmla="*/ 0 h 1435"/>
                  <a:gd name="T2" fmla="*/ 1434 w 1434"/>
                  <a:gd name="T3" fmla="*/ 410 h 1435"/>
                  <a:gd name="T4" fmla="*/ 1323 w 1434"/>
                  <a:gd name="T5" fmla="*/ 416 h 1435"/>
                  <a:gd name="T6" fmla="*/ 1215 w 1434"/>
                  <a:gd name="T7" fmla="*/ 434 h 1435"/>
                  <a:gd name="T8" fmla="*/ 1111 w 1434"/>
                  <a:gd name="T9" fmla="*/ 462 h 1435"/>
                  <a:gd name="T10" fmla="*/ 1011 w 1434"/>
                  <a:gd name="T11" fmla="*/ 500 h 1435"/>
                  <a:gd name="T12" fmla="*/ 918 w 1434"/>
                  <a:gd name="T13" fmla="*/ 550 h 1435"/>
                  <a:gd name="T14" fmla="*/ 830 w 1434"/>
                  <a:gd name="T15" fmla="*/ 608 h 1435"/>
                  <a:gd name="T16" fmla="*/ 748 w 1434"/>
                  <a:gd name="T17" fmla="*/ 673 h 1435"/>
                  <a:gd name="T18" fmla="*/ 674 w 1434"/>
                  <a:gd name="T19" fmla="*/ 747 h 1435"/>
                  <a:gd name="T20" fmla="*/ 609 w 1434"/>
                  <a:gd name="T21" fmla="*/ 829 h 1435"/>
                  <a:gd name="T22" fmla="*/ 551 w 1434"/>
                  <a:gd name="T23" fmla="*/ 916 h 1435"/>
                  <a:gd name="T24" fmla="*/ 501 w 1434"/>
                  <a:gd name="T25" fmla="*/ 1010 h 1435"/>
                  <a:gd name="T26" fmla="*/ 463 w 1434"/>
                  <a:gd name="T27" fmla="*/ 1110 h 1435"/>
                  <a:gd name="T28" fmla="*/ 433 w 1434"/>
                  <a:gd name="T29" fmla="*/ 1213 h 1435"/>
                  <a:gd name="T30" fmla="*/ 415 w 1434"/>
                  <a:gd name="T31" fmla="*/ 1323 h 1435"/>
                  <a:gd name="T32" fmla="*/ 409 w 1434"/>
                  <a:gd name="T33" fmla="*/ 1435 h 1435"/>
                  <a:gd name="T34" fmla="*/ 0 w 1434"/>
                  <a:gd name="T35" fmla="*/ 1435 h 1435"/>
                  <a:gd name="T36" fmla="*/ 6 w 1434"/>
                  <a:gd name="T37" fmla="*/ 1303 h 1435"/>
                  <a:gd name="T38" fmla="*/ 22 w 1434"/>
                  <a:gd name="T39" fmla="*/ 1176 h 1435"/>
                  <a:gd name="T40" fmla="*/ 52 w 1434"/>
                  <a:gd name="T41" fmla="*/ 1052 h 1435"/>
                  <a:gd name="T42" fmla="*/ 90 w 1434"/>
                  <a:gd name="T43" fmla="*/ 934 h 1435"/>
                  <a:gd name="T44" fmla="*/ 138 w 1434"/>
                  <a:gd name="T45" fmla="*/ 819 h 1435"/>
                  <a:gd name="T46" fmla="*/ 196 w 1434"/>
                  <a:gd name="T47" fmla="*/ 711 h 1435"/>
                  <a:gd name="T48" fmla="*/ 263 w 1434"/>
                  <a:gd name="T49" fmla="*/ 608 h 1435"/>
                  <a:gd name="T50" fmla="*/ 337 w 1434"/>
                  <a:gd name="T51" fmla="*/ 510 h 1435"/>
                  <a:gd name="T52" fmla="*/ 421 w 1434"/>
                  <a:gd name="T53" fmla="*/ 420 h 1435"/>
                  <a:gd name="T54" fmla="*/ 511 w 1434"/>
                  <a:gd name="T55" fmla="*/ 336 h 1435"/>
                  <a:gd name="T56" fmla="*/ 609 w 1434"/>
                  <a:gd name="T57" fmla="*/ 263 h 1435"/>
                  <a:gd name="T58" fmla="*/ 710 w 1434"/>
                  <a:gd name="T59" fmla="*/ 195 h 1435"/>
                  <a:gd name="T60" fmla="*/ 820 w 1434"/>
                  <a:gd name="T61" fmla="*/ 137 h 1435"/>
                  <a:gd name="T62" fmla="*/ 936 w 1434"/>
                  <a:gd name="T63" fmla="*/ 89 h 1435"/>
                  <a:gd name="T64" fmla="*/ 1053 w 1434"/>
                  <a:gd name="T65" fmla="*/ 51 h 1435"/>
                  <a:gd name="T66" fmla="*/ 1177 w 1434"/>
                  <a:gd name="T67" fmla="*/ 23 h 1435"/>
                  <a:gd name="T68" fmla="*/ 1305 w 1434"/>
                  <a:gd name="T69" fmla="*/ 6 h 1435"/>
                  <a:gd name="T70" fmla="*/ 1434 w 1434"/>
                  <a:gd name="T71" fmla="*/ 0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34" h="1435">
                    <a:moveTo>
                      <a:pt x="1434" y="0"/>
                    </a:moveTo>
                    <a:lnTo>
                      <a:pt x="1434" y="410"/>
                    </a:lnTo>
                    <a:lnTo>
                      <a:pt x="1323" y="416"/>
                    </a:lnTo>
                    <a:lnTo>
                      <a:pt x="1215" y="434"/>
                    </a:lnTo>
                    <a:lnTo>
                      <a:pt x="1111" y="462"/>
                    </a:lnTo>
                    <a:lnTo>
                      <a:pt x="1011" y="500"/>
                    </a:lnTo>
                    <a:lnTo>
                      <a:pt x="918" y="550"/>
                    </a:lnTo>
                    <a:lnTo>
                      <a:pt x="830" y="608"/>
                    </a:lnTo>
                    <a:lnTo>
                      <a:pt x="748" y="673"/>
                    </a:lnTo>
                    <a:lnTo>
                      <a:pt x="674" y="747"/>
                    </a:lnTo>
                    <a:lnTo>
                      <a:pt x="609" y="829"/>
                    </a:lnTo>
                    <a:lnTo>
                      <a:pt x="551" y="916"/>
                    </a:lnTo>
                    <a:lnTo>
                      <a:pt x="501" y="1010"/>
                    </a:lnTo>
                    <a:lnTo>
                      <a:pt x="463" y="1110"/>
                    </a:lnTo>
                    <a:lnTo>
                      <a:pt x="433" y="1213"/>
                    </a:lnTo>
                    <a:lnTo>
                      <a:pt x="415" y="1323"/>
                    </a:lnTo>
                    <a:lnTo>
                      <a:pt x="409" y="1435"/>
                    </a:lnTo>
                    <a:lnTo>
                      <a:pt x="0" y="1435"/>
                    </a:lnTo>
                    <a:lnTo>
                      <a:pt x="6" y="1303"/>
                    </a:lnTo>
                    <a:lnTo>
                      <a:pt x="22" y="1176"/>
                    </a:lnTo>
                    <a:lnTo>
                      <a:pt x="52" y="1052"/>
                    </a:lnTo>
                    <a:lnTo>
                      <a:pt x="90" y="934"/>
                    </a:lnTo>
                    <a:lnTo>
                      <a:pt x="138" y="819"/>
                    </a:lnTo>
                    <a:lnTo>
                      <a:pt x="196" y="711"/>
                    </a:lnTo>
                    <a:lnTo>
                      <a:pt x="263" y="608"/>
                    </a:lnTo>
                    <a:lnTo>
                      <a:pt x="337" y="510"/>
                    </a:lnTo>
                    <a:lnTo>
                      <a:pt x="421" y="420"/>
                    </a:lnTo>
                    <a:lnTo>
                      <a:pt x="511" y="336"/>
                    </a:lnTo>
                    <a:lnTo>
                      <a:pt x="609" y="263"/>
                    </a:lnTo>
                    <a:lnTo>
                      <a:pt x="710" y="195"/>
                    </a:lnTo>
                    <a:lnTo>
                      <a:pt x="820" y="137"/>
                    </a:lnTo>
                    <a:lnTo>
                      <a:pt x="936" y="89"/>
                    </a:lnTo>
                    <a:lnTo>
                      <a:pt x="1053" y="51"/>
                    </a:lnTo>
                    <a:lnTo>
                      <a:pt x="1177" y="23"/>
                    </a:lnTo>
                    <a:lnTo>
                      <a:pt x="1305" y="6"/>
                    </a:lnTo>
                    <a:lnTo>
                      <a:pt x="14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4C7279-88B7-42C0-AA63-F9940285F22F}"/>
                </a:ext>
              </a:extLst>
            </p:cNvPr>
            <p:cNvSpPr txBox="1"/>
            <p:nvPr/>
          </p:nvSpPr>
          <p:spPr>
            <a:xfrm>
              <a:off x="7457398" y="5360543"/>
              <a:ext cx="3949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Including the top 20 keywords increases the probability of getting a good post to 35%</a:t>
              </a:r>
              <a:endPara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728EA3-16E0-493F-8C3B-11DECE5E9355}"/>
              </a:ext>
            </a:extLst>
          </p:cNvPr>
          <p:cNvGrpSpPr/>
          <p:nvPr/>
        </p:nvGrpSpPr>
        <p:grpSpPr>
          <a:xfrm>
            <a:off x="6803032" y="4472732"/>
            <a:ext cx="408475" cy="408228"/>
            <a:chOff x="4667251" y="4117975"/>
            <a:chExt cx="5205412" cy="5202238"/>
          </a:xfrm>
          <a:solidFill>
            <a:sysClr val="window" lastClr="FFFFFF"/>
          </a:solidFill>
        </p:grpSpPr>
        <p:sp>
          <p:nvSpPr>
            <p:cNvPr id="33" name="Freeform 179">
              <a:extLst>
                <a:ext uri="{FF2B5EF4-FFF2-40B4-BE49-F238E27FC236}">
                  <a16:creationId xmlns:a16="http://schemas.microsoft.com/office/drawing/2014/main" id="{4368D69F-C0E9-492F-9CCA-75353365C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3" y="7294563"/>
              <a:ext cx="2025650" cy="2025650"/>
            </a:xfrm>
            <a:custGeom>
              <a:avLst/>
              <a:gdLst>
                <a:gd name="T0" fmla="*/ 870 w 2553"/>
                <a:gd name="T1" fmla="*/ 0 h 2551"/>
                <a:gd name="T2" fmla="*/ 2374 w 2553"/>
                <a:gd name="T3" fmla="*/ 1505 h 2551"/>
                <a:gd name="T4" fmla="*/ 2425 w 2553"/>
                <a:gd name="T5" fmla="*/ 1562 h 2551"/>
                <a:gd name="T6" fmla="*/ 2467 w 2553"/>
                <a:gd name="T7" fmla="*/ 1624 h 2551"/>
                <a:gd name="T8" fmla="*/ 2503 w 2553"/>
                <a:gd name="T9" fmla="*/ 1690 h 2551"/>
                <a:gd name="T10" fmla="*/ 2527 w 2553"/>
                <a:gd name="T11" fmla="*/ 1760 h 2551"/>
                <a:gd name="T12" fmla="*/ 2545 w 2553"/>
                <a:gd name="T13" fmla="*/ 1829 h 2551"/>
                <a:gd name="T14" fmla="*/ 2553 w 2553"/>
                <a:gd name="T15" fmla="*/ 1903 h 2551"/>
                <a:gd name="T16" fmla="*/ 2553 w 2553"/>
                <a:gd name="T17" fmla="*/ 1975 h 2551"/>
                <a:gd name="T18" fmla="*/ 2545 w 2553"/>
                <a:gd name="T19" fmla="*/ 2047 h 2551"/>
                <a:gd name="T20" fmla="*/ 2527 w 2553"/>
                <a:gd name="T21" fmla="*/ 2119 h 2551"/>
                <a:gd name="T22" fmla="*/ 2503 w 2553"/>
                <a:gd name="T23" fmla="*/ 2186 h 2551"/>
                <a:gd name="T24" fmla="*/ 2467 w 2553"/>
                <a:gd name="T25" fmla="*/ 2252 h 2551"/>
                <a:gd name="T26" fmla="*/ 2425 w 2553"/>
                <a:gd name="T27" fmla="*/ 2316 h 2551"/>
                <a:gd name="T28" fmla="*/ 2374 w 2553"/>
                <a:gd name="T29" fmla="*/ 2374 h 2551"/>
                <a:gd name="T30" fmla="*/ 2316 w 2553"/>
                <a:gd name="T31" fmla="*/ 2423 h 2551"/>
                <a:gd name="T32" fmla="*/ 2254 w 2553"/>
                <a:gd name="T33" fmla="*/ 2467 h 2551"/>
                <a:gd name="T34" fmla="*/ 2188 w 2553"/>
                <a:gd name="T35" fmla="*/ 2501 h 2551"/>
                <a:gd name="T36" fmla="*/ 2120 w 2553"/>
                <a:gd name="T37" fmla="*/ 2527 h 2551"/>
                <a:gd name="T38" fmla="*/ 2048 w 2553"/>
                <a:gd name="T39" fmla="*/ 2543 h 2551"/>
                <a:gd name="T40" fmla="*/ 1977 w 2553"/>
                <a:gd name="T41" fmla="*/ 2551 h 2551"/>
                <a:gd name="T42" fmla="*/ 1903 w 2553"/>
                <a:gd name="T43" fmla="*/ 2551 h 2551"/>
                <a:gd name="T44" fmla="*/ 1831 w 2553"/>
                <a:gd name="T45" fmla="*/ 2543 h 2551"/>
                <a:gd name="T46" fmla="*/ 1761 w 2553"/>
                <a:gd name="T47" fmla="*/ 2527 h 2551"/>
                <a:gd name="T48" fmla="*/ 1691 w 2553"/>
                <a:gd name="T49" fmla="*/ 2501 h 2551"/>
                <a:gd name="T50" fmla="*/ 1626 w 2553"/>
                <a:gd name="T51" fmla="*/ 2467 h 2551"/>
                <a:gd name="T52" fmla="*/ 1564 w 2553"/>
                <a:gd name="T53" fmla="*/ 2423 h 2551"/>
                <a:gd name="T54" fmla="*/ 1504 w 2553"/>
                <a:gd name="T55" fmla="*/ 2374 h 2551"/>
                <a:gd name="T56" fmla="*/ 0 w 2553"/>
                <a:gd name="T57" fmla="*/ 869 h 2551"/>
                <a:gd name="T58" fmla="*/ 146 w 2553"/>
                <a:gd name="T59" fmla="*/ 769 h 2551"/>
                <a:gd name="T60" fmla="*/ 285 w 2553"/>
                <a:gd name="T61" fmla="*/ 659 h 2551"/>
                <a:gd name="T62" fmla="*/ 419 w 2553"/>
                <a:gd name="T63" fmla="*/ 542 h 2551"/>
                <a:gd name="T64" fmla="*/ 543 w 2553"/>
                <a:gd name="T65" fmla="*/ 418 h 2551"/>
                <a:gd name="T66" fmla="*/ 660 w 2553"/>
                <a:gd name="T67" fmla="*/ 285 h 2551"/>
                <a:gd name="T68" fmla="*/ 770 w 2553"/>
                <a:gd name="T69" fmla="*/ 145 h 2551"/>
                <a:gd name="T70" fmla="*/ 870 w 2553"/>
                <a:gd name="T71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53" h="2551">
                  <a:moveTo>
                    <a:pt x="870" y="0"/>
                  </a:moveTo>
                  <a:lnTo>
                    <a:pt x="2374" y="1505"/>
                  </a:lnTo>
                  <a:lnTo>
                    <a:pt x="2425" y="1562"/>
                  </a:lnTo>
                  <a:lnTo>
                    <a:pt x="2467" y="1624"/>
                  </a:lnTo>
                  <a:lnTo>
                    <a:pt x="2503" y="1690"/>
                  </a:lnTo>
                  <a:lnTo>
                    <a:pt x="2527" y="1760"/>
                  </a:lnTo>
                  <a:lnTo>
                    <a:pt x="2545" y="1829"/>
                  </a:lnTo>
                  <a:lnTo>
                    <a:pt x="2553" y="1903"/>
                  </a:lnTo>
                  <a:lnTo>
                    <a:pt x="2553" y="1975"/>
                  </a:lnTo>
                  <a:lnTo>
                    <a:pt x="2545" y="2047"/>
                  </a:lnTo>
                  <a:lnTo>
                    <a:pt x="2527" y="2119"/>
                  </a:lnTo>
                  <a:lnTo>
                    <a:pt x="2503" y="2186"/>
                  </a:lnTo>
                  <a:lnTo>
                    <a:pt x="2467" y="2252"/>
                  </a:lnTo>
                  <a:lnTo>
                    <a:pt x="2425" y="2316"/>
                  </a:lnTo>
                  <a:lnTo>
                    <a:pt x="2374" y="2374"/>
                  </a:lnTo>
                  <a:lnTo>
                    <a:pt x="2316" y="2423"/>
                  </a:lnTo>
                  <a:lnTo>
                    <a:pt x="2254" y="2467"/>
                  </a:lnTo>
                  <a:lnTo>
                    <a:pt x="2188" y="2501"/>
                  </a:lnTo>
                  <a:lnTo>
                    <a:pt x="2120" y="2527"/>
                  </a:lnTo>
                  <a:lnTo>
                    <a:pt x="2048" y="2543"/>
                  </a:lnTo>
                  <a:lnTo>
                    <a:pt x="1977" y="2551"/>
                  </a:lnTo>
                  <a:lnTo>
                    <a:pt x="1903" y="2551"/>
                  </a:lnTo>
                  <a:lnTo>
                    <a:pt x="1831" y="2543"/>
                  </a:lnTo>
                  <a:lnTo>
                    <a:pt x="1761" y="2527"/>
                  </a:lnTo>
                  <a:lnTo>
                    <a:pt x="1691" y="2501"/>
                  </a:lnTo>
                  <a:lnTo>
                    <a:pt x="1626" y="2467"/>
                  </a:lnTo>
                  <a:lnTo>
                    <a:pt x="1564" y="2423"/>
                  </a:lnTo>
                  <a:lnTo>
                    <a:pt x="1504" y="2374"/>
                  </a:lnTo>
                  <a:lnTo>
                    <a:pt x="0" y="869"/>
                  </a:lnTo>
                  <a:lnTo>
                    <a:pt x="146" y="769"/>
                  </a:lnTo>
                  <a:lnTo>
                    <a:pt x="285" y="659"/>
                  </a:lnTo>
                  <a:lnTo>
                    <a:pt x="419" y="542"/>
                  </a:lnTo>
                  <a:lnTo>
                    <a:pt x="543" y="418"/>
                  </a:lnTo>
                  <a:lnTo>
                    <a:pt x="660" y="285"/>
                  </a:lnTo>
                  <a:lnTo>
                    <a:pt x="770" y="145"/>
                  </a:lnTo>
                  <a:lnTo>
                    <a:pt x="8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" name="Freeform 180">
              <a:extLst>
                <a:ext uri="{FF2B5EF4-FFF2-40B4-BE49-F238E27FC236}">
                  <a16:creationId xmlns:a16="http://schemas.microsoft.com/office/drawing/2014/main" id="{F4C920C9-1700-4168-8F2C-C26D35B17B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1" y="4117975"/>
              <a:ext cx="3905250" cy="3903663"/>
            </a:xfrm>
            <a:custGeom>
              <a:avLst/>
              <a:gdLst>
                <a:gd name="T0" fmla="*/ 2160 w 4921"/>
                <a:gd name="T1" fmla="*/ 640 h 4918"/>
                <a:gd name="T2" fmla="*/ 1743 w 4921"/>
                <a:gd name="T3" fmla="*/ 759 h 4918"/>
                <a:gd name="T4" fmla="*/ 1370 w 4921"/>
                <a:gd name="T5" fmla="*/ 971 h 4918"/>
                <a:gd name="T6" fmla="*/ 1059 w 4921"/>
                <a:gd name="T7" fmla="*/ 1260 h 4918"/>
                <a:gd name="T8" fmla="*/ 822 w 4921"/>
                <a:gd name="T9" fmla="*/ 1613 h 4918"/>
                <a:gd name="T10" fmla="*/ 668 w 4921"/>
                <a:gd name="T11" fmla="*/ 2015 h 4918"/>
                <a:gd name="T12" fmla="*/ 614 w 4921"/>
                <a:gd name="T13" fmla="*/ 2460 h 4918"/>
                <a:gd name="T14" fmla="*/ 668 w 4921"/>
                <a:gd name="T15" fmla="*/ 2902 h 4918"/>
                <a:gd name="T16" fmla="*/ 822 w 4921"/>
                <a:gd name="T17" fmla="*/ 3305 h 4918"/>
                <a:gd name="T18" fmla="*/ 1059 w 4921"/>
                <a:gd name="T19" fmla="*/ 3658 h 4918"/>
                <a:gd name="T20" fmla="*/ 1370 w 4921"/>
                <a:gd name="T21" fmla="*/ 3947 h 4918"/>
                <a:gd name="T22" fmla="*/ 1743 w 4921"/>
                <a:gd name="T23" fmla="*/ 4158 h 4918"/>
                <a:gd name="T24" fmla="*/ 2160 w 4921"/>
                <a:gd name="T25" fmla="*/ 4278 h 4918"/>
                <a:gd name="T26" fmla="*/ 2611 w 4921"/>
                <a:gd name="T27" fmla="*/ 4296 h 4918"/>
                <a:gd name="T28" fmla="*/ 3042 w 4921"/>
                <a:gd name="T29" fmla="*/ 4208 h 4918"/>
                <a:gd name="T30" fmla="*/ 3431 w 4921"/>
                <a:gd name="T31" fmla="*/ 4027 h 4918"/>
                <a:gd name="T32" fmla="*/ 3764 w 4921"/>
                <a:gd name="T33" fmla="*/ 3761 h 4918"/>
                <a:gd name="T34" fmla="*/ 4027 w 4921"/>
                <a:gd name="T35" fmla="*/ 3429 h 4918"/>
                <a:gd name="T36" fmla="*/ 4210 w 4921"/>
                <a:gd name="T37" fmla="*/ 3042 h 4918"/>
                <a:gd name="T38" fmla="*/ 4298 w 4921"/>
                <a:gd name="T39" fmla="*/ 2609 h 4918"/>
                <a:gd name="T40" fmla="*/ 4280 w 4921"/>
                <a:gd name="T41" fmla="*/ 2161 h 4918"/>
                <a:gd name="T42" fmla="*/ 4159 w 4921"/>
                <a:gd name="T43" fmla="*/ 1742 h 4918"/>
                <a:gd name="T44" fmla="*/ 3949 w 4921"/>
                <a:gd name="T45" fmla="*/ 1371 h 4918"/>
                <a:gd name="T46" fmla="*/ 3660 w 4921"/>
                <a:gd name="T47" fmla="*/ 1058 h 4918"/>
                <a:gd name="T48" fmla="*/ 3307 w 4921"/>
                <a:gd name="T49" fmla="*/ 821 h 4918"/>
                <a:gd name="T50" fmla="*/ 2902 w 4921"/>
                <a:gd name="T51" fmla="*/ 668 h 4918"/>
                <a:gd name="T52" fmla="*/ 2459 w 4921"/>
                <a:gd name="T53" fmla="*/ 616 h 4918"/>
                <a:gd name="T54" fmla="*/ 2808 w 4921"/>
                <a:gd name="T55" fmla="*/ 24 h 4918"/>
                <a:gd name="T56" fmla="*/ 3301 w 4921"/>
                <a:gd name="T57" fmla="*/ 147 h 4918"/>
                <a:gd name="T58" fmla="*/ 3748 w 4921"/>
                <a:gd name="T59" fmla="*/ 365 h 4918"/>
                <a:gd name="T60" fmla="*/ 4141 w 4921"/>
                <a:gd name="T61" fmla="*/ 664 h 4918"/>
                <a:gd name="T62" fmla="*/ 4464 w 4921"/>
                <a:gd name="T63" fmla="*/ 1035 h 4918"/>
                <a:gd name="T64" fmla="*/ 4709 w 4921"/>
                <a:gd name="T65" fmla="*/ 1463 h 4918"/>
                <a:gd name="T66" fmla="*/ 4865 w 4921"/>
                <a:gd name="T67" fmla="*/ 1943 h 4918"/>
                <a:gd name="T68" fmla="*/ 4921 w 4921"/>
                <a:gd name="T69" fmla="*/ 2460 h 4918"/>
                <a:gd name="T70" fmla="*/ 4865 w 4921"/>
                <a:gd name="T71" fmla="*/ 2974 h 4918"/>
                <a:gd name="T72" fmla="*/ 4709 w 4921"/>
                <a:gd name="T73" fmla="*/ 3454 h 4918"/>
                <a:gd name="T74" fmla="*/ 4464 w 4921"/>
                <a:gd name="T75" fmla="*/ 3883 h 4918"/>
                <a:gd name="T76" fmla="*/ 4141 w 4921"/>
                <a:gd name="T77" fmla="*/ 4254 h 4918"/>
                <a:gd name="T78" fmla="*/ 3748 w 4921"/>
                <a:gd name="T79" fmla="*/ 4553 h 4918"/>
                <a:gd name="T80" fmla="*/ 3301 w 4921"/>
                <a:gd name="T81" fmla="*/ 4770 h 4918"/>
                <a:gd name="T82" fmla="*/ 2808 w 4921"/>
                <a:gd name="T83" fmla="*/ 4894 h 4918"/>
                <a:gd name="T84" fmla="*/ 2284 w 4921"/>
                <a:gd name="T85" fmla="*/ 4912 h 4918"/>
                <a:gd name="T86" fmla="*/ 1779 w 4921"/>
                <a:gd name="T87" fmla="*/ 4822 h 4918"/>
                <a:gd name="T88" fmla="*/ 1314 w 4921"/>
                <a:gd name="T89" fmla="*/ 4634 h 4918"/>
                <a:gd name="T90" fmla="*/ 904 w 4921"/>
                <a:gd name="T91" fmla="*/ 4361 h 4918"/>
                <a:gd name="T92" fmla="*/ 554 w 4921"/>
                <a:gd name="T93" fmla="*/ 4015 h 4918"/>
                <a:gd name="T94" fmla="*/ 283 w 4921"/>
                <a:gd name="T95" fmla="*/ 3604 h 4918"/>
                <a:gd name="T96" fmla="*/ 96 w 4921"/>
                <a:gd name="T97" fmla="*/ 3139 h 4918"/>
                <a:gd name="T98" fmla="*/ 6 w 4921"/>
                <a:gd name="T99" fmla="*/ 2635 h 4918"/>
                <a:gd name="T100" fmla="*/ 24 w 4921"/>
                <a:gd name="T101" fmla="*/ 2111 h 4918"/>
                <a:gd name="T102" fmla="*/ 148 w 4921"/>
                <a:gd name="T103" fmla="*/ 1619 h 4918"/>
                <a:gd name="T104" fmla="*/ 365 w 4921"/>
                <a:gd name="T105" fmla="*/ 1170 h 4918"/>
                <a:gd name="T106" fmla="*/ 664 w 4921"/>
                <a:gd name="T107" fmla="*/ 779 h 4918"/>
                <a:gd name="T108" fmla="*/ 1033 w 4921"/>
                <a:gd name="T109" fmla="*/ 456 h 4918"/>
                <a:gd name="T110" fmla="*/ 1464 w 4921"/>
                <a:gd name="T111" fmla="*/ 209 h 4918"/>
                <a:gd name="T112" fmla="*/ 1943 w 4921"/>
                <a:gd name="T113" fmla="*/ 54 h 4918"/>
                <a:gd name="T114" fmla="*/ 2459 w 4921"/>
                <a:gd name="T115" fmla="*/ 0 h 4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1" h="4918">
                  <a:moveTo>
                    <a:pt x="2459" y="616"/>
                  </a:moveTo>
                  <a:lnTo>
                    <a:pt x="2310" y="622"/>
                  </a:lnTo>
                  <a:lnTo>
                    <a:pt x="2160" y="640"/>
                  </a:lnTo>
                  <a:lnTo>
                    <a:pt x="2016" y="668"/>
                  </a:lnTo>
                  <a:lnTo>
                    <a:pt x="1877" y="710"/>
                  </a:lnTo>
                  <a:lnTo>
                    <a:pt x="1743" y="759"/>
                  </a:lnTo>
                  <a:lnTo>
                    <a:pt x="1614" y="821"/>
                  </a:lnTo>
                  <a:lnTo>
                    <a:pt x="1488" y="891"/>
                  </a:lnTo>
                  <a:lnTo>
                    <a:pt x="1370" y="971"/>
                  </a:lnTo>
                  <a:lnTo>
                    <a:pt x="1261" y="1058"/>
                  </a:lnTo>
                  <a:lnTo>
                    <a:pt x="1157" y="1156"/>
                  </a:lnTo>
                  <a:lnTo>
                    <a:pt x="1059" y="1260"/>
                  </a:lnTo>
                  <a:lnTo>
                    <a:pt x="971" y="1371"/>
                  </a:lnTo>
                  <a:lnTo>
                    <a:pt x="892" y="1489"/>
                  </a:lnTo>
                  <a:lnTo>
                    <a:pt x="822" y="1613"/>
                  </a:lnTo>
                  <a:lnTo>
                    <a:pt x="760" y="1742"/>
                  </a:lnTo>
                  <a:lnTo>
                    <a:pt x="710" y="1876"/>
                  </a:lnTo>
                  <a:lnTo>
                    <a:pt x="668" y="2015"/>
                  </a:lnTo>
                  <a:lnTo>
                    <a:pt x="638" y="2161"/>
                  </a:lnTo>
                  <a:lnTo>
                    <a:pt x="620" y="2308"/>
                  </a:lnTo>
                  <a:lnTo>
                    <a:pt x="614" y="2460"/>
                  </a:lnTo>
                  <a:lnTo>
                    <a:pt x="620" y="2609"/>
                  </a:lnTo>
                  <a:lnTo>
                    <a:pt x="638" y="2757"/>
                  </a:lnTo>
                  <a:lnTo>
                    <a:pt x="668" y="2902"/>
                  </a:lnTo>
                  <a:lnTo>
                    <a:pt x="710" y="3042"/>
                  </a:lnTo>
                  <a:lnTo>
                    <a:pt x="760" y="3175"/>
                  </a:lnTo>
                  <a:lnTo>
                    <a:pt x="822" y="3305"/>
                  </a:lnTo>
                  <a:lnTo>
                    <a:pt x="892" y="3429"/>
                  </a:lnTo>
                  <a:lnTo>
                    <a:pt x="971" y="3546"/>
                  </a:lnTo>
                  <a:lnTo>
                    <a:pt x="1059" y="3658"/>
                  </a:lnTo>
                  <a:lnTo>
                    <a:pt x="1157" y="3761"/>
                  </a:lnTo>
                  <a:lnTo>
                    <a:pt x="1261" y="3859"/>
                  </a:lnTo>
                  <a:lnTo>
                    <a:pt x="1370" y="3947"/>
                  </a:lnTo>
                  <a:lnTo>
                    <a:pt x="1488" y="4027"/>
                  </a:lnTo>
                  <a:lnTo>
                    <a:pt x="1614" y="4096"/>
                  </a:lnTo>
                  <a:lnTo>
                    <a:pt x="1743" y="4158"/>
                  </a:lnTo>
                  <a:lnTo>
                    <a:pt x="1877" y="4208"/>
                  </a:lnTo>
                  <a:lnTo>
                    <a:pt x="2016" y="4250"/>
                  </a:lnTo>
                  <a:lnTo>
                    <a:pt x="2160" y="4278"/>
                  </a:lnTo>
                  <a:lnTo>
                    <a:pt x="2310" y="4296"/>
                  </a:lnTo>
                  <a:lnTo>
                    <a:pt x="2459" y="4302"/>
                  </a:lnTo>
                  <a:lnTo>
                    <a:pt x="2611" y="4296"/>
                  </a:lnTo>
                  <a:lnTo>
                    <a:pt x="2758" y="4278"/>
                  </a:lnTo>
                  <a:lnTo>
                    <a:pt x="2902" y="4250"/>
                  </a:lnTo>
                  <a:lnTo>
                    <a:pt x="3042" y="4208"/>
                  </a:lnTo>
                  <a:lnTo>
                    <a:pt x="3177" y="4158"/>
                  </a:lnTo>
                  <a:lnTo>
                    <a:pt x="3307" y="4096"/>
                  </a:lnTo>
                  <a:lnTo>
                    <a:pt x="3431" y="4027"/>
                  </a:lnTo>
                  <a:lnTo>
                    <a:pt x="3548" y="3947"/>
                  </a:lnTo>
                  <a:lnTo>
                    <a:pt x="3660" y="3859"/>
                  </a:lnTo>
                  <a:lnTo>
                    <a:pt x="3764" y="3761"/>
                  </a:lnTo>
                  <a:lnTo>
                    <a:pt x="3859" y="3658"/>
                  </a:lnTo>
                  <a:lnTo>
                    <a:pt x="3949" y="3546"/>
                  </a:lnTo>
                  <a:lnTo>
                    <a:pt x="4027" y="3429"/>
                  </a:lnTo>
                  <a:lnTo>
                    <a:pt x="4099" y="3305"/>
                  </a:lnTo>
                  <a:lnTo>
                    <a:pt x="4159" y="3175"/>
                  </a:lnTo>
                  <a:lnTo>
                    <a:pt x="4210" y="3042"/>
                  </a:lnTo>
                  <a:lnTo>
                    <a:pt x="4250" y="2902"/>
                  </a:lnTo>
                  <a:lnTo>
                    <a:pt x="4280" y="2757"/>
                  </a:lnTo>
                  <a:lnTo>
                    <a:pt x="4298" y="2609"/>
                  </a:lnTo>
                  <a:lnTo>
                    <a:pt x="4304" y="2460"/>
                  </a:lnTo>
                  <a:lnTo>
                    <a:pt x="4298" y="2308"/>
                  </a:lnTo>
                  <a:lnTo>
                    <a:pt x="4280" y="2161"/>
                  </a:lnTo>
                  <a:lnTo>
                    <a:pt x="4250" y="2015"/>
                  </a:lnTo>
                  <a:lnTo>
                    <a:pt x="4210" y="1876"/>
                  </a:lnTo>
                  <a:lnTo>
                    <a:pt x="4159" y="1742"/>
                  </a:lnTo>
                  <a:lnTo>
                    <a:pt x="4099" y="1613"/>
                  </a:lnTo>
                  <a:lnTo>
                    <a:pt x="4027" y="1489"/>
                  </a:lnTo>
                  <a:lnTo>
                    <a:pt x="3949" y="1371"/>
                  </a:lnTo>
                  <a:lnTo>
                    <a:pt x="3859" y="1260"/>
                  </a:lnTo>
                  <a:lnTo>
                    <a:pt x="3764" y="1156"/>
                  </a:lnTo>
                  <a:lnTo>
                    <a:pt x="3660" y="1058"/>
                  </a:lnTo>
                  <a:lnTo>
                    <a:pt x="3548" y="971"/>
                  </a:lnTo>
                  <a:lnTo>
                    <a:pt x="3431" y="891"/>
                  </a:lnTo>
                  <a:lnTo>
                    <a:pt x="3307" y="821"/>
                  </a:lnTo>
                  <a:lnTo>
                    <a:pt x="3177" y="759"/>
                  </a:lnTo>
                  <a:lnTo>
                    <a:pt x="3042" y="710"/>
                  </a:lnTo>
                  <a:lnTo>
                    <a:pt x="2902" y="668"/>
                  </a:lnTo>
                  <a:lnTo>
                    <a:pt x="2758" y="640"/>
                  </a:lnTo>
                  <a:lnTo>
                    <a:pt x="2611" y="622"/>
                  </a:lnTo>
                  <a:lnTo>
                    <a:pt x="2459" y="616"/>
                  </a:lnTo>
                  <a:close/>
                  <a:moveTo>
                    <a:pt x="2459" y="0"/>
                  </a:moveTo>
                  <a:lnTo>
                    <a:pt x="2635" y="6"/>
                  </a:lnTo>
                  <a:lnTo>
                    <a:pt x="2808" y="24"/>
                  </a:lnTo>
                  <a:lnTo>
                    <a:pt x="2976" y="54"/>
                  </a:lnTo>
                  <a:lnTo>
                    <a:pt x="3141" y="96"/>
                  </a:lnTo>
                  <a:lnTo>
                    <a:pt x="3301" y="147"/>
                  </a:lnTo>
                  <a:lnTo>
                    <a:pt x="3455" y="209"/>
                  </a:lnTo>
                  <a:lnTo>
                    <a:pt x="3604" y="283"/>
                  </a:lnTo>
                  <a:lnTo>
                    <a:pt x="3748" y="365"/>
                  </a:lnTo>
                  <a:lnTo>
                    <a:pt x="3885" y="456"/>
                  </a:lnTo>
                  <a:lnTo>
                    <a:pt x="4017" y="556"/>
                  </a:lnTo>
                  <a:lnTo>
                    <a:pt x="4141" y="664"/>
                  </a:lnTo>
                  <a:lnTo>
                    <a:pt x="4256" y="779"/>
                  </a:lnTo>
                  <a:lnTo>
                    <a:pt x="4364" y="903"/>
                  </a:lnTo>
                  <a:lnTo>
                    <a:pt x="4464" y="1035"/>
                  </a:lnTo>
                  <a:lnTo>
                    <a:pt x="4556" y="1170"/>
                  </a:lnTo>
                  <a:lnTo>
                    <a:pt x="4637" y="1314"/>
                  </a:lnTo>
                  <a:lnTo>
                    <a:pt x="4709" y="1463"/>
                  </a:lnTo>
                  <a:lnTo>
                    <a:pt x="4773" y="1619"/>
                  </a:lnTo>
                  <a:lnTo>
                    <a:pt x="4825" y="1778"/>
                  </a:lnTo>
                  <a:lnTo>
                    <a:pt x="4865" y="1943"/>
                  </a:lnTo>
                  <a:lnTo>
                    <a:pt x="4895" y="2111"/>
                  </a:lnTo>
                  <a:lnTo>
                    <a:pt x="4913" y="2282"/>
                  </a:lnTo>
                  <a:lnTo>
                    <a:pt x="4921" y="2460"/>
                  </a:lnTo>
                  <a:lnTo>
                    <a:pt x="4913" y="2635"/>
                  </a:lnTo>
                  <a:lnTo>
                    <a:pt x="4895" y="2807"/>
                  </a:lnTo>
                  <a:lnTo>
                    <a:pt x="4865" y="2974"/>
                  </a:lnTo>
                  <a:lnTo>
                    <a:pt x="4825" y="3139"/>
                  </a:lnTo>
                  <a:lnTo>
                    <a:pt x="4773" y="3299"/>
                  </a:lnTo>
                  <a:lnTo>
                    <a:pt x="4709" y="3454"/>
                  </a:lnTo>
                  <a:lnTo>
                    <a:pt x="4637" y="3604"/>
                  </a:lnTo>
                  <a:lnTo>
                    <a:pt x="4556" y="3747"/>
                  </a:lnTo>
                  <a:lnTo>
                    <a:pt x="4464" y="3883"/>
                  </a:lnTo>
                  <a:lnTo>
                    <a:pt x="4364" y="4015"/>
                  </a:lnTo>
                  <a:lnTo>
                    <a:pt x="4256" y="4138"/>
                  </a:lnTo>
                  <a:lnTo>
                    <a:pt x="4141" y="4254"/>
                  </a:lnTo>
                  <a:lnTo>
                    <a:pt x="4017" y="4361"/>
                  </a:lnTo>
                  <a:lnTo>
                    <a:pt x="3885" y="4461"/>
                  </a:lnTo>
                  <a:lnTo>
                    <a:pt x="3748" y="4553"/>
                  </a:lnTo>
                  <a:lnTo>
                    <a:pt x="3604" y="4634"/>
                  </a:lnTo>
                  <a:lnTo>
                    <a:pt x="3455" y="4708"/>
                  </a:lnTo>
                  <a:lnTo>
                    <a:pt x="3301" y="4770"/>
                  </a:lnTo>
                  <a:lnTo>
                    <a:pt x="3141" y="4822"/>
                  </a:lnTo>
                  <a:lnTo>
                    <a:pt x="2976" y="4864"/>
                  </a:lnTo>
                  <a:lnTo>
                    <a:pt x="2808" y="4894"/>
                  </a:lnTo>
                  <a:lnTo>
                    <a:pt x="2635" y="4912"/>
                  </a:lnTo>
                  <a:lnTo>
                    <a:pt x="2459" y="4918"/>
                  </a:lnTo>
                  <a:lnTo>
                    <a:pt x="2284" y="4912"/>
                  </a:lnTo>
                  <a:lnTo>
                    <a:pt x="2112" y="4894"/>
                  </a:lnTo>
                  <a:lnTo>
                    <a:pt x="1943" y="4864"/>
                  </a:lnTo>
                  <a:lnTo>
                    <a:pt x="1779" y="4822"/>
                  </a:lnTo>
                  <a:lnTo>
                    <a:pt x="1620" y="4770"/>
                  </a:lnTo>
                  <a:lnTo>
                    <a:pt x="1464" y="4708"/>
                  </a:lnTo>
                  <a:lnTo>
                    <a:pt x="1314" y="4634"/>
                  </a:lnTo>
                  <a:lnTo>
                    <a:pt x="1171" y="4553"/>
                  </a:lnTo>
                  <a:lnTo>
                    <a:pt x="1033" y="4461"/>
                  </a:lnTo>
                  <a:lnTo>
                    <a:pt x="904" y="4361"/>
                  </a:lnTo>
                  <a:lnTo>
                    <a:pt x="780" y="4254"/>
                  </a:lnTo>
                  <a:lnTo>
                    <a:pt x="664" y="4138"/>
                  </a:lnTo>
                  <a:lnTo>
                    <a:pt x="554" y="4015"/>
                  </a:lnTo>
                  <a:lnTo>
                    <a:pt x="455" y="3883"/>
                  </a:lnTo>
                  <a:lnTo>
                    <a:pt x="365" y="3747"/>
                  </a:lnTo>
                  <a:lnTo>
                    <a:pt x="283" y="3604"/>
                  </a:lnTo>
                  <a:lnTo>
                    <a:pt x="209" y="3454"/>
                  </a:lnTo>
                  <a:lnTo>
                    <a:pt x="148" y="3299"/>
                  </a:lnTo>
                  <a:lnTo>
                    <a:pt x="96" y="3139"/>
                  </a:lnTo>
                  <a:lnTo>
                    <a:pt x="54" y="2974"/>
                  </a:lnTo>
                  <a:lnTo>
                    <a:pt x="24" y="2807"/>
                  </a:lnTo>
                  <a:lnTo>
                    <a:pt x="6" y="2635"/>
                  </a:lnTo>
                  <a:lnTo>
                    <a:pt x="0" y="2460"/>
                  </a:lnTo>
                  <a:lnTo>
                    <a:pt x="6" y="2282"/>
                  </a:lnTo>
                  <a:lnTo>
                    <a:pt x="24" y="2111"/>
                  </a:lnTo>
                  <a:lnTo>
                    <a:pt x="54" y="1943"/>
                  </a:lnTo>
                  <a:lnTo>
                    <a:pt x="96" y="1778"/>
                  </a:lnTo>
                  <a:lnTo>
                    <a:pt x="148" y="1619"/>
                  </a:lnTo>
                  <a:lnTo>
                    <a:pt x="209" y="1463"/>
                  </a:lnTo>
                  <a:lnTo>
                    <a:pt x="283" y="1314"/>
                  </a:lnTo>
                  <a:lnTo>
                    <a:pt x="365" y="1170"/>
                  </a:lnTo>
                  <a:lnTo>
                    <a:pt x="455" y="1035"/>
                  </a:lnTo>
                  <a:lnTo>
                    <a:pt x="554" y="903"/>
                  </a:lnTo>
                  <a:lnTo>
                    <a:pt x="664" y="779"/>
                  </a:lnTo>
                  <a:lnTo>
                    <a:pt x="780" y="664"/>
                  </a:lnTo>
                  <a:lnTo>
                    <a:pt x="904" y="556"/>
                  </a:lnTo>
                  <a:lnTo>
                    <a:pt x="1033" y="456"/>
                  </a:lnTo>
                  <a:lnTo>
                    <a:pt x="1171" y="365"/>
                  </a:lnTo>
                  <a:lnTo>
                    <a:pt x="1314" y="283"/>
                  </a:lnTo>
                  <a:lnTo>
                    <a:pt x="1464" y="209"/>
                  </a:lnTo>
                  <a:lnTo>
                    <a:pt x="1620" y="147"/>
                  </a:lnTo>
                  <a:lnTo>
                    <a:pt x="1779" y="96"/>
                  </a:lnTo>
                  <a:lnTo>
                    <a:pt x="1943" y="54"/>
                  </a:lnTo>
                  <a:lnTo>
                    <a:pt x="2112" y="24"/>
                  </a:lnTo>
                  <a:lnTo>
                    <a:pt x="2284" y="6"/>
                  </a:lnTo>
                  <a:lnTo>
                    <a:pt x="2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5" name="Freeform 181">
              <a:extLst>
                <a:ext uri="{FF2B5EF4-FFF2-40B4-BE49-F238E27FC236}">
                  <a16:creationId xmlns:a16="http://schemas.microsoft.com/office/drawing/2014/main" id="{5C20CE79-E3A8-4236-99EA-A1EFF64D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4930775"/>
              <a:ext cx="1138238" cy="1139825"/>
            </a:xfrm>
            <a:custGeom>
              <a:avLst/>
              <a:gdLst>
                <a:gd name="T0" fmla="*/ 1434 w 1434"/>
                <a:gd name="T1" fmla="*/ 0 h 1435"/>
                <a:gd name="T2" fmla="*/ 1434 w 1434"/>
                <a:gd name="T3" fmla="*/ 410 h 1435"/>
                <a:gd name="T4" fmla="*/ 1323 w 1434"/>
                <a:gd name="T5" fmla="*/ 416 h 1435"/>
                <a:gd name="T6" fmla="*/ 1215 w 1434"/>
                <a:gd name="T7" fmla="*/ 434 h 1435"/>
                <a:gd name="T8" fmla="*/ 1111 w 1434"/>
                <a:gd name="T9" fmla="*/ 462 h 1435"/>
                <a:gd name="T10" fmla="*/ 1011 w 1434"/>
                <a:gd name="T11" fmla="*/ 500 h 1435"/>
                <a:gd name="T12" fmla="*/ 918 w 1434"/>
                <a:gd name="T13" fmla="*/ 550 h 1435"/>
                <a:gd name="T14" fmla="*/ 830 w 1434"/>
                <a:gd name="T15" fmla="*/ 608 h 1435"/>
                <a:gd name="T16" fmla="*/ 748 w 1434"/>
                <a:gd name="T17" fmla="*/ 673 h 1435"/>
                <a:gd name="T18" fmla="*/ 674 w 1434"/>
                <a:gd name="T19" fmla="*/ 747 h 1435"/>
                <a:gd name="T20" fmla="*/ 609 w 1434"/>
                <a:gd name="T21" fmla="*/ 829 h 1435"/>
                <a:gd name="T22" fmla="*/ 551 w 1434"/>
                <a:gd name="T23" fmla="*/ 916 h 1435"/>
                <a:gd name="T24" fmla="*/ 501 w 1434"/>
                <a:gd name="T25" fmla="*/ 1010 h 1435"/>
                <a:gd name="T26" fmla="*/ 463 w 1434"/>
                <a:gd name="T27" fmla="*/ 1110 h 1435"/>
                <a:gd name="T28" fmla="*/ 433 w 1434"/>
                <a:gd name="T29" fmla="*/ 1213 h 1435"/>
                <a:gd name="T30" fmla="*/ 415 w 1434"/>
                <a:gd name="T31" fmla="*/ 1323 h 1435"/>
                <a:gd name="T32" fmla="*/ 409 w 1434"/>
                <a:gd name="T33" fmla="*/ 1435 h 1435"/>
                <a:gd name="T34" fmla="*/ 0 w 1434"/>
                <a:gd name="T35" fmla="*/ 1435 h 1435"/>
                <a:gd name="T36" fmla="*/ 6 w 1434"/>
                <a:gd name="T37" fmla="*/ 1303 h 1435"/>
                <a:gd name="T38" fmla="*/ 22 w 1434"/>
                <a:gd name="T39" fmla="*/ 1176 h 1435"/>
                <a:gd name="T40" fmla="*/ 52 w 1434"/>
                <a:gd name="T41" fmla="*/ 1052 h 1435"/>
                <a:gd name="T42" fmla="*/ 90 w 1434"/>
                <a:gd name="T43" fmla="*/ 934 h 1435"/>
                <a:gd name="T44" fmla="*/ 138 w 1434"/>
                <a:gd name="T45" fmla="*/ 819 h 1435"/>
                <a:gd name="T46" fmla="*/ 196 w 1434"/>
                <a:gd name="T47" fmla="*/ 711 h 1435"/>
                <a:gd name="T48" fmla="*/ 263 w 1434"/>
                <a:gd name="T49" fmla="*/ 608 h 1435"/>
                <a:gd name="T50" fmla="*/ 337 w 1434"/>
                <a:gd name="T51" fmla="*/ 510 h 1435"/>
                <a:gd name="T52" fmla="*/ 421 w 1434"/>
                <a:gd name="T53" fmla="*/ 420 h 1435"/>
                <a:gd name="T54" fmla="*/ 511 w 1434"/>
                <a:gd name="T55" fmla="*/ 336 h 1435"/>
                <a:gd name="T56" fmla="*/ 609 w 1434"/>
                <a:gd name="T57" fmla="*/ 263 h 1435"/>
                <a:gd name="T58" fmla="*/ 710 w 1434"/>
                <a:gd name="T59" fmla="*/ 195 h 1435"/>
                <a:gd name="T60" fmla="*/ 820 w 1434"/>
                <a:gd name="T61" fmla="*/ 137 h 1435"/>
                <a:gd name="T62" fmla="*/ 936 w 1434"/>
                <a:gd name="T63" fmla="*/ 89 h 1435"/>
                <a:gd name="T64" fmla="*/ 1053 w 1434"/>
                <a:gd name="T65" fmla="*/ 51 h 1435"/>
                <a:gd name="T66" fmla="*/ 1177 w 1434"/>
                <a:gd name="T67" fmla="*/ 23 h 1435"/>
                <a:gd name="T68" fmla="*/ 1305 w 1434"/>
                <a:gd name="T69" fmla="*/ 6 h 1435"/>
                <a:gd name="T70" fmla="*/ 1434 w 1434"/>
                <a:gd name="T71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4" h="1435">
                  <a:moveTo>
                    <a:pt x="1434" y="0"/>
                  </a:moveTo>
                  <a:lnTo>
                    <a:pt x="1434" y="410"/>
                  </a:lnTo>
                  <a:lnTo>
                    <a:pt x="1323" y="416"/>
                  </a:lnTo>
                  <a:lnTo>
                    <a:pt x="1215" y="434"/>
                  </a:lnTo>
                  <a:lnTo>
                    <a:pt x="1111" y="462"/>
                  </a:lnTo>
                  <a:lnTo>
                    <a:pt x="1011" y="500"/>
                  </a:lnTo>
                  <a:lnTo>
                    <a:pt x="918" y="550"/>
                  </a:lnTo>
                  <a:lnTo>
                    <a:pt x="830" y="608"/>
                  </a:lnTo>
                  <a:lnTo>
                    <a:pt x="748" y="673"/>
                  </a:lnTo>
                  <a:lnTo>
                    <a:pt x="674" y="747"/>
                  </a:lnTo>
                  <a:lnTo>
                    <a:pt x="609" y="829"/>
                  </a:lnTo>
                  <a:lnTo>
                    <a:pt x="551" y="916"/>
                  </a:lnTo>
                  <a:lnTo>
                    <a:pt x="501" y="1010"/>
                  </a:lnTo>
                  <a:lnTo>
                    <a:pt x="463" y="1110"/>
                  </a:lnTo>
                  <a:lnTo>
                    <a:pt x="433" y="1213"/>
                  </a:lnTo>
                  <a:lnTo>
                    <a:pt x="415" y="1323"/>
                  </a:lnTo>
                  <a:lnTo>
                    <a:pt x="409" y="1435"/>
                  </a:lnTo>
                  <a:lnTo>
                    <a:pt x="0" y="1435"/>
                  </a:lnTo>
                  <a:lnTo>
                    <a:pt x="6" y="1303"/>
                  </a:lnTo>
                  <a:lnTo>
                    <a:pt x="22" y="1176"/>
                  </a:lnTo>
                  <a:lnTo>
                    <a:pt x="52" y="1052"/>
                  </a:lnTo>
                  <a:lnTo>
                    <a:pt x="90" y="934"/>
                  </a:lnTo>
                  <a:lnTo>
                    <a:pt x="138" y="819"/>
                  </a:lnTo>
                  <a:lnTo>
                    <a:pt x="196" y="711"/>
                  </a:lnTo>
                  <a:lnTo>
                    <a:pt x="263" y="608"/>
                  </a:lnTo>
                  <a:lnTo>
                    <a:pt x="337" y="510"/>
                  </a:lnTo>
                  <a:lnTo>
                    <a:pt x="421" y="420"/>
                  </a:lnTo>
                  <a:lnTo>
                    <a:pt x="511" y="336"/>
                  </a:lnTo>
                  <a:lnTo>
                    <a:pt x="609" y="263"/>
                  </a:lnTo>
                  <a:lnTo>
                    <a:pt x="710" y="195"/>
                  </a:lnTo>
                  <a:lnTo>
                    <a:pt x="820" y="137"/>
                  </a:lnTo>
                  <a:lnTo>
                    <a:pt x="936" y="89"/>
                  </a:lnTo>
                  <a:lnTo>
                    <a:pt x="1053" y="51"/>
                  </a:lnTo>
                  <a:lnTo>
                    <a:pt x="1177" y="23"/>
                  </a:lnTo>
                  <a:lnTo>
                    <a:pt x="1305" y="6"/>
                  </a:lnTo>
                  <a:lnTo>
                    <a:pt x="1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0C10FD-0454-452E-B870-6667E73C8C51}"/>
              </a:ext>
            </a:extLst>
          </p:cNvPr>
          <p:cNvGrpSpPr/>
          <p:nvPr/>
        </p:nvGrpSpPr>
        <p:grpSpPr>
          <a:xfrm>
            <a:off x="6558523" y="4215351"/>
            <a:ext cx="5251558" cy="922989"/>
            <a:chOff x="6558523" y="4215351"/>
            <a:chExt cx="5251558" cy="9229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0E9D1B-1C13-40AA-99E5-13D7F3E54F58}"/>
                </a:ext>
              </a:extLst>
            </p:cNvPr>
            <p:cNvSpPr/>
            <p:nvPr/>
          </p:nvSpPr>
          <p:spPr>
            <a:xfrm>
              <a:off x="7539691" y="4215353"/>
              <a:ext cx="4270390" cy="922987"/>
            </a:xfrm>
            <a:prstGeom prst="rect">
              <a:avLst/>
            </a:prstGeom>
            <a:solidFill>
              <a:srgbClr val="E7E8E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B62A38-1073-4C78-840B-99E82DD244E6}"/>
                </a:ext>
              </a:extLst>
            </p:cNvPr>
            <p:cNvSpPr txBox="1"/>
            <p:nvPr/>
          </p:nvSpPr>
          <p:spPr>
            <a:xfrm>
              <a:off x="7726019" y="4419295"/>
              <a:ext cx="3959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Use Popular keywords!</a:t>
              </a:r>
              <a:endPara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4434F3E-D90D-4148-A9D9-0B1BA55B1C41}"/>
                </a:ext>
              </a:extLst>
            </p:cNvPr>
            <p:cNvGrpSpPr/>
            <p:nvPr/>
          </p:nvGrpSpPr>
          <p:grpSpPr>
            <a:xfrm>
              <a:off x="6558523" y="4215351"/>
              <a:ext cx="922987" cy="922987"/>
              <a:chOff x="6187414" y="5165802"/>
              <a:chExt cx="922987" cy="92298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8FB3B1-1EC0-4B72-A9DC-A20FD6727629}"/>
                  </a:ext>
                </a:extLst>
              </p:cNvPr>
              <p:cNvSpPr/>
              <p:nvPr/>
            </p:nvSpPr>
            <p:spPr>
              <a:xfrm>
                <a:off x="6187414" y="5165802"/>
                <a:ext cx="922987" cy="922987"/>
              </a:xfrm>
              <a:prstGeom prst="rect">
                <a:avLst/>
              </a:prstGeom>
              <a:solidFill>
                <a:srgbClr val="6BC49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Freeform 168">
                <a:extLst>
                  <a:ext uri="{FF2B5EF4-FFF2-40B4-BE49-F238E27FC236}">
                    <a16:creationId xmlns:a16="http://schemas.microsoft.com/office/drawing/2014/main" id="{16367F58-FBFD-4E4A-B4D1-D6D41543B7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9830" y="5458102"/>
                <a:ext cx="338154" cy="338385"/>
              </a:xfrm>
              <a:custGeom>
                <a:avLst/>
                <a:gdLst>
                  <a:gd name="T0" fmla="*/ 1983 w 4407"/>
                  <a:gd name="T1" fmla="*/ 3087 h 4410"/>
                  <a:gd name="T2" fmla="*/ 1983 w 4407"/>
                  <a:gd name="T3" fmla="*/ 2470 h 4410"/>
                  <a:gd name="T4" fmla="*/ 2326 w 4407"/>
                  <a:gd name="T5" fmla="*/ 4 h 4410"/>
                  <a:gd name="T6" fmla="*/ 2690 w 4407"/>
                  <a:gd name="T7" fmla="*/ 56 h 4410"/>
                  <a:gd name="T8" fmla="*/ 3041 w 4407"/>
                  <a:gd name="T9" fmla="*/ 154 h 4410"/>
                  <a:gd name="T10" fmla="*/ 2501 w 4407"/>
                  <a:gd name="T11" fmla="*/ 465 h 4410"/>
                  <a:gd name="T12" fmla="*/ 2204 w 4407"/>
                  <a:gd name="T13" fmla="*/ 441 h 4410"/>
                  <a:gd name="T14" fmla="*/ 1850 w 4407"/>
                  <a:gd name="T15" fmla="*/ 477 h 4410"/>
                  <a:gd name="T16" fmla="*/ 1520 w 4407"/>
                  <a:gd name="T17" fmla="*/ 581 h 4410"/>
                  <a:gd name="T18" fmla="*/ 1219 w 4407"/>
                  <a:gd name="T19" fmla="*/ 744 h 4410"/>
                  <a:gd name="T20" fmla="*/ 959 w 4407"/>
                  <a:gd name="T21" fmla="*/ 960 h 4410"/>
                  <a:gd name="T22" fmla="*/ 744 w 4407"/>
                  <a:gd name="T23" fmla="*/ 1220 h 4410"/>
                  <a:gd name="T24" fmla="*/ 581 w 4407"/>
                  <a:gd name="T25" fmla="*/ 1521 h 4410"/>
                  <a:gd name="T26" fmla="*/ 477 w 4407"/>
                  <a:gd name="T27" fmla="*/ 1851 h 4410"/>
                  <a:gd name="T28" fmla="*/ 441 w 4407"/>
                  <a:gd name="T29" fmla="*/ 2205 h 4410"/>
                  <a:gd name="T30" fmla="*/ 477 w 4407"/>
                  <a:gd name="T31" fmla="*/ 2559 h 4410"/>
                  <a:gd name="T32" fmla="*/ 581 w 4407"/>
                  <a:gd name="T33" fmla="*/ 2889 h 4410"/>
                  <a:gd name="T34" fmla="*/ 744 w 4407"/>
                  <a:gd name="T35" fmla="*/ 3190 h 4410"/>
                  <a:gd name="T36" fmla="*/ 959 w 4407"/>
                  <a:gd name="T37" fmla="*/ 3450 h 4410"/>
                  <a:gd name="T38" fmla="*/ 1219 w 4407"/>
                  <a:gd name="T39" fmla="*/ 3666 h 4410"/>
                  <a:gd name="T40" fmla="*/ 1520 w 4407"/>
                  <a:gd name="T41" fmla="*/ 3829 h 4410"/>
                  <a:gd name="T42" fmla="*/ 1850 w 4407"/>
                  <a:gd name="T43" fmla="*/ 3933 h 4410"/>
                  <a:gd name="T44" fmla="*/ 2204 w 4407"/>
                  <a:gd name="T45" fmla="*/ 3969 h 4410"/>
                  <a:gd name="T46" fmla="*/ 2557 w 4407"/>
                  <a:gd name="T47" fmla="*/ 3933 h 4410"/>
                  <a:gd name="T48" fmla="*/ 2887 w 4407"/>
                  <a:gd name="T49" fmla="*/ 3829 h 4410"/>
                  <a:gd name="T50" fmla="*/ 3188 w 4407"/>
                  <a:gd name="T51" fmla="*/ 3666 h 4410"/>
                  <a:gd name="T52" fmla="*/ 3448 w 4407"/>
                  <a:gd name="T53" fmla="*/ 3450 h 4410"/>
                  <a:gd name="T54" fmla="*/ 3663 w 4407"/>
                  <a:gd name="T55" fmla="*/ 3190 h 4410"/>
                  <a:gd name="T56" fmla="*/ 3826 w 4407"/>
                  <a:gd name="T57" fmla="*/ 2889 h 4410"/>
                  <a:gd name="T58" fmla="*/ 3930 w 4407"/>
                  <a:gd name="T59" fmla="*/ 2559 h 4410"/>
                  <a:gd name="T60" fmla="*/ 3966 w 4407"/>
                  <a:gd name="T61" fmla="*/ 2205 h 4410"/>
                  <a:gd name="T62" fmla="*/ 4391 w 4407"/>
                  <a:gd name="T63" fmla="*/ 2471 h 4410"/>
                  <a:gd name="T64" fmla="*/ 4310 w 4407"/>
                  <a:gd name="T65" fmla="*/ 2850 h 4410"/>
                  <a:gd name="T66" fmla="*/ 4165 w 4407"/>
                  <a:gd name="T67" fmla="*/ 3205 h 4410"/>
                  <a:gd name="T68" fmla="*/ 3965 w 4407"/>
                  <a:gd name="T69" fmla="*/ 3525 h 4410"/>
                  <a:gd name="T70" fmla="*/ 3714 w 4407"/>
                  <a:gd name="T71" fmla="*/ 3806 h 4410"/>
                  <a:gd name="T72" fmla="*/ 3420 w 4407"/>
                  <a:gd name="T73" fmla="*/ 4041 h 4410"/>
                  <a:gd name="T74" fmla="*/ 3088 w 4407"/>
                  <a:gd name="T75" fmla="*/ 4223 h 4410"/>
                  <a:gd name="T76" fmla="*/ 2724 w 4407"/>
                  <a:gd name="T77" fmla="*/ 4347 h 4410"/>
                  <a:gd name="T78" fmla="*/ 2337 w 4407"/>
                  <a:gd name="T79" fmla="*/ 4406 h 4410"/>
                  <a:gd name="T80" fmla="*/ 1938 w 4407"/>
                  <a:gd name="T81" fmla="*/ 4394 h 4410"/>
                  <a:gd name="T82" fmla="*/ 1558 w 4407"/>
                  <a:gd name="T83" fmla="*/ 4312 h 4410"/>
                  <a:gd name="T84" fmla="*/ 1205 w 4407"/>
                  <a:gd name="T85" fmla="*/ 4168 h 4410"/>
                  <a:gd name="T86" fmla="*/ 884 w 4407"/>
                  <a:gd name="T87" fmla="*/ 3968 h 4410"/>
                  <a:gd name="T88" fmla="*/ 604 w 4407"/>
                  <a:gd name="T89" fmla="*/ 3716 h 4410"/>
                  <a:gd name="T90" fmla="*/ 369 w 4407"/>
                  <a:gd name="T91" fmla="*/ 3422 h 4410"/>
                  <a:gd name="T92" fmla="*/ 187 w 4407"/>
                  <a:gd name="T93" fmla="*/ 3090 h 4410"/>
                  <a:gd name="T94" fmla="*/ 63 w 4407"/>
                  <a:gd name="T95" fmla="*/ 2726 h 4410"/>
                  <a:gd name="T96" fmla="*/ 4 w 4407"/>
                  <a:gd name="T97" fmla="*/ 2339 h 4410"/>
                  <a:gd name="T98" fmla="*/ 16 w 4407"/>
                  <a:gd name="T99" fmla="*/ 1939 h 4410"/>
                  <a:gd name="T100" fmla="*/ 97 w 4407"/>
                  <a:gd name="T101" fmla="*/ 1560 h 4410"/>
                  <a:gd name="T102" fmla="*/ 242 w 4407"/>
                  <a:gd name="T103" fmla="*/ 1205 h 4410"/>
                  <a:gd name="T104" fmla="*/ 442 w 4407"/>
                  <a:gd name="T105" fmla="*/ 885 h 4410"/>
                  <a:gd name="T106" fmla="*/ 693 w 4407"/>
                  <a:gd name="T107" fmla="*/ 604 h 4410"/>
                  <a:gd name="T108" fmla="*/ 987 w 4407"/>
                  <a:gd name="T109" fmla="*/ 369 h 4410"/>
                  <a:gd name="T110" fmla="*/ 1319 w 4407"/>
                  <a:gd name="T111" fmla="*/ 187 h 4410"/>
                  <a:gd name="T112" fmla="*/ 1683 w 4407"/>
                  <a:gd name="T113" fmla="*/ 63 h 4410"/>
                  <a:gd name="T114" fmla="*/ 2070 w 4407"/>
                  <a:gd name="T115" fmla="*/ 4 h 4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407" h="4410">
                    <a:moveTo>
                      <a:pt x="3878" y="573"/>
                    </a:moveTo>
                    <a:lnTo>
                      <a:pt x="4187" y="882"/>
                    </a:lnTo>
                    <a:lnTo>
                      <a:pt x="1983" y="3087"/>
                    </a:lnTo>
                    <a:lnTo>
                      <a:pt x="992" y="2095"/>
                    </a:lnTo>
                    <a:lnTo>
                      <a:pt x="1299" y="1785"/>
                    </a:lnTo>
                    <a:lnTo>
                      <a:pt x="1983" y="2470"/>
                    </a:lnTo>
                    <a:lnTo>
                      <a:pt x="3878" y="573"/>
                    </a:lnTo>
                    <a:close/>
                    <a:moveTo>
                      <a:pt x="2204" y="0"/>
                    </a:moveTo>
                    <a:lnTo>
                      <a:pt x="2326" y="4"/>
                    </a:lnTo>
                    <a:lnTo>
                      <a:pt x="2448" y="15"/>
                    </a:lnTo>
                    <a:lnTo>
                      <a:pt x="2569" y="33"/>
                    </a:lnTo>
                    <a:lnTo>
                      <a:pt x="2690" y="56"/>
                    </a:lnTo>
                    <a:lnTo>
                      <a:pt x="2808" y="84"/>
                    </a:lnTo>
                    <a:lnTo>
                      <a:pt x="2926" y="118"/>
                    </a:lnTo>
                    <a:lnTo>
                      <a:pt x="3041" y="154"/>
                    </a:lnTo>
                    <a:lnTo>
                      <a:pt x="2688" y="506"/>
                    </a:lnTo>
                    <a:lnTo>
                      <a:pt x="2596" y="484"/>
                    </a:lnTo>
                    <a:lnTo>
                      <a:pt x="2501" y="465"/>
                    </a:lnTo>
                    <a:lnTo>
                      <a:pt x="2406" y="452"/>
                    </a:lnTo>
                    <a:lnTo>
                      <a:pt x="2306" y="444"/>
                    </a:lnTo>
                    <a:lnTo>
                      <a:pt x="2204" y="441"/>
                    </a:lnTo>
                    <a:lnTo>
                      <a:pt x="2083" y="445"/>
                    </a:lnTo>
                    <a:lnTo>
                      <a:pt x="1966" y="458"/>
                    </a:lnTo>
                    <a:lnTo>
                      <a:pt x="1850" y="477"/>
                    </a:lnTo>
                    <a:lnTo>
                      <a:pt x="1736" y="505"/>
                    </a:lnTo>
                    <a:lnTo>
                      <a:pt x="1627" y="540"/>
                    </a:lnTo>
                    <a:lnTo>
                      <a:pt x="1520" y="581"/>
                    </a:lnTo>
                    <a:lnTo>
                      <a:pt x="1416" y="628"/>
                    </a:lnTo>
                    <a:lnTo>
                      <a:pt x="1315" y="683"/>
                    </a:lnTo>
                    <a:lnTo>
                      <a:pt x="1219" y="744"/>
                    </a:lnTo>
                    <a:lnTo>
                      <a:pt x="1128" y="810"/>
                    </a:lnTo>
                    <a:lnTo>
                      <a:pt x="1042" y="882"/>
                    </a:lnTo>
                    <a:lnTo>
                      <a:pt x="959" y="960"/>
                    </a:lnTo>
                    <a:lnTo>
                      <a:pt x="881" y="1042"/>
                    </a:lnTo>
                    <a:lnTo>
                      <a:pt x="809" y="1129"/>
                    </a:lnTo>
                    <a:lnTo>
                      <a:pt x="744" y="1220"/>
                    </a:lnTo>
                    <a:lnTo>
                      <a:pt x="682" y="1316"/>
                    </a:lnTo>
                    <a:lnTo>
                      <a:pt x="628" y="1417"/>
                    </a:lnTo>
                    <a:lnTo>
                      <a:pt x="581" y="1521"/>
                    </a:lnTo>
                    <a:lnTo>
                      <a:pt x="540" y="1628"/>
                    </a:lnTo>
                    <a:lnTo>
                      <a:pt x="505" y="1737"/>
                    </a:lnTo>
                    <a:lnTo>
                      <a:pt x="477" y="1851"/>
                    </a:lnTo>
                    <a:lnTo>
                      <a:pt x="458" y="1967"/>
                    </a:lnTo>
                    <a:lnTo>
                      <a:pt x="445" y="2085"/>
                    </a:lnTo>
                    <a:lnTo>
                      <a:pt x="441" y="2205"/>
                    </a:lnTo>
                    <a:lnTo>
                      <a:pt x="445" y="2325"/>
                    </a:lnTo>
                    <a:lnTo>
                      <a:pt x="458" y="2443"/>
                    </a:lnTo>
                    <a:lnTo>
                      <a:pt x="477" y="2559"/>
                    </a:lnTo>
                    <a:lnTo>
                      <a:pt x="505" y="2673"/>
                    </a:lnTo>
                    <a:lnTo>
                      <a:pt x="540" y="2782"/>
                    </a:lnTo>
                    <a:lnTo>
                      <a:pt x="581" y="2889"/>
                    </a:lnTo>
                    <a:lnTo>
                      <a:pt x="628" y="2993"/>
                    </a:lnTo>
                    <a:lnTo>
                      <a:pt x="682" y="3094"/>
                    </a:lnTo>
                    <a:lnTo>
                      <a:pt x="744" y="3190"/>
                    </a:lnTo>
                    <a:lnTo>
                      <a:pt x="809" y="3281"/>
                    </a:lnTo>
                    <a:lnTo>
                      <a:pt x="881" y="3368"/>
                    </a:lnTo>
                    <a:lnTo>
                      <a:pt x="959" y="3450"/>
                    </a:lnTo>
                    <a:lnTo>
                      <a:pt x="1042" y="3528"/>
                    </a:lnTo>
                    <a:lnTo>
                      <a:pt x="1128" y="3600"/>
                    </a:lnTo>
                    <a:lnTo>
                      <a:pt x="1219" y="3666"/>
                    </a:lnTo>
                    <a:lnTo>
                      <a:pt x="1315" y="3727"/>
                    </a:lnTo>
                    <a:lnTo>
                      <a:pt x="1416" y="3782"/>
                    </a:lnTo>
                    <a:lnTo>
                      <a:pt x="1520" y="3829"/>
                    </a:lnTo>
                    <a:lnTo>
                      <a:pt x="1627" y="3870"/>
                    </a:lnTo>
                    <a:lnTo>
                      <a:pt x="1736" y="3905"/>
                    </a:lnTo>
                    <a:lnTo>
                      <a:pt x="1850" y="3933"/>
                    </a:lnTo>
                    <a:lnTo>
                      <a:pt x="1966" y="3952"/>
                    </a:lnTo>
                    <a:lnTo>
                      <a:pt x="2083" y="3965"/>
                    </a:lnTo>
                    <a:lnTo>
                      <a:pt x="2204" y="3969"/>
                    </a:lnTo>
                    <a:lnTo>
                      <a:pt x="2324" y="3965"/>
                    </a:lnTo>
                    <a:lnTo>
                      <a:pt x="2441" y="3952"/>
                    </a:lnTo>
                    <a:lnTo>
                      <a:pt x="2557" y="3933"/>
                    </a:lnTo>
                    <a:lnTo>
                      <a:pt x="2671" y="3905"/>
                    </a:lnTo>
                    <a:lnTo>
                      <a:pt x="2780" y="3870"/>
                    </a:lnTo>
                    <a:lnTo>
                      <a:pt x="2887" y="3829"/>
                    </a:lnTo>
                    <a:lnTo>
                      <a:pt x="2991" y="3782"/>
                    </a:lnTo>
                    <a:lnTo>
                      <a:pt x="3092" y="3727"/>
                    </a:lnTo>
                    <a:lnTo>
                      <a:pt x="3188" y="3666"/>
                    </a:lnTo>
                    <a:lnTo>
                      <a:pt x="3279" y="3600"/>
                    </a:lnTo>
                    <a:lnTo>
                      <a:pt x="3365" y="3528"/>
                    </a:lnTo>
                    <a:lnTo>
                      <a:pt x="3448" y="3450"/>
                    </a:lnTo>
                    <a:lnTo>
                      <a:pt x="3526" y="3368"/>
                    </a:lnTo>
                    <a:lnTo>
                      <a:pt x="3598" y="3281"/>
                    </a:lnTo>
                    <a:lnTo>
                      <a:pt x="3663" y="3190"/>
                    </a:lnTo>
                    <a:lnTo>
                      <a:pt x="3725" y="3094"/>
                    </a:lnTo>
                    <a:lnTo>
                      <a:pt x="3779" y="2993"/>
                    </a:lnTo>
                    <a:lnTo>
                      <a:pt x="3826" y="2889"/>
                    </a:lnTo>
                    <a:lnTo>
                      <a:pt x="3867" y="2782"/>
                    </a:lnTo>
                    <a:lnTo>
                      <a:pt x="3902" y="2673"/>
                    </a:lnTo>
                    <a:lnTo>
                      <a:pt x="3930" y="2559"/>
                    </a:lnTo>
                    <a:lnTo>
                      <a:pt x="3949" y="2443"/>
                    </a:lnTo>
                    <a:lnTo>
                      <a:pt x="3962" y="2325"/>
                    </a:lnTo>
                    <a:lnTo>
                      <a:pt x="3966" y="2205"/>
                    </a:lnTo>
                    <a:lnTo>
                      <a:pt x="4407" y="2205"/>
                    </a:lnTo>
                    <a:lnTo>
                      <a:pt x="4403" y="2339"/>
                    </a:lnTo>
                    <a:lnTo>
                      <a:pt x="4391" y="2471"/>
                    </a:lnTo>
                    <a:lnTo>
                      <a:pt x="4371" y="2599"/>
                    </a:lnTo>
                    <a:lnTo>
                      <a:pt x="4344" y="2726"/>
                    </a:lnTo>
                    <a:lnTo>
                      <a:pt x="4310" y="2850"/>
                    </a:lnTo>
                    <a:lnTo>
                      <a:pt x="4268" y="2972"/>
                    </a:lnTo>
                    <a:lnTo>
                      <a:pt x="4220" y="3090"/>
                    </a:lnTo>
                    <a:lnTo>
                      <a:pt x="4165" y="3205"/>
                    </a:lnTo>
                    <a:lnTo>
                      <a:pt x="4105" y="3316"/>
                    </a:lnTo>
                    <a:lnTo>
                      <a:pt x="4038" y="3422"/>
                    </a:lnTo>
                    <a:lnTo>
                      <a:pt x="3965" y="3525"/>
                    </a:lnTo>
                    <a:lnTo>
                      <a:pt x="3888" y="3623"/>
                    </a:lnTo>
                    <a:lnTo>
                      <a:pt x="3803" y="3716"/>
                    </a:lnTo>
                    <a:lnTo>
                      <a:pt x="3714" y="3806"/>
                    </a:lnTo>
                    <a:lnTo>
                      <a:pt x="3620" y="3890"/>
                    </a:lnTo>
                    <a:lnTo>
                      <a:pt x="3523" y="3968"/>
                    </a:lnTo>
                    <a:lnTo>
                      <a:pt x="3420" y="4041"/>
                    </a:lnTo>
                    <a:lnTo>
                      <a:pt x="3313" y="4108"/>
                    </a:lnTo>
                    <a:lnTo>
                      <a:pt x="3202" y="4168"/>
                    </a:lnTo>
                    <a:lnTo>
                      <a:pt x="3088" y="4223"/>
                    </a:lnTo>
                    <a:lnTo>
                      <a:pt x="2970" y="4271"/>
                    </a:lnTo>
                    <a:lnTo>
                      <a:pt x="2849" y="4312"/>
                    </a:lnTo>
                    <a:lnTo>
                      <a:pt x="2724" y="4347"/>
                    </a:lnTo>
                    <a:lnTo>
                      <a:pt x="2597" y="4374"/>
                    </a:lnTo>
                    <a:lnTo>
                      <a:pt x="2469" y="4394"/>
                    </a:lnTo>
                    <a:lnTo>
                      <a:pt x="2337" y="4406"/>
                    </a:lnTo>
                    <a:lnTo>
                      <a:pt x="2204" y="4410"/>
                    </a:lnTo>
                    <a:lnTo>
                      <a:pt x="2070" y="4406"/>
                    </a:lnTo>
                    <a:lnTo>
                      <a:pt x="1938" y="4394"/>
                    </a:lnTo>
                    <a:lnTo>
                      <a:pt x="1810" y="4374"/>
                    </a:lnTo>
                    <a:lnTo>
                      <a:pt x="1683" y="4347"/>
                    </a:lnTo>
                    <a:lnTo>
                      <a:pt x="1558" y="4312"/>
                    </a:lnTo>
                    <a:lnTo>
                      <a:pt x="1437" y="4271"/>
                    </a:lnTo>
                    <a:lnTo>
                      <a:pt x="1319" y="4223"/>
                    </a:lnTo>
                    <a:lnTo>
                      <a:pt x="1205" y="4168"/>
                    </a:lnTo>
                    <a:lnTo>
                      <a:pt x="1094" y="4108"/>
                    </a:lnTo>
                    <a:lnTo>
                      <a:pt x="987" y="4041"/>
                    </a:lnTo>
                    <a:lnTo>
                      <a:pt x="884" y="3968"/>
                    </a:lnTo>
                    <a:lnTo>
                      <a:pt x="787" y="3890"/>
                    </a:lnTo>
                    <a:lnTo>
                      <a:pt x="693" y="3806"/>
                    </a:lnTo>
                    <a:lnTo>
                      <a:pt x="604" y="3716"/>
                    </a:lnTo>
                    <a:lnTo>
                      <a:pt x="519" y="3623"/>
                    </a:lnTo>
                    <a:lnTo>
                      <a:pt x="442" y="3525"/>
                    </a:lnTo>
                    <a:lnTo>
                      <a:pt x="369" y="3422"/>
                    </a:lnTo>
                    <a:lnTo>
                      <a:pt x="302" y="3316"/>
                    </a:lnTo>
                    <a:lnTo>
                      <a:pt x="242" y="3205"/>
                    </a:lnTo>
                    <a:lnTo>
                      <a:pt x="187" y="3090"/>
                    </a:lnTo>
                    <a:lnTo>
                      <a:pt x="139" y="2972"/>
                    </a:lnTo>
                    <a:lnTo>
                      <a:pt x="97" y="2850"/>
                    </a:lnTo>
                    <a:lnTo>
                      <a:pt x="63" y="2726"/>
                    </a:lnTo>
                    <a:lnTo>
                      <a:pt x="36" y="2599"/>
                    </a:lnTo>
                    <a:lnTo>
                      <a:pt x="16" y="2471"/>
                    </a:lnTo>
                    <a:lnTo>
                      <a:pt x="4" y="2339"/>
                    </a:lnTo>
                    <a:lnTo>
                      <a:pt x="0" y="2205"/>
                    </a:lnTo>
                    <a:lnTo>
                      <a:pt x="4" y="2071"/>
                    </a:lnTo>
                    <a:lnTo>
                      <a:pt x="16" y="1939"/>
                    </a:lnTo>
                    <a:lnTo>
                      <a:pt x="36" y="1811"/>
                    </a:lnTo>
                    <a:lnTo>
                      <a:pt x="63" y="1684"/>
                    </a:lnTo>
                    <a:lnTo>
                      <a:pt x="97" y="1560"/>
                    </a:lnTo>
                    <a:lnTo>
                      <a:pt x="139" y="1438"/>
                    </a:lnTo>
                    <a:lnTo>
                      <a:pt x="187" y="1320"/>
                    </a:lnTo>
                    <a:lnTo>
                      <a:pt x="242" y="1205"/>
                    </a:lnTo>
                    <a:lnTo>
                      <a:pt x="302" y="1094"/>
                    </a:lnTo>
                    <a:lnTo>
                      <a:pt x="369" y="988"/>
                    </a:lnTo>
                    <a:lnTo>
                      <a:pt x="442" y="885"/>
                    </a:lnTo>
                    <a:lnTo>
                      <a:pt x="519" y="787"/>
                    </a:lnTo>
                    <a:lnTo>
                      <a:pt x="604" y="694"/>
                    </a:lnTo>
                    <a:lnTo>
                      <a:pt x="693" y="604"/>
                    </a:lnTo>
                    <a:lnTo>
                      <a:pt x="787" y="520"/>
                    </a:lnTo>
                    <a:lnTo>
                      <a:pt x="884" y="442"/>
                    </a:lnTo>
                    <a:lnTo>
                      <a:pt x="987" y="369"/>
                    </a:lnTo>
                    <a:lnTo>
                      <a:pt x="1094" y="302"/>
                    </a:lnTo>
                    <a:lnTo>
                      <a:pt x="1205" y="242"/>
                    </a:lnTo>
                    <a:lnTo>
                      <a:pt x="1319" y="187"/>
                    </a:lnTo>
                    <a:lnTo>
                      <a:pt x="1437" y="139"/>
                    </a:lnTo>
                    <a:lnTo>
                      <a:pt x="1558" y="98"/>
                    </a:lnTo>
                    <a:lnTo>
                      <a:pt x="1683" y="63"/>
                    </a:lnTo>
                    <a:lnTo>
                      <a:pt x="1810" y="36"/>
                    </a:lnTo>
                    <a:lnTo>
                      <a:pt x="1938" y="16"/>
                    </a:lnTo>
                    <a:lnTo>
                      <a:pt x="2070" y="4"/>
                    </a:lnTo>
                    <a:lnTo>
                      <a:pt x="220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282032-2BAE-4B37-8C82-A3A6B2B1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576354"/>
            <a:ext cx="6210681" cy="40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Showeet theme">
    <a:dk1>
      <a:sysClr val="windowText" lastClr="000000"/>
    </a:dk1>
    <a:lt1>
      <a:sysClr val="window" lastClr="FFFFFF"/>
    </a:lt1>
    <a:dk2>
      <a:srgbClr val="1D2631"/>
    </a:dk2>
    <a:lt2>
      <a:srgbClr val="EEECE1"/>
    </a:lt2>
    <a:accent1>
      <a:srgbClr val="3F4855"/>
    </a:accent1>
    <a:accent2>
      <a:srgbClr val="F1A138"/>
    </a:accent2>
    <a:accent3>
      <a:srgbClr val="CBDB23"/>
    </a:accent3>
    <a:accent4>
      <a:srgbClr val="590B4E"/>
    </a:accent4>
    <a:accent5>
      <a:srgbClr val="2CA3FC"/>
    </a:accent5>
    <a:accent6>
      <a:srgbClr val="9EB31C"/>
    </a:accent6>
    <a:hlink>
      <a:srgbClr val="B8CCE4"/>
    </a:hlink>
    <a:folHlink>
      <a:srgbClr val="B8CCE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Showeet theme">
    <a:dk1>
      <a:sysClr val="windowText" lastClr="000000"/>
    </a:dk1>
    <a:lt1>
      <a:sysClr val="window" lastClr="FFFFFF"/>
    </a:lt1>
    <a:dk2>
      <a:srgbClr val="1D2631"/>
    </a:dk2>
    <a:lt2>
      <a:srgbClr val="EEECE1"/>
    </a:lt2>
    <a:accent1>
      <a:srgbClr val="3F4855"/>
    </a:accent1>
    <a:accent2>
      <a:srgbClr val="F1A138"/>
    </a:accent2>
    <a:accent3>
      <a:srgbClr val="CBDB23"/>
    </a:accent3>
    <a:accent4>
      <a:srgbClr val="590B4E"/>
    </a:accent4>
    <a:accent5>
      <a:srgbClr val="2CA3FC"/>
    </a:accent5>
    <a:accent6>
      <a:srgbClr val="9EB31C"/>
    </a:accent6>
    <a:hlink>
      <a:srgbClr val="B8CCE4"/>
    </a:hlink>
    <a:folHlink>
      <a:srgbClr val="B8CCE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Showeet theme">
    <a:dk1>
      <a:sysClr val="windowText" lastClr="000000"/>
    </a:dk1>
    <a:lt1>
      <a:sysClr val="window" lastClr="FFFFFF"/>
    </a:lt1>
    <a:dk2>
      <a:srgbClr val="1D2631"/>
    </a:dk2>
    <a:lt2>
      <a:srgbClr val="EEECE1"/>
    </a:lt2>
    <a:accent1>
      <a:srgbClr val="3F4855"/>
    </a:accent1>
    <a:accent2>
      <a:srgbClr val="F1A138"/>
    </a:accent2>
    <a:accent3>
      <a:srgbClr val="CBDB23"/>
    </a:accent3>
    <a:accent4>
      <a:srgbClr val="590B4E"/>
    </a:accent4>
    <a:accent5>
      <a:srgbClr val="2CA3FC"/>
    </a:accent5>
    <a:accent6>
      <a:srgbClr val="9EB31C"/>
    </a:accent6>
    <a:hlink>
      <a:srgbClr val="B8CCE4"/>
    </a:hlink>
    <a:folHlink>
      <a:srgbClr val="B8CCE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Showeet theme">
    <a:dk1>
      <a:sysClr val="windowText" lastClr="000000"/>
    </a:dk1>
    <a:lt1>
      <a:sysClr val="window" lastClr="FFFFFF"/>
    </a:lt1>
    <a:dk2>
      <a:srgbClr val="1D2631"/>
    </a:dk2>
    <a:lt2>
      <a:srgbClr val="EEECE1"/>
    </a:lt2>
    <a:accent1>
      <a:srgbClr val="3F4855"/>
    </a:accent1>
    <a:accent2>
      <a:srgbClr val="F1A138"/>
    </a:accent2>
    <a:accent3>
      <a:srgbClr val="CBDB23"/>
    </a:accent3>
    <a:accent4>
      <a:srgbClr val="590B4E"/>
    </a:accent4>
    <a:accent5>
      <a:srgbClr val="2CA3FC"/>
    </a:accent5>
    <a:accent6>
      <a:srgbClr val="9EB31C"/>
    </a:accent6>
    <a:hlink>
      <a:srgbClr val="B8CCE4"/>
    </a:hlink>
    <a:folHlink>
      <a:srgbClr val="B8CCE4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Bright Light">
    <a:dk1>
      <a:sysClr val="windowText" lastClr="000000"/>
    </a:dk1>
    <a:lt1>
      <a:sysClr val="window" lastClr="FFFFFF"/>
    </a:lt1>
    <a:dk2>
      <a:srgbClr val="27303D"/>
    </a:dk2>
    <a:lt2>
      <a:srgbClr val="E7E6E6"/>
    </a:lt2>
    <a:accent1>
      <a:srgbClr val="6DCF00"/>
    </a:accent1>
    <a:accent2>
      <a:srgbClr val="159192"/>
    </a:accent2>
    <a:accent3>
      <a:srgbClr val="09AEF2"/>
    </a:accent3>
    <a:accent4>
      <a:srgbClr val="FCC000"/>
    </a:accent4>
    <a:accent5>
      <a:srgbClr val="FE1101"/>
    </a:accent5>
    <a:accent6>
      <a:srgbClr val="5C932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Bright Light">
    <a:dk1>
      <a:sysClr val="windowText" lastClr="000000"/>
    </a:dk1>
    <a:lt1>
      <a:sysClr val="window" lastClr="FFFFFF"/>
    </a:lt1>
    <a:dk2>
      <a:srgbClr val="27303D"/>
    </a:dk2>
    <a:lt2>
      <a:srgbClr val="E7E6E6"/>
    </a:lt2>
    <a:accent1>
      <a:srgbClr val="6DCF00"/>
    </a:accent1>
    <a:accent2>
      <a:srgbClr val="159192"/>
    </a:accent2>
    <a:accent3>
      <a:srgbClr val="09AEF2"/>
    </a:accent3>
    <a:accent4>
      <a:srgbClr val="FCC000"/>
    </a:accent4>
    <a:accent5>
      <a:srgbClr val="FE1101"/>
    </a:accent5>
    <a:accent6>
      <a:srgbClr val="5C9329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18437</TotalTime>
  <Words>862</Words>
  <Application>Microsoft Office PowerPoint</Application>
  <PresentationFormat>Custom</PresentationFormat>
  <Paragraphs>151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FontAwesome</vt:lpstr>
      <vt:lpstr>Arial</vt:lpstr>
      <vt:lpstr>Arial Narrow</vt:lpstr>
      <vt:lpstr>Calibri</vt:lpstr>
      <vt:lpstr>Century Gothic</vt:lpstr>
      <vt:lpstr>Palatino Linotype</vt:lpstr>
      <vt:lpstr>Wingdings</vt:lpstr>
      <vt:lpstr>Business strategy presentation</vt:lpstr>
      <vt:lpstr>Use of Blogpost data for Marketing</vt:lpstr>
      <vt:lpstr>Social Media Marketing</vt:lpstr>
      <vt:lpstr>Data Driven Social Media Marketing</vt:lpstr>
      <vt:lpstr>Key findings</vt:lpstr>
      <vt:lpstr>Demo Data</vt:lpstr>
      <vt:lpstr>Data Driven Content Improvement</vt:lpstr>
      <vt:lpstr>PowerPoint Presentation</vt:lpstr>
      <vt:lpstr>PowerPoint Presentation</vt:lpstr>
      <vt:lpstr>PowerPoint Presentation</vt:lpstr>
      <vt:lpstr>PowerPoint Presentation</vt:lpstr>
      <vt:lpstr>Evaluating Content Improvements</vt:lpstr>
      <vt:lpstr>Prediction of blogpost of most interest</vt:lpstr>
      <vt:lpstr>Model Scores</vt:lpstr>
      <vt:lpstr>Predictive Model Driven Commenting</vt:lpstr>
      <vt:lpstr>Performance of Predictive Models</vt:lpstr>
      <vt:lpstr>Conclusions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Blogpost data for Marketing</dc:title>
  <dc:creator>William Lee</dc:creator>
  <cp:lastModifiedBy>William Lee</cp:lastModifiedBy>
  <cp:revision>116</cp:revision>
  <dcterms:created xsi:type="dcterms:W3CDTF">2017-08-25T11:23:25Z</dcterms:created>
  <dcterms:modified xsi:type="dcterms:W3CDTF">2020-01-21T11:33:55Z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