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/>
    <p:restoredTop sz="94648"/>
  </p:normalViewPr>
  <p:slideViewPr>
    <p:cSldViewPr snapToGrid="0">
      <p:cViewPr varScale="1">
        <p:scale>
          <a:sx n="100" d="100"/>
          <a:sy n="100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0710-82AB-E741-94A5-3EBA87CE8918}" type="datetimeFigureOut">
              <a:rPr lang="en-FI" smtClean="0"/>
              <a:t>10/31/24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81E9E-A6C3-CB4D-B39D-A3ACFB7CE5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1359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0897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69136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8569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59400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0424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1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7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4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0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7E468-1786-844F-5037-33F3DEE6D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pPr algn="ctr"/>
            <a:r>
              <a:rPr lang="en-FI" sz="4800" dirty="0">
                <a:solidFill>
                  <a:srgbClr val="FFFFFF"/>
                </a:solidFill>
              </a:rPr>
              <a:t>Timelink</a:t>
            </a:r>
            <a:br>
              <a:rPr lang="en-FI" sz="4800" dirty="0">
                <a:solidFill>
                  <a:srgbClr val="FFFFFF"/>
                </a:solidFill>
              </a:rPr>
            </a:br>
            <a:br>
              <a:rPr lang="en-FI" sz="4800" dirty="0">
                <a:solidFill>
                  <a:srgbClr val="FFFFFF"/>
                </a:solidFill>
              </a:rPr>
            </a:br>
            <a:r>
              <a:rPr lang="en-FI" sz="3600" b="0" dirty="0">
                <a:solidFill>
                  <a:srgbClr val="FFFFFF"/>
                </a:solidFill>
              </a:rPr>
              <a:t>Browser game</a:t>
            </a:r>
            <a:endParaRPr lang="en-FI" sz="36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305BE-01F7-4A55-96AB-0AF9DC4EC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FI" sz="3600">
                <a:solidFill>
                  <a:srgbClr val="FFFFFF"/>
                </a:solidFill>
              </a:rPr>
              <a:t>TEAM 2</a:t>
            </a:r>
            <a:r>
              <a:rPr lang="fi-FI" sz="3600" dirty="0">
                <a:solidFill>
                  <a:srgbClr val="FFFFFF"/>
                </a:solidFill>
              </a:rPr>
              <a:t>:</a:t>
            </a:r>
          </a:p>
          <a:p>
            <a:pPr algn="ctr"/>
            <a:r>
              <a:rPr lang="fi-FI" sz="3600">
                <a:solidFill>
                  <a:srgbClr val="FFFFFF"/>
                </a:solidFill>
              </a:rPr>
              <a:t>TimeShifters</a:t>
            </a:r>
            <a:endParaRPr lang="en-FI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313BA5D3-84BB-FA78-CB2C-48F36EBB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31" r="17092" b="-1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ACB2-EA59-C9FC-41FA-B80D33FF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720000" cy="900000"/>
          </a:xfrm>
        </p:spPr>
        <p:txBody>
          <a:bodyPr/>
          <a:lstStyle/>
          <a:p>
            <a:r>
              <a:rPr lang="en-GB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Overview of the idea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3573-3CB4-3AF3-BC50-E5D5D978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34814"/>
            <a:ext cx="5855506" cy="507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C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Objectiv</a:t>
            </a:r>
            <a:r>
              <a:rPr lang="en-GB" sz="2000" b="1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e:</a:t>
            </a:r>
            <a:r>
              <a:rPr lang="en-GB" sz="2000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Develop a small, interactive browser game where users navigate a boardgame–like map.</a:t>
            </a:r>
          </a:p>
          <a:p>
            <a:pPr marL="0" indent="0">
              <a:buNone/>
            </a:pPr>
            <a:r>
              <a:rPr lang="en-GB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The playground field consists of different historical ages, which user needs to pass through to win.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2"/>
                </a:solidFill>
                <a:latin typeface="Menlo" panose="020B0609030804020204" pitchFamily="49" charset="0"/>
              </a:rPr>
              <a:t>On every move user gets a new task to solve. Every correct answer allows to continue the movement along the </a:t>
            </a:r>
            <a:r>
              <a:rPr lang="en-GB" sz="2000" dirty="0" err="1">
                <a:solidFill>
                  <a:schemeClr val="tx2"/>
                </a:solidFill>
                <a:latin typeface="Menlo" panose="020B0609030804020204" pitchFamily="49" charset="0"/>
              </a:rPr>
              <a:t>Timelink</a:t>
            </a:r>
            <a:r>
              <a:rPr lang="en-GB" sz="2000" dirty="0">
                <a:solidFill>
                  <a:schemeClr val="tx2"/>
                </a:solidFill>
                <a:latin typeface="Menlo" panose="020B0609030804020204" pitchFamily="49" charset="0"/>
              </a:rPr>
              <a:t>.</a:t>
            </a:r>
          </a:p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1618E-4605-FF33-A82D-A99FC03A46C1}"/>
              </a:ext>
            </a:extLst>
          </p:cNvPr>
          <p:cNvSpPr txBox="1"/>
          <p:nvPr/>
        </p:nvSpPr>
        <p:spPr>
          <a:xfrm>
            <a:off x="8312028" y="3429000"/>
            <a:ext cx="248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FI" i="1" dirty="0">
                <a:solidFill>
                  <a:srgbClr val="FF0000"/>
                </a:solidFill>
                <a:highlight>
                  <a:srgbClr val="FFFF00"/>
                </a:highlight>
              </a:rPr>
              <a:t>ncert wireframe here</a:t>
            </a:r>
          </a:p>
        </p:txBody>
      </p:sp>
      <p:pic>
        <p:nvPicPr>
          <p:cNvPr id="6" name="Picture 5" descr="A screenshot of a game&#10;&#10;Description automatically generated">
            <a:extLst>
              <a:ext uri="{FF2B5EF4-FFF2-40B4-BE49-F238E27FC236}">
                <a16:creationId xmlns:a16="http://schemas.microsoft.com/office/drawing/2014/main" id="{50D1C013-AB76-5BE5-E5D2-3361A20A4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532" y="1834243"/>
            <a:ext cx="4485255" cy="3189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74CA3C-44A9-C61E-87D1-C0F579F35B16}"/>
              </a:ext>
            </a:extLst>
          </p:cNvPr>
          <p:cNvSpPr txBox="1"/>
          <p:nvPr/>
        </p:nvSpPr>
        <p:spPr>
          <a:xfrm>
            <a:off x="827314" y="129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7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A209-CA03-8348-588E-A43B3D21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1"/>
            <a:ext cx="9720000" cy="900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Team. Expected roles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F05D-6C57-4C38-10C8-E8933093E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26639"/>
            <a:ext cx="9720000" cy="5076000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Team: Hossain,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Saara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, Stefanie, Vladimir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Frontend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Developer: building the UI, components, and user interactions.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Hossain,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Saara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, Stefanie, Vladimir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Backend Developer: setting up the server, database, and API endpoints.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Hossain, Vladimir</a:t>
            </a:r>
            <a:r>
              <a:rPr lang="en-GB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Art Designer: c</a:t>
            </a: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reates images and designs to make the game look fine.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Saara</a:t>
            </a:r>
            <a:endParaRPr lang="en-GB" b="0" dirty="0">
              <a:solidFill>
                <a:srgbClr val="CCCCCC"/>
              </a:solidFill>
              <a:effectLst/>
              <a:highlight>
                <a:srgbClr val="C0C0C0"/>
              </a:highlight>
              <a:latin typeface="Menlo" panose="020B0609030804020204" pitchFamily="49" charset="0"/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Game Designer: game mechanics, content creation (story, tasks), and user experience. Easter eggs.</a:t>
            </a:r>
            <a:r>
              <a:rPr lang="en-GB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Saara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, Stefanie, Vladimir</a:t>
            </a:r>
            <a:endParaRPr lang="en-GB" b="0" dirty="0">
              <a:solidFill>
                <a:srgbClr val="CCCCCC"/>
              </a:solidFill>
              <a:effectLst/>
              <a:highlight>
                <a:srgbClr val="C0C0C0"/>
              </a:highlight>
              <a:latin typeface="Menlo" panose="020B0609030804020204" pitchFamily="49" charset="0"/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Tester(s): tests the result of every bit of code.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Hossain, Stefanie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Project Manager/Scrum Master: oversees project timelines and documentation. The only person who can merge.</a:t>
            </a:r>
            <a:r>
              <a:rPr lang="en-GB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Stefanie</a:t>
            </a:r>
            <a:endParaRPr lang="en-FI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102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86ED-4078-54FC-13FF-0FF8712E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1550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What is this project about?</a:t>
            </a:r>
            <a:b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</a:br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Problem to solve?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F00E-45D9-9BCE-E530-10B51469D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720000" cy="392615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Timelink</a:t>
            </a:r>
            <a:r>
              <a:rPr lang="en-GB" sz="20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is an interactive game where players learn history by solving puzzles from different time periods, making education engaging and fun.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By blending history with interactive gameplay, </a:t>
            </a:r>
            <a:r>
              <a:rPr lang="en-GB" sz="2000" dirty="0" err="1">
                <a:solidFill>
                  <a:srgbClr val="CCCCCC"/>
                </a:solidFill>
                <a:latin typeface="Menlo" panose="020B0609030804020204" pitchFamily="49" charset="0"/>
              </a:rPr>
              <a:t>Timelink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aims to make learning about the past more engaging and accessible, allowing players to actively participate in uncovering historical knowledge in a way that feels like an adventure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Real aim:</a:t>
            </a:r>
            <a:r>
              <a:rPr lang="en-GB" sz="20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our team members will learn how to work in cooperation with other developers.</a:t>
            </a:r>
            <a:endParaRPr lang="en-FI" sz="2000" dirty="0">
              <a:solidFill>
                <a:srgbClr val="CCCCCC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0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17AE-CF5E-D3F5-9558-9AD69466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1550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What features are planned to be in MVP?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0B34-BFEA-0EC7-F778-137127395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720000" cy="39261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Interactive map: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a basic 2d map where players can move tyle by tile.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Riddles and tasks: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simple puzzles linked to different historical periods in every tile.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User Authentication: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login system to save progress across sessions.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Progress tracking: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player’s advancement through historical eras stored in database.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Scoring system: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rewards awarded for solving riddles and completing tasks.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Sound design: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some music on the background and sound effects like steps across the map.</a:t>
            </a:r>
            <a:endParaRPr lang="en-FI" sz="2000" dirty="0">
              <a:solidFill>
                <a:srgbClr val="CCCCCC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6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FFB3-DCD8-9995-18C0-3C68CC74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9000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What tech will you use?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599D-7A20-42A2-CD11-37DE7134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55362"/>
            <a:ext cx="4860000" cy="504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Version control: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GitHub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Project management: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Trello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Prototyping and creating UX/UI: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Figma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Frontend:</a:t>
            </a: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React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Backend: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Node.js with Express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Database: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700" dirty="0" err="1">
                <a:solidFill>
                  <a:srgbClr val="CCCCCC"/>
                </a:solidFill>
                <a:latin typeface="Menlo" panose="020B0609030804020204" pitchFamily="49" charset="0"/>
              </a:rPr>
              <a:t>MariaBD</a:t>
            </a:r>
            <a:endParaRPr lang="en-GB" sz="17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Style guide: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700" dirty="0">
                <a:solidFill>
                  <a:schemeClr val="bg1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decide later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4E10A2-2844-AF6D-6410-1F98FA5E9DD0}"/>
              </a:ext>
            </a:extLst>
          </p:cNvPr>
          <p:cNvSpPr txBox="1">
            <a:spLocks/>
          </p:cNvSpPr>
          <p:nvPr/>
        </p:nvSpPr>
        <p:spPr>
          <a:xfrm>
            <a:off x="6447710" y="1355362"/>
            <a:ext cx="4860000" cy="5047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Additional Libraries (optional):</a:t>
            </a:r>
          </a:p>
          <a:p>
            <a:pPr marL="0" indent="0">
              <a:buNone/>
            </a:pPr>
            <a:r>
              <a:rPr lang="en-GB" sz="1700" dirty="0" err="1">
                <a:solidFill>
                  <a:srgbClr val="C00000"/>
                </a:solidFill>
                <a:latin typeface="Menlo" panose="020B0609030804020204" pitchFamily="49" charset="0"/>
              </a:rPr>
              <a:t>Axios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for API calls (obviously there are APIs with riddles)</a:t>
            </a:r>
          </a:p>
          <a:p>
            <a:pPr marL="0" indent="0">
              <a:buNone/>
            </a:pPr>
            <a:r>
              <a:rPr lang="en-GB" sz="1700" dirty="0" err="1">
                <a:solidFill>
                  <a:srgbClr val="C00000"/>
                </a:solidFill>
                <a:latin typeface="Menlo" panose="020B0609030804020204" pitchFamily="49" charset="0"/>
              </a:rPr>
              <a:t>Passport.js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for authentication</a:t>
            </a:r>
          </a:p>
          <a:p>
            <a:pPr marL="0" indent="0">
              <a:buNone/>
            </a:pPr>
            <a:r>
              <a:rPr lang="en-GB" sz="1700" dirty="0" err="1">
                <a:solidFill>
                  <a:srgbClr val="C00000"/>
                </a:solidFill>
                <a:latin typeface="Menlo" panose="020B0609030804020204" pitchFamily="49" charset="0"/>
              </a:rPr>
              <a:t>ReactPlayer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for background music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Some CSS framework </a:t>
            </a:r>
            <a:r>
              <a:rPr lang="en-GB" sz="1700" dirty="0">
                <a:solidFill>
                  <a:schemeClr val="bg1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decide later</a:t>
            </a:r>
          </a:p>
          <a:p>
            <a:pPr marL="0" indent="0">
              <a:buNone/>
            </a:pPr>
            <a:r>
              <a:rPr lang="en-GB" sz="1700" dirty="0" err="1">
                <a:solidFill>
                  <a:srgbClr val="C00000"/>
                </a:solidFill>
                <a:latin typeface="Menlo" panose="020B0609030804020204" pitchFamily="49" charset="0"/>
              </a:rPr>
              <a:t>Phaser.io</a:t>
            </a: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 framework 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for gameplay  mechanics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External APIs: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Background music API: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https://</a:t>
            </a:r>
            <a:r>
              <a:rPr lang="en-GB" sz="1700" dirty="0" err="1">
                <a:solidFill>
                  <a:srgbClr val="CCCCCC"/>
                </a:solidFill>
                <a:latin typeface="Menlo" panose="020B0609030804020204" pitchFamily="49" charset="0"/>
              </a:rPr>
              <a:t>audiomack.com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/data-</a:t>
            </a:r>
            <a:r>
              <a:rPr lang="en-GB" sz="1700" dirty="0" err="1">
                <a:solidFill>
                  <a:srgbClr val="CCCCCC"/>
                </a:solidFill>
                <a:latin typeface="Menlo" panose="020B0609030804020204" pitchFamily="49" charset="0"/>
              </a:rPr>
              <a:t>api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/docs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“Historic facts" API: </a:t>
            </a:r>
            <a:r>
              <a:rPr lang="en-GB" sz="1700" dirty="0">
                <a:solidFill>
                  <a:schemeClr val="bg1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decide later</a:t>
            </a:r>
          </a:p>
        </p:txBody>
      </p:sp>
    </p:spTree>
    <p:extLst>
      <p:ext uri="{BB962C8B-B14F-4D97-AF65-F5344CB8AC3E}">
        <p14:creationId xmlns:p14="http://schemas.microsoft.com/office/powerpoint/2010/main" val="407557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3A2A-00AD-ACF7-E8EC-7ED0A2B3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1"/>
            <a:ext cx="9493200" cy="9000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Risk management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E6CC-365C-0746-FFAB-BE59FC1C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26639"/>
            <a:ext cx="4860000" cy="5076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FI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Scope: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delay in MVP realisation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Solution: Stick to MVP features as outlined. Set a "point of no return" after which no new features can be added, only refined.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Technical Challenges: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the project is too difficult for us.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Break down the project into manageable components, use existing libraries, prioritize essential tasks.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Content: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implementing controversial or doubtful historical facts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start with general, well-known historical facts for the MVP. Delegate content research to team members who have expertise.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F0DFD1-B44A-1E4E-AF40-FF66F2CDB737}"/>
              </a:ext>
            </a:extLst>
          </p:cNvPr>
          <p:cNvSpPr txBox="1">
            <a:spLocks/>
          </p:cNvSpPr>
          <p:nvPr/>
        </p:nvSpPr>
        <p:spPr>
          <a:xfrm>
            <a:off x="6447710" y="1326639"/>
            <a:ext cx="4860000" cy="50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Time Management and Team Coordination: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workloads could be challenging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assign clear roles and deadlines. Regular meetings will help ensure everyone is on track and allow quick adjustment for any roadblocks.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Game Art and Visual Consistency: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lack of artistic resources might make the game appear inconsistent or just pathetic.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Use open-source and royalty-free art resources. Simplify the design to keep it cohesive if original art resources are limited.</a:t>
            </a:r>
            <a:endParaRPr lang="en-FI" sz="1400" dirty="0">
              <a:solidFill>
                <a:srgbClr val="CCCCCC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4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C68E-D4CB-3C2C-5B72-D9D4AE29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15552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Scrum meetings timetable</a:t>
            </a:r>
            <a:b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</a:br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Communication channels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E355-EB86-7711-7DED-10C4D1282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010562"/>
            <a:ext cx="9720000" cy="4242058"/>
          </a:xfrm>
        </p:spPr>
        <p:txBody>
          <a:bodyPr/>
          <a:lstStyle/>
          <a:p>
            <a:pPr marL="0" indent="0">
              <a:buNone/>
            </a:pPr>
            <a:r>
              <a:rPr lang="en-FI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Where:</a:t>
            </a:r>
          </a:p>
          <a:p>
            <a:pPr marL="0" indent="0">
              <a:buNone/>
            </a:pPr>
            <a:r>
              <a:rPr lang="en-FI" dirty="0">
                <a:solidFill>
                  <a:srgbClr val="CCCCCC"/>
                </a:solidFill>
                <a:latin typeface="Menlo" panose="020B0609030804020204" pitchFamily="49" charset="0"/>
              </a:rPr>
              <a:t>MS Teams</a:t>
            </a:r>
          </a:p>
          <a:p>
            <a:pPr marL="0" indent="0">
              <a:buNone/>
            </a:pPr>
            <a:endParaRPr lang="en-FI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FI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When:</a:t>
            </a:r>
          </a:p>
          <a:p>
            <a:pPr marL="0" indent="0">
              <a:buNone/>
            </a:pPr>
            <a:r>
              <a:rPr lang="en-FI" dirty="0">
                <a:solidFill>
                  <a:srgbClr val="CCCCCC"/>
                </a:solidFill>
                <a:latin typeface="Menlo" panose="020B0609030804020204" pitchFamily="49" charset="0"/>
              </a:rPr>
              <a:t>Every Monday  and Thursday at 15:05</a:t>
            </a:r>
          </a:p>
          <a:p>
            <a:pPr marL="0" indent="0">
              <a:buNone/>
            </a:pPr>
            <a:endParaRPr lang="en-FI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FI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Duration:</a:t>
            </a:r>
          </a:p>
          <a:p>
            <a:pPr marL="0" indent="0">
              <a:buNone/>
            </a:pPr>
            <a:r>
              <a:rPr lang="en-FI" dirty="0">
                <a:solidFill>
                  <a:srgbClr val="CCCCCC"/>
                </a:solidFill>
                <a:latin typeface="Menlo" panose="020B0609030804020204" pitchFamily="49" charset="0"/>
              </a:rPr>
              <a:t>30 minutes</a:t>
            </a:r>
          </a:p>
        </p:txBody>
      </p:sp>
    </p:spTree>
    <p:extLst>
      <p:ext uri="{BB962C8B-B14F-4D97-AF65-F5344CB8AC3E}">
        <p14:creationId xmlns:p14="http://schemas.microsoft.com/office/powerpoint/2010/main" val="168485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8330-8694-9EB6-1C8F-4586D6B0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1"/>
            <a:ext cx="9720000" cy="9000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Collaboration rules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8FC7-F7B6-32FF-5AF3-CB751328E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80176"/>
            <a:ext cx="6459010" cy="52577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Clear role assignments:</a:t>
            </a:r>
            <a:r>
              <a:rPr lang="en-GB" sz="125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each team member is responsible for specific tasks. Respect role boundaries, collaborate when help is needed.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Regular check-Ins: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regular team meetings to discuss progress, roadblocks, and upcoming tasks. Priorities and timelines update.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Documentation: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document code, design decisions, and tasks.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reviews: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test all code locally before submitting it for review. Code should be reviewed by at least one other team member before merging. 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Commit messages: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clear and descriptive commit messages. Use a consistent format.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Communication etiquette: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be clear and concise, respect each other’s time. 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Respect deadlines: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meet deadlines for assigned tasks or communicate early if more time is needed. 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Decision-making: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major decisions require team input and consensus. A majority vote can be used.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Supportive environment: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encourage asking questions and offering help. Constructive feedback is welcome.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0944EA-779C-B23A-DD15-0ED0D9F24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64663"/>
              </p:ext>
            </p:extLst>
          </p:nvPr>
        </p:nvGraphicFramePr>
        <p:xfrm>
          <a:off x="8046720" y="1280177"/>
          <a:ext cx="3969789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62">
                  <a:extLst>
                    <a:ext uri="{9D8B030D-6E8A-4147-A177-3AD203B41FA5}">
                      <a16:colId xmlns:a16="http://schemas.microsoft.com/office/drawing/2014/main" val="2511694406"/>
                    </a:ext>
                  </a:extLst>
                </a:gridCol>
                <a:gridCol w="2855027">
                  <a:extLst>
                    <a:ext uri="{9D8B030D-6E8A-4147-A177-3AD203B41FA5}">
                      <a16:colId xmlns:a16="http://schemas.microsoft.com/office/drawing/2014/main" val="2481603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[type]: </a:t>
                      </a:r>
                      <a:endParaRPr lang="en-FI" sz="1400" kern="12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[short description]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add</a:t>
                      </a:r>
                      <a:endParaRPr lang="en-FI" sz="1400" kern="12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new feature or enhancement</a:t>
                      </a:r>
                      <a:endParaRPr lang="en-FI" sz="1400" kern="12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fix</a:t>
                      </a:r>
                      <a:endParaRPr lang="en-FI" sz="14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bug fix</a:t>
                      </a:r>
                      <a:endParaRPr lang="en-FI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0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docs</a:t>
                      </a:r>
                      <a:endParaRPr lang="en-FI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documentation changes or updates</a:t>
                      </a:r>
                      <a:endParaRPr lang="en-FI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2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style</a:t>
                      </a:r>
                      <a:endParaRPr lang="en-FI" sz="14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changes that do not affect the logic (e.g., formatting, spacing)</a:t>
                      </a:r>
                      <a:endParaRPr lang="en-FI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3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refactor </a:t>
                      </a:r>
                      <a:endParaRPr lang="en-FI" sz="14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code changes that neither fix a bug nor add a feature</a:t>
                      </a:r>
                      <a:endParaRPr lang="en-FI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8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  <a:r>
                        <a:rPr lang="en-FI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elete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</a:t>
                      </a:r>
                      <a:r>
                        <a:rPr lang="en-FI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emove something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690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853F7C-2022-2800-080D-5C1518B2690D}"/>
              </a:ext>
            </a:extLst>
          </p:cNvPr>
          <p:cNvSpPr txBox="1"/>
          <p:nvPr/>
        </p:nvSpPr>
        <p:spPr>
          <a:xfrm>
            <a:off x="8046720" y="5425902"/>
            <a:ext cx="3969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36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PULL FIRST!!!</a:t>
            </a:r>
          </a:p>
        </p:txBody>
      </p:sp>
    </p:spTree>
    <p:extLst>
      <p:ext uri="{BB962C8B-B14F-4D97-AF65-F5344CB8AC3E}">
        <p14:creationId xmlns:p14="http://schemas.microsoft.com/office/powerpoint/2010/main" val="14294506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914</Words>
  <Application>Microsoft Macintosh PowerPoint</Application>
  <PresentationFormat>Widescreen</PresentationFormat>
  <Paragraphs>99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Menlo</vt:lpstr>
      <vt:lpstr>Neue Haas Grotesk Text Pro</vt:lpstr>
      <vt:lpstr>Open Sans</vt:lpstr>
      <vt:lpstr>InterweaveVTI</vt:lpstr>
      <vt:lpstr>Timelink  Browser game</vt:lpstr>
      <vt:lpstr>Overview of the idea</vt:lpstr>
      <vt:lpstr>Team. Expected roles</vt:lpstr>
      <vt:lpstr>What is this project about? Problem to solve?</vt:lpstr>
      <vt:lpstr>What features are planned to be in MVP?</vt:lpstr>
      <vt:lpstr>What tech will you use?</vt:lpstr>
      <vt:lpstr>Risk management</vt:lpstr>
      <vt:lpstr>Scrum meetings timetable Communication channels</vt:lpstr>
      <vt:lpstr>Collaboration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Beliakov Vladimir</dc:creator>
  <cp:lastModifiedBy>Rikama Saara</cp:lastModifiedBy>
  <cp:revision>12</cp:revision>
  <dcterms:created xsi:type="dcterms:W3CDTF">2024-10-30T17:00:01Z</dcterms:created>
  <dcterms:modified xsi:type="dcterms:W3CDTF">2024-11-01T07:41:23Z</dcterms:modified>
</cp:coreProperties>
</file>