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31"/>
  </p:normalViewPr>
  <p:slideViewPr>
    <p:cSldViewPr snapToGrid="0" snapToObjects="1">
      <p:cViewPr varScale="1">
        <p:scale>
          <a:sx n="139" d="100"/>
          <a:sy n="139" d="100"/>
        </p:scale>
        <p:origin x="1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CBFF-EA3F-D44F-9100-E4FA41878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853E-35DE-6B4C-9702-57ACA43A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446C-64DC-354C-8331-03B502B9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7E74-B58A-1046-9A66-F8004C45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6240-3819-8A40-B4DA-05DC51B4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D163-EA15-BD46-BBCC-676E7DE4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24A3-ABFD-7F43-87EF-540DA168D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E1AE-6235-C04D-886A-39F7C5D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DF0A-4F92-E344-8DA1-0ABDAA9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864F-566C-BE45-AE2A-CEA9C0EF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A2DC-C745-9240-9587-BB03DBE15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06D64-7B79-F244-B284-F7FC1526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627E-D90D-574D-9823-D15325CB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56B5-CA2D-9341-B4A6-926D68D7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67AB-43BD-164A-AD91-BEF1C772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AFA3-E0C4-6D44-8C37-A15A44B4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77E3-8FF6-A744-BB67-A1C0D2C0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1A60-65C6-004D-BA78-07B435F4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081E-79AA-B343-95A9-E4A971D7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BB7B-5C13-264B-A262-DBB4AD8F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344-6E61-D744-A3DF-20046238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8FED-73DD-CA41-8D64-DAC0BCFC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0962-7605-204D-A742-F6ECCED2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61B6-00BB-2D45-8571-2E3EB0E8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742B-021D-4C45-B125-C51D4521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0877-B6F8-F949-BA23-B6CA0DED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ACD-73F5-2046-938B-D36C4830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A8D4-51CC-F44F-B580-07C44FBB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4FF1-9D59-AE4E-986F-97C120D7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12CA0-4A59-FA48-BF93-80CF665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0B0B4-2472-A34E-9E33-E7F376F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B81-546A-7543-A692-DE590C24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E043D-4F7B-314F-9B4D-AD06E10B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26ECC-A649-694C-8D6B-A84FF9F9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C1AAA-AE89-824D-84F7-AFA60E426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C3628-CEFE-7542-A020-17077EBD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93234-675B-CB40-9189-20C15F87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DA663-6A3A-1D48-902C-66142C93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71D5D-8E62-3F48-ACB4-EC426B7B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A349-273B-7B44-87B0-CFA1374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98B3A-BC9F-DB4B-A404-9B17582F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30E60-335E-BC46-B0E4-E798F560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12E16-66AE-2F49-88E1-F9E3BC8F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14ED-A5BE-0040-B900-880EB45E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AE1DB-2DBC-A047-AC3A-9C1DAE8E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CAEC-851D-2E42-98DD-D1584E7C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E74-DD84-1245-A98E-5EF6B54E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30B1-90C3-3A44-9EA2-CF30F363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35155-89F0-7E4F-AB35-FF2AF965F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3922-9A0A-2A47-B907-A309CD4F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BEFFA-2043-484B-8B56-C9552E34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AEB4-F9C6-BE47-AC64-83525D3A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C703-FCFA-F449-BAD1-8139E9E3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2F469-DE1B-E940-9764-5D04CBC0C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29BC-B0C2-4041-9098-F4D2A68B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B9F4-B80C-2549-924D-AA77487A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373EE-9F08-364C-A151-D1D6B140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6FCF3-E21D-B54B-AC41-50FB0357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0286-2DBF-7549-8089-8A2B9A86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44D5C-B981-2D49-A6B3-5A5BD4522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7282-979A-FE48-9075-EE19833D8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DAAE-9635-9F4C-9AB3-1E55B9BC5464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8190-61E9-A842-95CE-6D1AD021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25A3-364E-8F49-8EC5-9E4025889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439A-AA74-BB4A-BF8D-69C1D24C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hord 26">
            <a:extLst>
              <a:ext uri="{FF2B5EF4-FFF2-40B4-BE49-F238E27FC236}">
                <a16:creationId xmlns:a16="http://schemas.microsoft.com/office/drawing/2014/main" id="{2EFE6001-9B0B-1D41-82B9-A10C1B2BBAA0}"/>
              </a:ext>
            </a:extLst>
          </p:cNvPr>
          <p:cNvSpPr/>
          <p:nvPr/>
        </p:nvSpPr>
        <p:spPr>
          <a:xfrm>
            <a:off x="3967685" y="114871"/>
            <a:ext cx="2766060" cy="2568321"/>
          </a:xfrm>
          <a:prstGeom prst="chord">
            <a:avLst>
              <a:gd name="adj1" fmla="val 5391846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ord 27">
            <a:extLst>
              <a:ext uri="{FF2B5EF4-FFF2-40B4-BE49-F238E27FC236}">
                <a16:creationId xmlns:a16="http://schemas.microsoft.com/office/drawing/2014/main" id="{DFB1CEC9-DCDC-D84D-8EB2-A2FC2E711659}"/>
              </a:ext>
            </a:extLst>
          </p:cNvPr>
          <p:cNvSpPr/>
          <p:nvPr/>
        </p:nvSpPr>
        <p:spPr>
          <a:xfrm rot="10800000">
            <a:off x="3975354" y="114871"/>
            <a:ext cx="2766060" cy="2568321"/>
          </a:xfrm>
          <a:prstGeom prst="chord">
            <a:avLst>
              <a:gd name="adj1" fmla="val 5391846"/>
              <a:gd name="adj2" fmla="val 16200000"/>
            </a:avLst>
          </a:prstGeom>
          <a:solidFill>
            <a:srgbClr val="A018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E4CB9-68C2-0B43-B7F4-42AE3A873CCF}"/>
              </a:ext>
            </a:extLst>
          </p:cNvPr>
          <p:cNvSpPr txBox="1"/>
          <p:nvPr/>
        </p:nvSpPr>
        <p:spPr>
          <a:xfrm>
            <a:off x="4215384" y="11531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 | A=1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D94C5-6230-454C-8812-F6A9F0E7AE5E}"/>
              </a:ext>
            </a:extLst>
          </p:cNvPr>
          <p:cNvSpPr txBox="1"/>
          <p:nvPr/>
        </p:nvSpPr>
        <p:spPr>
          <a:xfrm>
            <a:off x="5706344" y="1153144"/>
            <a:ext cx="114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 | A=0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CF1052-ED41-4D4B-8C16-40D6AA574E19}"/>
              </a:ext>
            </a:extLst>
          </p:cNvPr>
          <p:cNvCxnSpPr>
            <a:cxnSpLocks/>
          </p:cNvCxnSpPr>
          <p:nvPr/>
        </p:nvCxnSpPr>
        <p:spPr>
          <a:xfrm flipH="1">
            <a:off x="3758184" y="2560749"/>
            <a:ext cx="983434" cy="148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E1A62AA-7FF3-144D-AB3E-06D76A156552}"/>
              </a:ext>
            </a:extLst>
          </p:cNvPr>
          <p:cNvSpPr/>
          <p:nvPr/>
        </p:nvSpPr>
        <p:spPr>
          <a:xfrm>
            <a:off x="1714500" y="3973068"/>
            <a:ext cx="2688336" cy="26883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658424-A686-BF49-8C5D-A6CC2DFDAE51}"/>
              </a:ext>
            </a:extLst>
          </p:cNvPr>
          <p:cNvSpPr/>
          <p:nvPr/>
        </p:nvSpPr>
        <p:spPr>
          <a:xfrm>
            <a:off x="6208776" y="3973068"/>
            <a:ext cx="2688336" cy="2688336"/>
          </a:xfrm>
          <a:prstGeom prst="ellipse">
            <a:avLst/>
          </a:prstGeom>
          <a:solidFill>
            <a:srgbClr val="A01861"/>
          </a:solidFill>
          <a:ln w="38100">
            <a:solidFill>
              <a:srgbClr val="A01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883B-87EB-0545-B30F-15064DF60B2C}"/>
              </a:ext>
            </a:extLst>
          </p:cNvPr>
          <p:cNvSpPr txBox="1"/>
          <p:nvPr/>
        </p:nvSpPr>
        <p:spPr>
          <a:xfrm>
            <a:off x="2832354" y="508640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Y</a:t>
            </a:r>
            <a:r>
              <a:rPr lang="en-US" sz="2400" baseline="30000" dirty="0">
                <a:latin typeface="Helvetica" pitchFamily="2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ABA746-3571-C747-9D46-E79DC6777238}"/>
              </a:ext>
            </a:extLst>
          </p:cNvPr>
          <p:cNvSpPr txBox="1"/>
          <p:nvPr/>
        </p:nvSpPr>
        <p:spPr>
          <a:xfrm>
            <a:off x="7309104" y="515661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Y</a:t>
            </a:r>
            <a:r>
              <a:rPr lang="en-US" sz="2400" baseline="30000" dirty="0">
                <a:latin typeface="Helvetica" pitchFamily="2" charset="0"/>
              </a:rPr>
              <a:t>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E39922-25B0-3A4A-930E-9BC22655D01D}"/>
              </a:ext>
            </a:extLst>
          </p:cNvPr>
          <p:cNvCxnSpPr>
            <a:cxnSpLocks/>
          </p:cNvCxnSpPr>
          <p:nvPr/>
        </p:nvCxnSpPr>
        <p:spPr>
          <a:xfrm>
            <a:off x="6034934" y="2381522"/>
            <a:ext cx="1428297" cy="1526966"/>
          </a:xfrm>
          <a:prstGeom prst="straightConnector1">
            <a:avLst/>
          </a:prstGeom>
          <a:ln>
            <a:solidFill>
              <a:srgbClr val="A018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0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Oganisian</dc:creator>
  <cp:lastModifiedBy>Arman Oganisian</cp:lastModifiedBy>
  <cp:revision>2</cp:revision>
  <dcterms:created xsi:type="dcterms:W3CDTF">2020-07-24T21:25:52Z</dcterms:created>
  <dcterms:modified xsi:type="dcterms:W3CDTF">2020-07-24T21:36:08Z</dcterms:modified>
</cp:coreProperties>
</file>